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994" r:id="rId3"/>
    <p:sldId id="995" r:id="rId4"/>
    <p:sldId id="996" r:id="rId5"/>
    <p:sldId id="997" r:id="rId6"/>
    <p:sldId id="998" r:id="rId7"/>
    <p:sldId id="999" r:id="rId8"/>
    <p:sldId id="1000" r:id="rId9"/>
    <p:sldId id="1001" r:id="rId10"/>
    <p:sldId id="1002" r:id="rId11"/>
    <p:sldId id="1003" r:id="rId12"/>
    <p:sldId id="1004" r:id="rId13"/>
    <p:sldId id="1005" r:id="rId14"/>
    <p:sldId id="1006" r:id="rId15"/>
    <p:sldId id="1007" r:id="rId16"/>
    <p:sldId id="1008" r:id="rId17"/>
    <p:sldId id="1009" r:id="rId18"/>
    <p:sldId id="1010" r:id="rId19"/>
    <p:sldId id="1011" r:id="rId20"/>
    <p:sldId id="1012" r:id="rId21"/>
    <p:sldId id="1013" r:id="rId22"/>
    <p:sldId id="1014" r:id="rId23"/>
    <p:sldId id="1015" r:id="rId24"/>
    <p:sldId id="1016" r:id="rId25"/>
    <p:sldId id="1017" r:id="rId26"/>
    <p:sldId id="1018" r:id="rId27"/>
    <p:sldId id="1019" r:id="rId28"/>
    <p:sldId id="1020" r:id="rId29"/>
    <p:sldId id="1021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microsoft.com/office/2016/11/relationships/changesInfo" Target="changesInfos/changesInfo1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744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7777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6439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5575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637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8441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5663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936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9211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3918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397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300627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22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후에 바울이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아덴을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떠나 고린도에 이르러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735725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너와 함께 있으매 어떤 사람도 너를 대적하여 해롭게 할 자가 없을 것이니 이는 이 성중에 내 백성이 많음이라 하시더라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6442031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 년 육 개월을 머물며 그들 가운데서 하나님의 말씀을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가르치니라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818576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갈리오가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아가야 총독 되었을 때에 유대인이 일제히 일어나 바울을 대적하여 법정으로 데리고 가서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0556965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말하되 이 사람이 율법을 어기면서 하나님을 경외하라고 사람들을 권한다 하거늘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2786042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바울이 입을 열고자 할 때에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갈리오가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유대인들에게 이르되 너희 유대인들아 만일 이것이 무슨 부정한 일이나 불량한 행동이었으면 내가 너희 말을 들어 주는 것이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옳거니와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3507152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문제가 언어와 명칭과 너희 법에 관한 것이면 너희가 스스로 처리하라 나는 이러한 일에 재판장 되기를 원하지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아니하노라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7926884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그들을 법정에서 쫓아내니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0719097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사람이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회당장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소스데네를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잡아 법정 앞에서 때리되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갈리오가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일을 상관하지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7470971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바울은 더 여러 날 머물다가 형제들과 작별하고 배 타고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수리아로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떠나갈새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브리스길라와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아굴라도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함께 하더라 바울이 일찍이 서원이 있었으므로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겐그레아에서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머리를 깎았더라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6586404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에베소에 와서 그들을 거기 머물게 하고 자기는 회당에 들어가서 유대인들과 변론하니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445892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아굴라라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 본도에서 난 유대인 한 사람을 만나니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글라우디오가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유대인을 명하여 로마에서 떠나라 한 고로 그가 그 아내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브리스길라와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함께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이달리야로부터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새로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온지라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바울이 그들에게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007483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여러 사람이 더 오래 있기를 청하되 허락하지 아니하고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8412502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작별하여 이르되 만일 하나님의 뜻이면 너희에게 돌아오리라 하고 배를 타고 에베소를 떠나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25717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가이사랴에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상륙하여 올라가 교회의 안부를 물은 후에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안디옥으로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내려가서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8091961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얼마 있다가 떠나 갈라디아와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브루기아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땅을 차례로 다니며 모든 제자를 굳건하게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0648908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알렉산드리아에서 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아볼로라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 유대인이 에베소에 이르니 이 사람은 언변이 좋고 성경에 능통한 자라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9742514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일찍이 주의 도를 배워 열심으로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관한 것을 자세히 말하며 가르치나 요한의 세례만 알 따름이라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2395291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회당에서 담대히 말하기 시작하거늘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브리스길라와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아굴라가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듣고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데려다가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하나님의 도를 더 정확하게 풀어 이르더라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5381619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아볼로가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아가야로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건너가고자 함으로 형제들이 그를 격려하며 제자들에게 편지를 써 영접하라 하였더니 그가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은혜로 말미암아 믿은 자들에게 많은 유익을 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1180039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성경으로써 예수는 그리스도라고 증언하여 공중 앞에서 힘있게 유대인의 말을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이김이러라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134739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생업이 같으므로 함께 살며 일을 하니 그 생업은 천막을 만드는 것이더라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23271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안식일마다 바울이 회당에서 강론하고 유대인과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헬라인을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권면하니라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753609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디모데가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마게도냐로부터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내려오매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바울이 하나님의 말씀에 붙잡혀 유대인들에게 예수는 그리스도라 밝히 증언하니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165939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대적하여 비방하거늘 바울이 옷을 털면서 이르되 너희 피가 너희 머리로 돌아갈 것이요 나는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깨끗하니라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이후에는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이방인에게로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가리라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039604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거기서 옮겨 하나님을 경외하는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유스도라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 사람의 집에 들어가니 그 집은 회당 옆이라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159151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회당장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그리스보가 온 집안과 더불어 주를 믿으며 수많은 고린도 사람도 듣고 믿어 세례를 받더라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721707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밤에 주께서 환상 가운데 바울에게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두려워하지 말며 침묵하지 말고 말하라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84989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471</Words>
  <Application>Microsoft Office PowerPoint</Application>
  <PresentationFormat>와이드스크린</PresentationFormat>
  <Paragraphs>56</Paragraphs>
  <Slides>28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28</vt:i4>
      </vt:variant>
    </vt:vector>
  </HeadingPairs>
  <TitlesOfParts>
    <vt:vector size="34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2024-10-02T11:23:22Z</dcterms:modified>
</cp:coreProperties>
</file>