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여로보암이 제단 곁에 서서 막 분향을 하려고 하는데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그 때에 하나님의 사람이 주님의 말씀을 전하려고 유다로부터 베델로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베델에 올 때에 온 길로 돌아가지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길로 돌아갔다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4930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무렵에 늙은 예언자가 베델에 살고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아들들 가운데 하나가 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 베델에서 하나님의 사람이 한 일과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왕에게 말한 내용을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모두 아버지에게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2239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그들의 아버지가 그들에게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어느 길로 돌아갔느냐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아들들은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유다로부터 온 하나님의 사람이 돌아간 길을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0608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말을 듣고서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아버지는 곧 그의 아들들에게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타고 갈 나귀에 안장을 얹어 다오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아버지가 타고 갈 나귀에 안장을 얹으니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나귀를 타고서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099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사람을 뒤쫓아 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상수리나무 아래에 앉아 있는 하나님의 사람을 보고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그대가 유다로부터 온 하나님의 사람이오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그가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6604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하나님의 사람에게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함께 우리 집으로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무엇을 좀 잡수시고 가시지요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428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사람은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노인 어른과 함께 돌아가서 노인 어른의 집에 들어갈 수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이 곳에서는 누구와 함께 밥을 먹어도 안 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물을 마셔도 안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4923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나에게 명하시기를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여기에서는 밥도 먹지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물도 마시지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길로 되돌아가지도 말라고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18502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그는 하나님의 사람에게 이렇게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나도 그대와 같은 예언자요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천사를 보내셔서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 말씀하시기를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그대를 내 집으로 데리고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밥도 대접하고 마실 물도 대접하라고 하셨소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그것은 거짓말이었다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74339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사람은 이 늙은 예언자와 함께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집에서 밥을 먹고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물도 마셨다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823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그는 그 제단 쪽을 보고서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 받은 말씀을 외쳤다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제단아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제단아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다윗의 가문에서 한 아들이 태어난다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이름은 요시야다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너의 위에 분향하는 산당의 제사장들을 너의 위에서 죽여서 제물로 바칠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그가 너의 위에서 그 제사장들의 뼈를 태울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488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이렇게 식탁에 함께 앉아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말씀이 하나님의 사람을 데려온 그 예언자에게 내렸다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6047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유다에서 온 그 하나님의 사람에게 이렇게 외쳤다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말씀하십니다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주님의 말씀을 어기고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당신의 주 하나님께서 당신에게 말씀하신 명령을 지키지 않았습니다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87418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주님께서 밥도 먹지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물도 마시지 말라고 말씀하신 곳에서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밥도 먹고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물도 마셨습니다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당신의 주검은 당신 조상의 무덤에 묻히지 못할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20072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늙은 예언자는 하나님의 사람이 밥을 먹고 물을 마신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나귀 등에 안장을 얹어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12323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이에 그 사람이 길을 떠났다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길을 가다가 사자를 만났는데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사자가 그를 물어 죽였다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 주검은 길가에 버려 두었으며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나귀와 사자는 그 주검 옆에 서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79364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길을 지나가는 사람들은 길가에 버려 둔 주검과 그 주검 가까이에서 어슬렁거리는 사자를 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늙은 예언자가 사는 성읍으로 돌아와서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사실을 널리 알렸다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661000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길을 가는 하나님의 사람을 자기 집으로 데리고 간 그 늙은 예언자가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말을 듣고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틀림없이 주님의 말씀을 어긴 그 하나님의 사람일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주님께서는 전에 그에게 말씀하신 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사자에게 내주셔서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사자가 그를 찢어 죽이게 하신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20675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그는 또 자기의 아들들에게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나귀에 안장을 지우라고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나귀에 안장을 지워 놓으니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789014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곧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길가에 있는 그 주검을 찾아 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나귀와 사자가 그 주검 가까이에 서 있었는데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사자는 그 주검을 먹지 않았을 뿐만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나귀도 물어 죽이지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74068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예언자는 하나님의 사람의 주검을 나귀 등에 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자기의 성읍으로 옮겨 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곡을 한 뒤에 묻어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6291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바로 그 때에 그는 한 가지 징표를 제시하며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나 주가 말한 징표다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제단이 갈라지고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위에 있는 재가 쏟아질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43768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주검을 자기의 무덤에 안장하고 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늙은 예언자는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형제여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하면서 통곡을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61480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장사를 마친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자기 아들들에게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죽거든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나를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하나님의 사람이 묻힌 곳에 같이 묻어 다오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뼈를 그의 뼈 옆에 두어라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664036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주님의 말씀을 받아서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베델에 있는 제단과 사마리아 성읍 안에 있는 모든 산당을 두고 외친 그 말씀이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그대로 이루어질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08771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이런 일이 생긴 뒤에도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여로보암은 여전히 그 악한 길에서 돌아서지 아니하고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오히려 일반 백성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원하는 사람은 누구든지 산당의 제사장으로 임명하였다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30508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일 때문에 여로보암 가문은 죄를 얻었으며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 땅에서 흔적도 없이 사라졌다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38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여로보암 왕은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사람이 베델에 있는 제단 쪽에 대고 외치는 말을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제단 위로 손을 내밀면서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자를 잡아라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소리를 쳤다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그 사람에게 내어 뻗은 여로보암의 손이 마비되어서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다시 오므릴 수 없었다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4362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곧 이어서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사람이 주님의 말씀으로 제시한 징표대로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제단은 갈라지고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제단으로부터는 재가 쏟아져 내렸다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5100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왕은 하나님의 사람에게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제발 그대의 주 하나님께 은총을 빌어서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손이 회복되도록 기도하여 주시오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청하였다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사람이 주님께 은총을 비니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왕의 손이 회복되어서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예전과 같이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8229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이에 왕은 하나님의 사람에게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나와 함께 집으로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피곤을 풀도록 합시다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그대에게 선물도 주고 싶소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3243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하나님의 사람은 왕에게 이렇게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비록 임금님께서 저에게 왕실 재산의 절반을 주신다고 하여도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임금님과 함께 갈 수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곳에서는 밥도 먹지 않겠으며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물도 마시지 않겠습니다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6065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왕상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나에게 명하시기를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밥도 먹지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물도 마시지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길로 되돌아가지도 말라고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열왕기상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495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1111</Words>
  <Application>Microsoft Office PowerPoint</Application>
  <PresentationFormat>화면 슬라이드 쇼(16:9)</PresentationFormat>
  <Paragraphs>68</Paragraphs>
  <Slides>34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34</vt:i4>
      </vt:variant>
    </vt:vector>
  </HeadingPairs>
  <TitlesOfParts>
    <vt:vector size="39" baseType="lpstr">
      <vt:lpstr>나눔스퀘어 ExtraBold</vt:lpstr>
      <vt:lpstr>Aptos</vt:lpstr>
      <vt:lpstr>Aptos Display</vt:lpstr>
      <vt:lpstr>Arial</vt:lpstr>
      <vt:lpstr>Office 테마</vt:lpstr>
      <vt:lpstr>왕상 13:1. 여로보암이 제단 곁에 서서 막 분향을 하려고 하는데, 바로 그 때에 하나님의 사람이 주님의 말씀을 전하려고 유다로부터 베델로 왔다.</vt:lpstr>
      <vt:lpstr>왕상 13:2. 그리고 그는 그 제단 쪽을 보고서, 주님께 받은 말씀을 외쳤다."제단아, 제단아, 나 주가 말한다. 다윗의 가문에서 한 아들이 태어난다. 그 이름은 요시야다. 그가 너의 위에 분향하는 산당의 제사장들을 너의 위에서 죽여서 제물로 바칠 것이며, 또 그가 너의 위에서 그 제사장들의 뼈를 태울 것이다."</vt:lpstr>
      <vt:lpstr>왕상 13:3. 바로 그 때에 그는 한 가지 징표를 제시하며, 이렇게 말하였다. "이것은 나 주가 말한 징표다. 이 제단이 갈라지고, 그 위에 있는 재가 쏟아질 것이다."</vt:lpstr>
      <vt:lpstr>왕상 13:4. 여로보암 왕은, 하나님의 사람이 베델에 있는 제단 쪽에 대고 외치는 말을 듣고, 제단 위로 손을 내밀면서 "저 자를 잡아라" 하고 소리를 쳤다. 그러자 그 사람에게 내어 뻗은 여로보암의 손이 마비되어서, 다시 오므릴 수 없었다.</vt:lpstr>
      <vt:lpstr>왕상 13:5. 그리고 곧 이어서, 하나님의 사람이 주님의 말씀으로 제시한 징표대로, 그 제단은 갈라지고, 그 제단으로부터는 재가 쏟아져 내렸다.</vt:lpstr>
      <vt:lpstr>왕상 13:6. 그러자 왕은 하나님의 사람에게 "제발 그대의 주 하나님께 은총을 빌어서, 내 손이 회복되도록 기도하여 주시오" 하고 청하였다. 하나님의 사람이 주님께 은총을 비니, 왕의 손이 회복되어서, 예전과 같이 되었다.</vt:lpstr>
      <vt:lpstr>왕상 13:7. 이에 왕은 하나님의 사람에게 말하였다. "나와 함께 집으로 가서, 피곤을 풀도록 합시다. 그대에게 선물도 주고 싶소."</vt:lpstr>
      <vt:lpstr>왕상 13:8. 그러나 하나님의 사람은 왕에게 이렇게 말하였다. "비록 임금님께서 저에게 왕실 재산의 절반을 주신다고 하여도, 나는 임금님과 함께 갈 수 없습니다. 이 곳에서는 밥도 먹지 않겠으며, 물도 마시지 않겠습니다.</vt:lpstr>
      <vt:lpstr>왕상 13:9. 주님께서 나에게 명하시기를, 밥도 먹지 말고, 물도 마시지 말고, 온 길로 되돌아가지도 말라고 하셨습니다."</vt:lpstr>
      <vt:lpstr>왕상 13:10. 그런 다음에, 그는 베델에 올 때에 온 길로 돌아가지 않고, 다른 길로 돌아갔다.</vt:lpstr>
      <vt:lpstr>왕상 13:11. 그 무렵에 늙은 예언자가 베델에 살고 있었다. 그의 아들들 가운데 하나가 와서, 그 날 베델에서 하나님의 사람이 한 일과, 그가 왕에게 말한 내용을, 모두 아버지에게 말하였다.</vt:lpstr>
      <vt:lpstr>왕상 13:12. 그러자 그들의 아버지가 그들에게 "그가 어느 길로 돌아갔느냐?" 하고 물었다. 그의 아들들은, 유다로부터 온 하나님의 사람이 돌아간 길을 말하였다.</vt:lpstr>
      <vt:lpstr>왕상 13:13. 그 말을 듣고서, 그들의 아버지는 곧 그의 아들들에게 말하였다. "내가 타고 갈 나귀에 안장을 얹어 다오." 그들이 아버지가 타고 갈 나귀에 안장을 얹으니, 그는 나귀를 타고서,</vt:lpstr>
      <vt:lpstr>왕상 13:14. 하나님의 사람을 뒤쫓아 갔다. 마침내, 그는 상수리나무 아래에 앉아 있는 하나님의 사람을 보고 물었다. "그대가 유다로부터 온 하나님의 사람이오?"그러자 그가 대답하였다. "그렇습니다."</vt:lpstr>
      <vt:lpstr>왕상 13:15. 그는 하나님의 사람에게 말하였다. "함께 우리 집으로 가서, 무엇을 좀 잡수시고 가시지요."</vt:lpstr>
      <vt:lpstr>왕상 13:16. 하나님의 사람은 대답하였다. "나는 노인 어른과 함께 돌아가서 노인 어른의 집에 들어갈 수 없습니다. 또 이 곳에서는 누구와 함께 밥을 먹어도 안 되고, 물을 마셔도 안 됩니다.</vt:lpstr>
      <vt:lpstr>왕상 13:17. 주님께서 나에게 명하시기를, 여기에서는 밥도 먹지 말고, 물도 마시지 말고, 온 길로 되돌아가지도 말라고 하셨습니다."</vt:lpstr>
      <vt:lpstr>왕상 13:18. 그래서 그는 하나님의 사람에게 이렇게 말하였다. "나도 그대와 같은 예언자요. 주님께서 천사를 보내셔서, 나에게 말씀하시기를, 그대를 내 집으로 데리고 가서, 밥도 대접하고 마실 물도 대접하라고 하셨소." 그런데 그것은 거짓말이었다.</vt:lpstr>
      <vt:lpstr>왕상 13:19. 이렇게 해서, 하나님의 사람은 이 늙은 예언자와 함께 가서, 그의 집에서 밥을 먹고, 물도 마셨다.</vt:lpstr>
      <vt:lpstr>왕상 13:20. 그들이 이렇게 식탁에 함께 앉아 있는데, 주님의 말씀이 하나님의 사람을 데려온 그 예언자에게 내렸다.</vt:lpstr>
      <vt:lpstr>왕상 13:21. 그는 유다에서 온 그 하나님의 사람에게 이렇게 외쳤다. "주님께서 말씀하십니다. 당신은 주님의 말씀을 어기고, 당신의 주 하나님께서 당신에게 말씀하신 명령을 지키지 않았습니다.</vt:lpstr>
      <vt:lpstr>왕상 13:22. 당신은 주님께서 밥도 먹지 말고, 물도 마시지 말라고 말씀하신 곳에서, 밥도 먹고, 물도 마셨습니다. 그러므로 당신의 주검은 당신 조상의 무덤에 묻히지 못할 것입니다."</vt:lpstr>
      <vt:lpstr>왕상 13:23. 그 늙은 예언자는 하나님의 사람이 밥을 먹고 물을 마신 뒤에, 나귀 등에 안장을 얹어 주었다.</vt:lpstr>
      <vt:lpstr>왕상 13:24. 이에 그 사람이 길을 떠났다. 그는 길을 가다가 사자를 만났는데, 그 사자가 그를 물어 죽였다. 그리고 그 주검은 길가에 버려 두었으며, 나귀와 사자는 그 주검 옆에 서 있었다.</vt:lpstr>
      <vt:lpstr>왕상 13:25. 길을 지나가는 사람들은 길가에 버려 둔 주검과 그 주검 가까이에서 어슬렁거리는 사자를 보았다. 그들은, 그 늙은 예언자가 사는 성읍으로 돌아와서, 이 사실을 널리 알렸다.</vt:lpstr>
      <vt:lpstr>왕상 13:26. 길을 가는 하나님의 사람을 자기 집으로 데리고 간 그 늙은 예언자가, 이 말을 듣고 말하였다. "그는 틀림없이 주님의 말씀을 어긴 그 하나님의 사람일 것이다. 주님께서는 전에 그에게 말씀하신 대로, 그를 사자에게 내주셔서, 사자가 그를 찢어 죽이게 하신 것이다."</vt:lpstr>
      <vt:lpstr>왕상 13:27. 그리고 그는 또 자기의 아들들에게, 나귀에 안장을 지우라고 하였다. 그들이 나귀에 안장을 지워 놓으니,</vt:lpstr>
      <vt:lpstr>왕상 13:28. 그는 곧 가서, 길가에 있는 그 주검을 찾아 내었다. 나귀와 사자가 그 주검 가까이에 서 있었는데, 사자는 그 주검을 먹지 않았을 뿐만 아니라, 나귀도 물어 죽이지 않았다.</vt:lpstr>
      <vt:lpstr>왕상 13:29. 예언자는 하나님의 사람의 주검을 나귀 등에 싣고, 자기의 성읍으로 옮겨 와서, 곡을 한 뒤에 묻어 주었다.</vt:lpstr>
      <vt:lpstr>왕상 13:30. 그 주검을 자기의 무덤에 안장하고 나서, 그 늙은 예언자는 "아이고, 내 형제여!" 하면서 통곡을 하였다.</vt:lpstr>
      <vt:lpstr>왕상 13:31. 장사를 마친 뒤에, 그는 자기 아들들에게 말하였다. "내가 죽거든, 너희는 나를, 이 하나님의 사람이 묻힌 곳에 같이 묻어 다오. 나의 뼈를 그의 뼈 옆에 두어라.</vt:lpstr>
      <vt:lpstr>왕상 13:32. 그가 주님의 말씀을 받아서, 베델에 있는 제단과 사마리아 성읍 안에 있는 모든 산당을 두고 외친 그 말씀이, 그대로 이루어질 것이다."</vt:lpstr>
      <vt:lpstr>왕상 13:33. 이런 일이 생긴 뒤에도, 여로보암은 여전히 그 악한 길에서 돌아서지 아니하고, 오히려 일반 백성 가운데서, 원하는 사람은 누구든지 산당의 제사장으로 임명하였다.</vt:lpstr>
      <vt:lpstr>왕상 13:34. 그런 일 때문에 여로보암 가문은 죄를 얻었으며, 마침내 땅에서 흔적도 없이 사라졌다.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2024-10-24T03:36:58Z</dcterms:modified>
</cp:coreProperties>
</file>