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2"/>
  </p:sldMasterIdLst>
  <p:notesMasterIdLst>
    <p:notesMasterId r:id="rId29"/>
  </p:notesMasterIdLst>
  <p:sldIdLst>
    <p:sldId id="256" r:id="rId3"/>
    <p:sldId id="292" r:id="rId4"/>
    <p:sldId id="268" r:id="rId5"/>
    <p:sldId id="293" r:id="rId6"/>
    <p:sldId id="273" r:id="rId7"/>
    <p:sldId id="294" r:id="rId8"/>
    <p:sldId id="270" r:id="rId9"/>
    <p:sldId id="295" r:id="rId10"/>
    <p:sldId id="296" r:id="rId11"/>
    <p:sldId id="298" r:id="rId12"/>
    <p:sldId id="300" r:id="rId13"/>
    <p:sldId id="299" r:id="rId14"/>
    <p:sldId id="302" r:id="rId15"/>
    <p:sldId id="297" r:id="rId16"/>
    <p:sldId id="303" r:id="rId17"/>
    <p:sldId id="301" r:id="rId18"/>
    <p:sldId id="306" r:id="rId19"/>
    <p:sldId id="307" r:id="rId20"/>
    <p:sldId id="310" r:id="rId21"/>
    <p:sldId id="311" r:id="rId22"/>
    <p:sldId id="313" r:id="rId23"/>
    <p:sldId id="312" r:id="rId24"/>
    <p:sldId id="308" r:id="rId25"/>
    <p:sldId id="309" r:id="rId26"/>
    <p:sldId id="314" r:id="rId27"/>
    <p:sldId id="315" r:id="rId28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05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E64"/>
    <a:srgbClr val="C0FF4D"/>
    <a:srgbClr val="771369"/>
    <a:srgbClr val="991887"/>
    <a:srgbClr val="FB75F2"/>
    <a:srgbClr val="0C9799"/>
    <a:srgbClr val="EF70E8"/>
    <a:srgbClr val="1DFDFF"/>
    <a:srgbClr val="769535"/>
    <a:srgbClr val="23A5F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5641" autoAdjust="0"/>
  </p:normalViewPr>
  <p:slideViewPr>
    <p:cSldViewPr snapToGrid="0" snapToObjects="1">
      <p:cViewPr>
        <p:scale>
          <a:sx n="66" d="100"/>
          <a:sy n="66" d="100"/>
        </p:scale>
        <p:origin x="-636" y="354"/>
      </p:cViewPr>
      <p:guideLst>
        <p:guide orient="horz" pos="2192"/>
        <p:guide pos="28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F91E54-7CF1-47E2-AE90-8DD08E4281D2}" type="doc">
      <dgm:prSet loTypeId="urn:microsoft.com/office/officeart/2005/8/layout/vList4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C60BEB3-632B-448D-A430-2AE40501DF45}">
      <dgm:prSet phldrT="[Text]" custT="1"/>
      <dgm:spPr/>
      <dgm:t>
        <a:bodyPr/>
        <a:lstStyle/>
        <a:p>
          <a:r>
            <a:rPr lang="en-US" sz="2000" b="1" smtClean="0"/>
            <a:t>President/ Chief Executive Officer</a:t>
          </a:r>
          <a:endParaRPr lang="en-US" sz="2000" b="1" dirty="0"/>
        </a:p>
      </dgm:t>
    </dgm:pt>
    <dgm:pt modelId="{3E466A6F-50BD-4AC7-8118-BE9F6F6551E0}" type="parTrans" cxnId="{BA9D2FEE-EBB6-415A-9148-495B156E8C5B}">
      <dgm:prSet/>
      <dgm:spPr/>
      <dgm:t>
        <a:bodyPr/>
        <a:lstStyle/>
        <a:p>
          <a:endParaRPr lang="en-US"/>
        </a:p>
      </dgm:t>
    </dgm:pt>
    <dgm:pt modelId="{26BEE3EB-4284-45AF-84E2-636FCB073CB8}" type="sibTrans" cxnId="{BA9D2FEE-EBB6-415A-9148-495B156E8C5B}">
      <dgm:prSet/>
      <dgm:spPr/>
      <dgm:t>
        <a:bodyPr/>
        <a:lstStyle/>
        <a:p>
          <a:endParaRPr lang="en-US"/>
        </a:p>
      </dgm:t>
    </dgm:pt>
    <dgm:pt modelId="{0DB70651-09D0-4EE2-8537-86C79F5CF2E8}">
      <dgm:prSet phldrT="[Text]" custT="1"/>
      <dgm:spPr/>
      <dgm:t>
        <a:bodyPr/>
        <a:lstStyle/>
        <a:p>
          <a:r>
            <a:rPr lang="en-US" sz="3600" b="1" dirty="0" smtClean="0"/>
            <a:t>ROMELA B. NAKAMURA</a:t>
          </a:r>
          <a:endParaRPr lang="en-US" sz="3600" b="1" dirty="0"/>
        </a:p>
      </dgm:t>
    </dgm:pt>
    <dgm:pt modelId="{DC2BCF5D-ED82-4F51-BA3A-0A51119323A3}" type="parTrans" cxnId="{4A0B2855-F60B-43E1-B167-F9DBE1B4E5BC}">
      <dgm:prSet/>
      <dgm:spPr/>
      <dgm:t>
        <a:bodyPr/>
        <a:lstStyle/>
        <a:p>
          <a:endParaRPr lang="en-US"/>
        </a:p>
      </dgm:t>
    </dgm:pt>
    <dgm:pt modelId="{A88ED816-9A67-426C-91DB-BC5A612B0764}" type="sibTrans" cxnId="{4A0B2855-F60B-43E1-B167-F9DBE1B4E5BC}">
      <dgm:prSet/>
      <dgm:spPr/>
      <dgm:t>
        <a:bodyPr/>
        <a:lstStyle/>
        <a:p>
          <a:endParaRPr lang="en-US"/>
        </a:p>
      </dgm:t>
    </dgm:pt>
    <dgm:pt modelId="{1AE734DB-89D0-42C0-B557-A61748BD1871}">
      <dgm:prSet phldrT="[Text]" custT="1"/>
      <dgm:spPr/>
      <dgm:t>
        <a:bodyPr/>
        <a:lstStyle/>
        <a:p>
          <a:r>
            <a:rPr lang="en-US" sz="2000" b="1" smtClean="0"/>
            <a:t>Vice President/ Chief Operating Officer</a:t>
          </a:r>
          <a:endParaRPr lang="en-US" sz="2000" b="1" dirty="0"/>
        </a:p>
      </dgm:t>
    </dgm:pt>
    <dgm:pt modelId="{BDA6E9BC-C7ED-43F9-B576-9E00550D365E}" type="parTrans" cxnId="{E468B9B7-B51F-4EC8-BDFA-859D0A6E77D7}">
      <dgm:prSet/>
      <dgm:spPr/>
      <dgm:t>
        <a:bodyPr/>
        <a:lstStyle/>
        <a:p>
          <a:endParaRPr lang="en-US"/>
        </a:p>
      </dgm:t>
    </dgm:pt>
    <dgm:pt modelId="{BEAE3782-0395-4C9F-8C67-2C06B5457EC4}" type="sibTrans" cxnId="{E468B9B7-B51F-4EC8-BDFA-859D0A6E77D7}">
      <dgm:prSet/>
      <dgm:spPr/>
      <dgm:t>
        <a:bodyPr/>
        <a:lstStyle/>
        <a:p>
          <a:endParaRPr lang="en-US"/>
        </a:p>
      </dgm:t>
    </dgm:pt>
    <dgm:pt modelId="{66CB1BB6-0508-43AB-8ACC-F84F6FD56680}">
      <dgm:prSet phldrT="[Text]" custT="1"/>
      <dgm:spPr/>
      <dgm:t>
        <a:bodyPr/>
        <a:lstStyle/>
        <a:p>
          <a:r>
            <a:rPr lang="en-US" sz="3600" b="1" dirty="0" smtClean="0"/>
            <a:t>JOEBET D. GAYO</a:t>
          </a:r>
          <a:endParaRPr lang="en-US" sz="3600" b="1" dirty="0"/>
        </a:p>
      </dgm:t>
    </dgm:pt>
    <dgm:pt modelId="{D6EB1162-07FC-43E0-9CF7-915875D21A38}" type="parTrans" cxnId="{D09F0027-4650-4A2C-B1A3-3765ACC5C16C}">
      <dgm:prSet/>
      <dgm:spPr/>
      <dgm:t>
        <a:bodyPr/>
        <a:lstStyle/>
        <a:p>
          <a:endParaRPr lang="en-US"/>
        </a:p>
      </dgm:t>
    </dgm:pt>
    <dgm:pt modelId="{4EB281BE-234B-48E0-8218-94E140369ECC}" type="sibTrans" cxnId="{D09F0027-4650-4A2C-B1A3-3765ACC5C16C}">
      <dgm:prSet/>
      <dgm:spPr/>
      <dgm:t>
        <a:bodyPr/>
        <a:lstStyle/>
        <a:p>
          <a:endParaRPr lang="en-US"/>
        </a:p>
      </dgm:t>
    </dgm:pt>
    <dgm:pt modelId="{CE5CFCB9-758B-4B1F-9D46-2A967D493D7E}">
      <dgm:prSet phldrT="[Text]" custT="1"/>
      <dgm:spPr/>
      <dgm:t>
        <a:bodyPr/>
        <a:lstStyle/>
        <a:p>
          <a:r>
            <a:rPr lang="en-US" sz="2000" b="1" smtClean="0"/>
            <a:t>VP-Administration/ Marketing Director</a:t>
          </a:r>
          <a:endParaRPr lang="en-US" sz="2000" b="1" dirty="0"/>
        </a:p>
      </dgm:t>
    </dgm:pt>
    <dgm:pt modelId="{7D271F0F-305A-4470-9CC6-06122615D1CA}" type="parTrans" cxnId="{DE240774-1B41-4437-BE38-1183070F26F0}">
      <dgm:prSet/>
      <dgm:spPr/>
      <dgm:t>
        <a:bodyPr/>
        <a:lstStyle/>
        <a:p>
          <a:endParaRPr lang="en-US"/>
        </a:p>
      </dgm:t>
    </dgm:pt>
    <dgm:pt modelId="{A9486F78-4CF8-4B84-8368-0BC1D596A2F4}" type="sibTrans" cxnId="{DE240774-1B41-4437-BE38-1183070F26F0}">
      <dgm:prSet/>
      <dgm:spPr/>
      <dgm:t>
        <a:bodyPr/>
        <a:lstStyle/>
        <a:p>
          <a:endParaRPr lang="en-US"/>
        </a:p>
      </dgm:t>
    </dgm:pt>
    <dgm:pt modelId="{B15494D6-0C19-4D74-A26C-9E29DCAC830A}">
      <dgm:prSet phldrT="[Text]" custT="1"/>
      <dgm:spPr/>
      <dgm:t>
        <a:bodyPr/>
        <a:lstStyle/>
        <a:p>
          <a:r>
            <a:rPr lang="en-US" sz="3600" b="1" dirty="0" smtClean="0"/>
            <a:t>EDNA T. ARTANGO</a:t>
          </a:r>
          <a:endParaRPr lang="en-US" sz="3600" b="1" dirty="0"/>
        </a:p>
      </dgm:t>
    </dgm:pt>
    <dgm:pt modelId="{BEBB23FE-A3A4-4F41-84C5-A4E1607546E5}" type="parTrans" cxnId="{B09BAB77-2A6A-40CD-9EFA-CA2E767AB200}">
      <dgm:prSet/>
      <dgm:spPr/>
      <dgm:t>
        <a:bodyPr/>
        <a:lstStyle/>
        <a:p>
          <a:endParaRPr lang="en-US"/>
        </a:p>
      </dgm:t>
    </dgm:pt>
    <dgm:pt modelId="{129F3FEB-34A7-423D-B8B4-C7BBFCE13D3F}" type="sibTrans" cxnId="{B09BAB77-2A6A-40CD-9EFA-CA2E767AB200}">
      <dgm:prSet/>
      <dgm:spPr/>
      <dgm:t>
        <a:bodyPr/>
        <a:lstStyle/>
        <a:p>
          <a:endParaRPr lang="en-US"/>
        </a:p>
      </dgm:t>
    </dgm:pt>
    <dgm:pt modelId="{DD2F7A99-4E65-4F12-AEB6-DE88F79CB0BE}" type="pres">
      <dgm:prSet presAssocID="{89F91E54-7CF1-47E2-AE90-8DD08E4281D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B365992-0285-4527-A647-EFE6F6C50132}" type="pres">
      <dgm:prSet presAssocID="{7C60BEB3-632B-448D-A430-2AE40501DF45}" presName="comp" presStyleCnt="0"/>
      <dgm:spPr/>
    </dgm:pt>
    <dgm:pt modelId="{73B7B2D1-9E8C-40E1-A396-D94CB8EE6FAE}" type="pres">
      <dgm:prSet presAssocID="{7C60BEB3-632B-448D-A430-2AE40501DF45}" presName="box" presStyleLbl="node1" presStyleIdx="0" presStyleCnt="3"/>
      <dgm:spPr/>
      <dgm:t>
        <a:bodyPr/>
        <a:lstStyle/>
        <a:p>
          <a:endParaRPr lang="en-US"/>
        </a:p>
      </dgm:t>
    </dgm:pt>
    <dgm:pt modelId="{2D87973A-5B8D-48D9-84B2-60CE351535D8}" type="pres">
      <dgm:prSet presAssocID="{7C60BEB3-632B-448D-A430-2AE40501DF45}" presName="img" presStyleLbl="fgImgPlace1" presStyleIdx="0" presStyleCnt="3" custFlipVert="1" custFlipHor="1" custScaleX="37157" custScaleY="18692" custLinFactNeighborX="-8782" custLinFactNeighborY="-12500"/>
      <dgm:spPr>
        <a:noFill/>
        <a:ln>
          <a:noFill/>
        </a:ln>
      </dgm:spPr>
    </dgm:pt>
    <dgm:pt modelId="{D6ED07A3-43D2-479E-946F-7E6CF8ECE502}" type="pres">
      <dgm:prSet presAssocID="{7C60BEB3-632B-448D-A430-2AE40501DF45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802D08-8A76-493B-AB59-33797CEB69DC}" type="pres">
      <dgm:prSet presAssocID="{26BEE3EB-4284-45AF-84E2-636FCB073CB8}" presName="spacer" presStyleCnt="0"/>
      <dgm:spPr/>
    </dgm:pt>
    <dgm:pt modelId="{94C681DE-8084-42B8-9988-1AAB6AFCBE5B}" type="pres">
      <dgm:prSet presAssocID="{1AE734DB-89D0-42C0-B557-A61748BD1871}" presName="comp" presStyleCnt="0"/>
      <dgm:spPr/>
    </dgm:pt>
    <dgm:pt modelId="{0F4CDFE2-26D6-4881-918C-5583FD30EF5E}" type="pres">
      <dgm:prSet presAssocID="{1AE734DB-89D0-42C0-B557-A61748BD1871}" presName="box" presStyleLbl="node1" presStyleIdx="1" presStyleCnt="3"/>
      <dgm:spPr/>
      <dgm:t>
        <a:bodyPr/>
        <a:lstStyle/>
        <a:p>
          <a:endParaRPr lang="en-US"/>
        </a:p>
      </dgm:t>
    </dgm:pt>
    <dgm:pt modelId="{D9D1A495-D882-4035-86D9-9D12E8172027}" type="pres">
      <dgm:prSet presAssocID="{1AE734DB-89D0-42C0-B557-A61748BD1871}" presName="img" presStyleLbl="fgImgPlace1" presStyleIdx="1" presStyleCnt="3"/>
      <dgm:spPr>
        <a:noFill/>
        <a:ln>
          <a:noFill/>
        </a:ln>
      </dgm:spPr>
    </dgm:pt>
    <dgm:pt modelId="{78E1BE11-51F6-4609-AB95-F82E30E84444}" type="pres">
      <dgm:prSet presAssocID="{1AE734DB-89D0-42C0-B557-A61748BD1871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6755F5-E41A-4722-8431-0534BBA678C5}" type="pres">
      <dgm:prSet presAssocID="{BEAE3782-0395-4C9F-8C67-2C06B5457EC4}" presName="spacer" presStyleCnt="0"/>
      <dgm:spPr/>
    </dgm:pt>
    <dgm:pt modelId="{CB48593F-5252-4196-ABDF-F9B7901F8422}" type="pres">
      <dgm:prSet presAssocID="{CE5CFCB9-758B-4B1F-9D46-2A967D493D7E}" presName="comp" presStyleCnt="0"/>
      <dgm:spPr/>
    </dgm:pt>
    <dgm:pt modelId="{71F878B4-FA01-49E5-95FF-811B0BDBED13}" type="pres">
      <dgm:prSet presAssocID="{CE5CFCB9-758B-4B1F-9D46-2A967D493D7E}" presName="box" presStyleLbl="node1" presStyleIdx="2" presStyleCnt="3" custLinFactNeighborY="0"/>
      <dgm:spPr/>
      <dgm:t>
        <a:bodyPr/>
        <a:lstStyle/>
        <a:p>
          <a:endParaRPr lang="en-US"/>
        </a:p>
      </dgm:t>
    </dgm:pt>
    <dgm:pt modelId="{59C12FB6-A752-4DBB-AA8C-E5C887662DF3}" type="pres">
      <dgm:prSet presAssocID="{CE5CFCB9-758B-4B1F-9D46-2A967D493D7E}" presName="img" presStyleLbl="fgImgPlace1" presStyleIdx="2" presStyleCnt="3" custScaleX="47091" custLinFactNeighborX="-8782" custLinFactNeighborY="7818"/>
      <dgm:spPr>
        <a:noFill/>
        <a:ln>
          <a:noFill/>
        </a:ln>
      </dgm:spPr>
    </dgm:pt>
    <dgm:pt modelId="{9AED1ADE-5729-437C-938D-AF10C31D085B}" type="pres">
      <dgm:prSet presAssocID="{CE5CFCB9-758B-4B1F-9D46-2A967D493D7E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D2F2BC-3879-41BE-9BDD-360DCC17905F}" type="presOf" srcId="{7C60BEB3-632B-448D-A430-2AE40501DF45}" destId="{D6ED07A3-43D2-479E-946F-7E6CF8ECE502}" srcOrd="1" destOrd="0" presId="urn:microsoft.com/office/officeart/2005/8/layout/vList4"/>
    <dgm:cxn modelId="{2127F6FD-01D9-4174-B833-B4E0FD7C72BD}" type="presOf" srcId="{89F91E54-7CF1-47E2-AE90-8DD08E4281D2}" destId="{DD2F7A99-4E65-4F12-AEB6-DE88F79CB0BE}" srcOrd="0" destOrd="0" presId="urn:microsoft.com/office/officeart/2005/8/layout/vList4"/>
    <dgm:cxn modelId="{5A7C3F5C-B4FD-4ABB-927B-BD8FA944E6BD}" type="presOf" srcId="{CE5CFCB9-758B-4B1F-9D46-2A967D493D7E}" destId="{9AED1ADE-5729-437C-938D-AF10C31D085B}" srcOrd="1" destOrd="0" presId="urn:microsoft.com/office/officeart/2005/8/layout/vList4"/>
    <dgm:cxn modelId="{319215F0-064A-46AF-A182-91E95ADC067F}" type="presOf" srcId="{0DB70651-09D0-4EE2-8537-86C79F5CF2E8}" destId="{73B7B2D1-9E8C-40E1-A396-D94CB8EE6FAE}" srcOrd="0" destOrd="1" presId="urn:microsoft.com/office/officeart/2005/8/layout/vList4"/>
    <dgm:cxn modelId="{E468B9B7-B51F-4EC8-BDFA-859D0A6E77D7}" srcId="{89F91E54-7CF1-47E2-AE90-8DD08E4281D2}" destId="{1AE734DB-89D0-42C0-B557-A61748BD1871}" srcOrd="1" destOrd="0" parTransId="{BDA6E9BC-C7ED-43F9-B576-9E00550D365E}" sibTransId="{BEAE3782-0395-4C9F-8C67-2C06B5457EC4}"/>
    <dgm:cxn modelId="{1F90B63F-2A18-4137-AAD8-F093B03C85EF}" type="presOf" srcId="{B15494D6-0C19-4D74-A26C-9E29DCAC830A}" destId="{9AED1ADE-5729-437C-938D-AF10C31D085B}" srcOrd="1" destOrd="1" presId="urn:microsoft.com/office/officeart/2005/8/layout/vList4"/>
    <dgm:cxn modelId="{B09BAB77-2A6A-40CD-9EFA-CA2E767AB200}" srcId="{CE5CFCB9-758B-4B1F-9D46-2A967D493D7E}" destId="{B15494D6-0C19-4D74-A26C-9E29DCAC830A}" srcOrd="0" destOrd="0" parTransId="{BEBB23FE-A3A4-4F41-84C5-A4E1607546E5}" sibTransId="{129F3FEB-34A7-423D-B8B4-C7BBFCE13D3F}"/>
    <dgm:cxn modelId="{9EF8A0A0-21D6-4461-804B-C5338846C161}" type="presOf" srcId="{66CB1BB6-0508-43AB-8ACC-F84F6FD56680}" destId="{78E1BE11-51F6-4609-AB95-F82E30E84444}" srcOrd="1" destOrd="1" presId="urn:microsoft.com/office/officeart/2005/8/layout/vList4"/>
    <dgm:cxn modelId="{4C57578D-A809-4D25-BDE4-4DC50B0F55BC}" type="presOf" srcId="{7C60BEB3-632B-448D-A430-2AE40501DF45}" destId="{73B7B2D1-9E8C-40E1-A396-D94CB8EE6FAE}" srcOrd="0" destOrd="0" presId="urn:microsoft.com/office/officeart/2005/8/layout/vList4"/>
    <dgm:cxn modelId="{E9615252-1E56-46DF-8899-A20F586E19E8}" type="presOf" srcId="{1AE734DB-89D0-42C0-B557-A61748BD1871}" destId="{78E1BE11-51F6-4609-AB95-F82E30E84444}" srcOrd="1" destOrd="0" presId="urn:microsoft.com/office/officeart/2005/8/layout/vList4"/>
    <dgm:cxn modelId="{4A0B2855-F60B-43E1-B167-F9DBE1B4E5BC}" srcId="{7C60BEB3-632B-448D-A430-2AE40501DF45}" destId="{0DB70651-09D0-4EE2-8537-86C79F5CF2E8}" srcOrd="0" destOrd="0" parTransId="{DC2BCF5D-ED82-4F51-BA3A-0A51119323A3}" sibTransId="{A88ED816-9A67-426C-91DB-BC5A612B0764}"/>
    <dgm:cxn modelId="{1493704D-4A2E-43E3-8CFB-25B817F4EF8C}" type="presOf" srcId="{1AE734DB-89D0-42C0-B557-A61748BD1871}" destId="{0F4CDFE2-26D6-4881-918C-5583FD30EF5E}" srcOrd="0" destOrd="0" presId="urn:microsoft.com/office/officeart/2005/8/layout/vList4"/>
    <dgm:cxn modelId="{46745B85-A382-4799-B7FD-6A3176F4978A}" type="presOf" srcId="{66CB1BB6-0508-43AB-8ACC-F84F6FD56680}" destId="{0F4CDFE2-26D6-4881-918C-5583FD30EF5E}" srcOrd="0" destOrd="1" presId="urn:microsoft.com/office/officeart/2005/8/layout/vList4"/>
    <dgm:cxn modelId="{BA9D2FEE-EBB6-415A-9148-495B156E8C5B}" srcId="{89F91E54-7CF1-47E2-AE90-8DD08E4281D2}" destId="{7C60BEB3-632B-448D-A430-2AE40501DF45}" srcOrd="0" destOrd="0" parTransId="{3E466A6F-50BD-4AC7-8118-BE9F6F6551E0}" sibTransId="{26BEE3EB-4284-45AF-84E2-636FCB073CB8}"/>
    <dgm:cxn modelId="{160015D4-6756-4A27-92FC-34A451807D54}" type="presOf" srcId="{0DB70651-09D0-4EE2-8537-86C79F5CF2E8}" destId="{D6ED07A3-43D2-479E-946F-7E6CF8ECE502}" srcOrd="1" destOrd="1" presId="urn:microsoft.com/office/officeart/2005/8/layout/vList4"/>
    <dgm:cxn modelId="{D7070CF6-E5E3-4189-B050-2AE3955CDF40}" type="presOf" srcId="{CE5CFCB9-758B-4B1F-9D46-2A967D493D7E}" destId="{71F878B4-FA01-49E5-95FF-811B0BDBED13}" srcOrd="0" destOrd="0" presId="urn:microsoft.com/office/officeart/2005/8/layout/vList4"/>
    <dgm:cxn modelId="{D09F0027-4650-4A2C-B1A3-3765ACC5C16C}" srcId="{1AE734DB-89D0-42C0-B557-A61748BD1871}" destId="{66CB1BB6-0508-43AB-8ACC-F84F6FD56680}" srcOrd="0" destOrd="0" parTransId="{D6EB1162-07FC-43E0-9CF7-915875D21A38}" sibTransId="{4EB281BE-234B-48E0-8218-94E140369ECC}"/>
    <dgm:cxn modelId="{3A44048E-4180-49B2-AC8F-38D9FEABE371}" type="presOf" srcId="{B15494D6-0C19-4D74-A26C-9E29DCAC830A}" destId="{71F878B4-FA01-49E5-95FF-811B0BDBED13}" srcOrd="0" destOrd="1" presId="urn:microsoft.com/office/officeart/2005/8/layout/vList4"/>
    <dgm:cxn modelId="{DE240774-1B41-4437-BE38-1183070F26F0}" srcId="{89F91E54-7CF1-47E2-AE90-8DD08E4281D2}" destId="{CE5CFCB9-758B-4B1F-9D46-2A967D493D7E}" srcOrd="2" destOrd="0" parTransId="{7D271F0F-305A-4470-9CC6-06122615D1CA}" sibTransId="{A9486F78-4CF8-4B84-8368-0BC1D596A2F4}"/>
    <dgm:cxn modelId="{80AE62D8-48A7-48FA-8E62-784366EF633A}" type="presParOf" srcId="{DD2F7A99-4E65-4F12-AEB6-DE88F79CB0BE}" destId="{0B365992-0285-4527-A647-EFE6F6C50132}" srcOrd="0" destOrd="0" presId="urn:microsoft.com/office/officeart/2005/8/layout/vList4"/>
    <dgm:cxn modelId="{108436E1-FAF1-4C50-BCB6-0B30B3171664}" type="presParOf" srcId="{0B365992-0285-4527-A647-EFE6F6C50132}" destId="{73B7B2D1-9E8C-40E1-A396-D94CB8EE6FAE}" srcOrd="0" destOrd="0" presId="urn:microsoft.com/office/officeart/2005/8/layout/vList4"/>
    <dgm:cxn modelId="{F0C70F3B-A0C5-451D-B586-5B2269EA77BE}" type="presParOf" srcId="{0B365992-0285-4527-A647-EFE6F6C50132}" destId="{2D87973A-5B8D-48D9-84B2-60CE351535D8}" srcOrd="1" destOrd="0" presId="urn:microsoft.com/office/officeart/2005/8/layout/vList4"/>
    <dgm:cxn modelId="{1B950B34-98E7-4A32-A675-E91841907892}" type="presParOf" srcId="{0B365992-0285-4527-A647-EFE6F6C50132}" destId="{D6ED07A3-43D2-479E-946F-7E6CF8ECE502}" srcOrd="2" destOrd="0" presId="urn:microsoft.com/office/officeart/2005/8/layout/vList4"/>
    <dgm:cxn modelId="{9A7E8865-F370-4F0D-A3D3-E747276505B2}" type="presParOf" srcId="{DD2F7A99-4E65-4F12-AEB6-DE88F79CB0BE}" destId="{78802D08-8A76-493B-AB59-33797CEB69DC}" srcOrd="1" destOrd="0" presId="urn:microsoft.com/office/officeart/2005/8/layout/vList4"/>
    <dgm:cxn modelId="{5BAABE2E-6551-4C70-BEA4-EE98E0DBEF0A}" type="presParOf" srcId="{DD2F7A99-4E65-4F12-AEB6-DE88F79CB0BE}" destId="{94C681DE-8084-42B8-9988-1AAB6AFCBE5B}" srcOrd="2" destOrd="0" presId="urn:microsoft.com/office/officeart/2005/8/layout/vList4"/>
    <dgm:cxn modelId="{CD84B843-B038-49CF-AF9E-EE2BFEC506F9}" type="presParOf" srcId="{94C681DE-8084-42B8-9988-1AAB6AFCBE5B}" destId="{0F4CDFE2-26D6-4881-918C-5583FD30EF5E}" srcOrd="0" destOrd="0" presId="urn:microsoft.com/office/officeart/2005/8/layout/vList4"/>
    <dgm:cxn modelId="{28575A51-906A-4D84-95AD-96B900247D82}" type="presParOf" srcId="{94C681DE-8084-42B8-9988-1AAB6AFCBE5B}" destId="{D9D1A495-D882-4035-86D9-9D12E8172027}" srcOrd="1" destOrd="0" presId="urn:microsoft.com/office/officeart/2005/8/layout/vList4"/>
    <dgm:cxn modelId="{CFF878D2-CF14-458F-9C8A-2D15B866E71D}" type="presParOf" srcId="{94C681DE-8084-42B8-9988-1AAB6AFCBE5B}" destId="{78E1BE11-51F6-4609-AB95-F82E30E84444}" srcOrd="2" destOrd="0" presId="urn:microsoft.com/office/officeart/2005/8/layout/vList4"/>
    <dgm:cxn modelId="{06924D67-D304-4405-99CE-718A04EBDFC7}" type="presParOf" srcId="{DD2F7A99-4E65-4F12-AEB6-DE88F79CB0BE}" destId="{FB6755F5-E41A-4722-8431-0534BBA678C5}" srcOrd="3" destOrd="0" presId="urn:microsoft.com/office/officeart/2005/8/layout/vList4"/>
    <dgm:cxn modelId="{C787C1E7-6EC2-4D91-9A98-B4C7A774FE00}" type="presParOf" srcId="{DD2F7A99-4E65-4F12-AEB6-DE88F79CB0BE}" destId="{CB48593F-5252-4196-ABDF-F9B7901F8422}" srcOrd="4" destOrd="0" presId="urn:microsoft.com/office/officeart/2005/8/layout/vList4"/>
    <dgm:cxn modelId="{6DFCE871-6F5A-4378-AD17-3536F39D8A89}" type="presParOf" srcId="{CB48593F-5252-4196-ABDF-F9B7901F8422}" destId="{71F878B4-FA01-49E5-95FF-811B0BDBED13}" srcOrd="0" destOrd="0" presId="urn:microsoft.com/office/officeart/2005/8/layout/vList4"/>
    <dgm:cxn modelId="{A97CCAD3-E5E1-4E3D-B248-0363F7F85DF5}" type="presParOf" srcId="{CB48593F-5252-4196-ABDF-F9B7901F8422}" destId="{59C12FB6-A752-4DBB-AA8C-E5C887662DF3}" srcOrd="1" destOrd="0" presId="urn:microsoft.com/office/officeart/2005/8/layout/vList4"/>
    <dgm:cxn modelId="{E448CD76-8A1B-4BE9-8DF4-F6574210D350}" type="presParOf" srcId="{CB48593F-5252-4196-ABDF-F9B7901F8422}" destId="{9AED1ADE-5729-437C-938D-AF10C31D085B}" srcOrd="2" destOrd="0" presId="urn:microsoft.com/office/officeart/2005/8/layout/vList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81D7A7E-3C43-4A77-B841-61295BE20D18}" type="doc">
      <dgm:prSet loTypeId="urn:microsoft.com/office/officeart/2005/8/layout/funnel1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777392E-CF5E-4B9F-AFE7-0AB954136D68}">
      <dgm:prSet phldrT="[Text]"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 w="114300" prst="hardEdge"/>
        </a:sp3d>
      </dgm:spPr>
      <dgm:t>
        <a:bodyPr/>
        <a:lstStyle/>
        <a:p>
          <a:r>
            <a:rPr lang="en-US" sz="2000" b="1" dirty="0" smtClean="0"/>
            <a:t>Investment/ Capital</a:t>
          </a:r>
          <a:endParaRPr lang="en-US" sz="2000" b="1" dirty="0"/>
        </a:p>
      </dgm:t>
    </dgm:pt>
    <dgm:pt modelId="{43C85225-094C-4110-B0F9-6CB148A21F3F}" type="parTrans" cxnId="{780AEEB3-AD23-4A97-9F93-194844BF90BD}">
      <dgm:prSet/>
      <dgm:spPr/>
      <dgm:t>
        <a:bodyPr/>
        <a:lstStyle/>
        <a:p>
          <a:endParaRPr lang="en-US"/>
        </a:p>
      </dgm:t>
    </dgm:pt>
    <dgm:pt modelId="{19B661EC-9DAA-4B04-A015-4620E42352C6}" type="sibTrans" cxnId="{780AEEB3-AD23-4A97-9F93-194844BF90BD}">
      <dgm:prSet/>
      <dgm:spPr/>
      <dgm:t>
        <a:bodyPr/>
        <a:lstStyle/>
        <a:p>
          <a:endParaRPr lang="en-US"/>
        </a:p>
      </dgm:t>
    </dgm:pt>
    <dgm:pt modelId="{EC210C0F-F5F5-40FB-B4AE-1DC89BD9CF25}">
      <dgm:prSet phldrT="[Text]" custT="1">
        <dgm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 w="114300" prst="hardEdge"/>
        </a:sp3d>
      </dgm:spPr>
      <dgm:t>
        <a:bodyPr/>
        <a:lstStyle/>
        <a:p>
          <a:r>
            <a:rPr lang="en-US" sz="2000" b="1" dirty="0" smtClean="0"/>
            <a:t>Products/ Services</a:t>
          </a:r>
          <a:endParaRPr lang="en-US" sz="2000" b="1" dirty="0"/>
        </a:p>
      </dgm:t>
    </dgm:pt>
    <dgm:pt modelId="{6A87309A-814C-4489-B6CC-AD4CA7F96557}" type="parTrans" cxnId="{AB79DB5E-BF48-4716-9046-59E664AB963B}">
      <dgm:prSet/>
      <dgm:spPr/>
      <dgm:t>
        <a:bodyPr/>
        <a:lstStyle/>
        <a:p>
          <a:endParaRPr lang="en-US"/>
        </a:p>
      </dgm:t>
    </dgm:pt>
    <dgm:pt modelId="{AB262E73-2AB2-4812-9BF6-E7D76DCD782C}" type="sibTrans" cxnId="{AB79DB5E-BF48-4716-9046-59E664AB963B}">
      <dgm:prSet/>
      <dgm:spPr/>
      <dgm:t>
        <a:bodyPr/>
        <a:lstStyle/>
        <a:p>
          <a:endParaRPr lang="en-US"/>
        </a:p>
      </dgm:t>
    </dgm:pt>
    <dgm:pt modelId="{E7ABB162-4F24-4CC7-AC9A-E2E2E4829F5B}">
      <dgm:prSet phldrT="[Text]" custT="1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>
        <a:scene3d>
          <a:camera prst="orthographicFront"/>
          <a:lightRig rig="threePt" dir="t"/>
        </a:scene3d>
        <a:sp3d>
          <a:bevelT w="114300" prst="hardEdge"/>
        </a:sp3d>
      </dgm:spPr>
      <dgm:t>
        <a:bodyPr/>
        <a:lstStyle/>
        <a:p>
          <a:r>
            <a:rPr lang="en-US" sz="2000" b="1" dirty="0" smtClean="0"/>
            <a:t>Earning Potential</a:t>
          </a:r>
          <a:endParaRPr lang="en-US" sz="2000" b="1" dirty="0"/>
        </a:p>
      </dgm:t>
    </dgm:pt>
    <dgm:pt modelId="{F6871BF0-C3AA-4BD1-976F-61061283E61E}" type="parTrans" cxnId="{F0E782F3-8447-4BEC-98DE-F8B75ECC44C4}">
      <dgm:prSet/>
      <dgm:spPr/>
      <dgm:t>
        <a:bodyPr/>
        <a:lstStyle/>
        <a:p>
          <a:endParaRPr lang="en-US"/>
        </a:p>
      </dgm:t>
    </dgm:pt>
    <dgm:pt modelId="{E5CF1ED9-B18F-4B31-9162-B0C6F3C49D98}" type="sibTrans" cxnId="{F0E782F3-8447-4BEC-98DE-F8B75ECC44C4}">
      <dgm:prSet/>
      <dgm:spPr/>
      <dgm:t>
        <a:bodyPr/>
        <a:lstStyle/>
        <a:p>
          <a:endParaRPr lang="en-US"/>
        </a:p>
      </dgm:t>
    </dgm:pt>
    <dgm:pt modelId="{A7BF194A-AB67-4CCC-9B06-695081C5B447}">
      <dgm:prSet phldrT="[Text]" custT="1"/>
      <dgm:spPr/>
      <dgm:t>
        <a:bodyPr/>
        <a:lstStyle/>
        <a:p>
          <a:r>
            <a:rPr lang="en-US" sz="3200" b="1" dirty="0" smtClean="0">
              <a:solidFill>
                <a:srgbClr val="FF0000"/>
              </a:solidFill>
              <a:latin typeface="Copperplate Gothic Bold" pitchFamily="34" charset="0"/>
            </a:rPr>
            <a:t>Busi</a:t>
          </a:r>
          <a:r>
            <a:rPr lang="en-US" sz="3200" b="1" dirty="0" smtClean="0">
              <a:solidFill>
                <a:schemeClr val="accent5">
                  <a:lumMod val="75000"/>
                </a:schemeClr>
              </a:solidFill>
              <a:latin typeface="Copperplate Gothic Bold" pitchFamily="34" charset="0"/>
            </a:rPr>
            <a:t>ness</a:t>
          </a:r>
          <a:endParaRPr lang="en-US" sz="3200" b="1" dirty="0">
            <a:solidFill>
              <a:schemeClr val="accent5">
                <a:lumMod val="75000"/>
              </a:schemeClr>
            </a:solidFill>
            <a:latin typeface="Copperplate Gothic Bold" pitchFamily="34" charset="0"/>
          </a:endParaRPr>
        </a:p>
      </dgm:t>
    </dgm:pt>
    <dgm:pt modelId="{9B8C9299-88A2-4731-92D2-B27F750655D4}" type="parTrans" cxnId="{89AB3706-E56A-41D4-BC99-C4597D692039}">
      <dgm:prSet/>
      <dgm:spPr/>
      <dgm:t>
        <a:bodyPr/>
        <a:lstStyle/>
        <a:p>
          <a:endParaRPr lang="en-US"/>
        </a:p>
      </dgm:t>
    </dgm:pt>
    <dgm:pt modelId="{A985238E-86B1-46CF-8C0C-10AD2DC99989}" type="sibTrans" cxnId="{89AB3706-E56A-41D4-BC99-C4597D692039}">
      <dgm:prSet/>
      <dgm:spPr/>
      <dgm:t>
        <a:bodyPr/>
        <a:lstStyle/>
        <a:p>
          <a:endParaRPr lang="en-US"/>
        </a:p>
      </dgm:t>
    </dgm:pt>
    <dgm:pt modelId="{9C7F5132-7A59-4616-951C-08A2D1222A2B}" type="pres">
      <dgm:prSet presAssocID="{E81D7A7E-3C43-4A77-B841-61295BE20D18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6EC9F8C-034A-4E0B-894C-89A4DA32D804}" type="pres">
      <dgm:prSet presAssocID="{E81D7A7E-3C43-4A77-B841-61295BE20D18}" presName="ellipse" presStyleLbl="trBgShp" presStyleIdx="0" presStyleCnt="1" custLinFactNeighborX="-1661" custLinFactNeighborY="-941"/>
      <dgm:spPr/>
    </dgm:pt>
    <dgm:pt modelId="{0CEC070F-EB16-4B26-8503-7579156239A5}" type="pres">
      <dgm:prSet presAssocID="{E81D7A7E-3C43-4A77-B841-61295BE20D18}" presName="arrow1" presStyleLbl="fgShp" presStyleIdx="0" presStyleCnt="1"/>
      <dgm:spPr/>
    </dgm:pt>
    <dgm:pt modelId="{49EA695C-BBD7-44BD-A97A-5091AFCA2A02}" type="pres">
      <dgm:prSet presAssocID="{E81D7A7E-3C43-4A77-B841-61295BE20D18}" presName="rectangle" presStyleLbl="revTx" presStyleIdx="0" presStyleCnt="1" custLinFactNeighborX="-1733" custLinFactNeighborY="-2567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69242D-1203-4478-AB15-125DA5377D38}" type="pres">
      <dgm:prSet presAssocID="{EC210C0F-F5F5-40FB-B4AE-1DC89BD9CF25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A689DA-6406-461C-81E6-16A160C96462}" type="pres">
      <dgm:prSet presAssocID="{E7ABB162-4F24-4CC7-AC9A-E2E2E4829F5B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AFA13A-7F61-4C67-80FD-15D7AAFB9089}" type="pres">
      <dgm:prSet presAssocID="{A7BF194A-AB67-4CCC-9B06-695081C5B447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81CD6D-FBFE-48E4-B356-19890D0BD240}" type="pres">
      <dgm:prSet presAssocID="{E81D7A7E-3C43-4A77-B841-61295BE20D18}" presName="funnel" presStyleLbl="trAlignAcc1" presStyleIdx="0" presStyleCnt="1" custLinFactNeighborX="-2084" custLinFactNeighborY="-893"/>
      <dgm:spPr/>
    </dgm:pt>
  </dgm:ptLst>
  <dgm:cxnLst>
    <dgm:cxn modelId="{596FA49C-690D-451C-A1D8-40A9EA278D9D}" type="presOf" srcId="{0777392E-CF5E-4B9F-AFE7-0AB954136D68}" destId="{ECAFA13A-7F61-4C67-80FD-15D7AAFB9089}" srcOrd="0" destOrd="0" presId="urn:microsoft.com/office/officeart/2005/8/layout/funnel1"/>
    <dgm:cxn modelId="{89AB3706-E56A-41D4-BC99-C4597D692039}" srcId="{E81D7A7E-3C43-4A77-B841-61295BE20D18}" destId="{A7BF194A-AB67-4CCC-9B06-695081C5B447}" srcOrd="3" destOrd="0" parTransId="{9B8C9299-88A2-4731-92D2-B27F750655D4}" sibTransId="{A985238E-86B1-46CF-8C0C-10AD2DC99989}"/>
    <dgm:cxn modelId="{A0C88654-1247-4700-B402-DD4BE86A9A08}" type="presOf" srcId="{EC210C0F-F5F5-40FB-B4AE-1DC89BD9CF25}" destId="{9CA689DA-6406-461C-81E6-16A160C96462}" srcOrd="0" destOrd="0" presId="urn:microsoft.com/office/officeart/2005/8/layout/funnel1"/>
    <dgm:cxn modelId="{3313F93B-75F6-4574-911A-6EF0EBE75AC6}" type="presOf" srcId="{E81D7A7E-3C43-4A77-B841-61295BE20D18}" destId="{9C7F5132-7A59-4616-951C-08A2D1222A2B}" srcOrd="0" destOrd="0" presId="urn:microsoft.com/office/officeart/2005/8/layout/funnel1"/>
    <dgm:cxn modelId="{7F75AA91-4E72-410F-BBB3-7AC998E9E5D2}" type="presOf" srcId="{A7BF194A-AB67-4CCC-9B06-695081C5B447}" destId="{49EA695C-BBD7-44BD-A97A-5091AFCA2A02}" srcOrd="0" destOrd="0" presId="urn:microsoft.com/office/officeart/2005/8/layout/funnel1"/>
    <dgm:cxn modelId="{780AEEB3-AD23-4A97-9F93-194844BF90BD}" srcId="{E81D7A7E-3C43-4A77-B841-61295BE20D18}" destId="{0777392E-CF5E-4B9F-AFE7-0AB954136D68}" srcOrd="0" destOrd="0" parTransId="{43C85225-094C-4110-B0F9-6CB148A21F3F}" sibTransId="{19B661EC-9DAA-4B04-A015-4620E42352C6}"/>
    <dgm:cxn modelId="{F0E782F3-8447-4BEC-98DE-F8B75ECC44C4}" srcId="{E81D7A7E-3C43-4A77-B841-61295BE20D18}" destId="{E7ABB162-4F24-4CC7-AC9A-E2E2E4829F5B}" srcOrd="2" destOrd="0" parTransId="{F6871BF0-C3AA-4BD1-976F-61061283E61E}" sibTransId="{E5CF1ED9-B18F-4B31-9162-B0C6F3C49D98}"/>
    <dgm:cxn modelId="{AB79DB5E-BF48-4716-9046-59E664AB963B}" srcId="{E81D7A7E-3C43-4A77-B841-61295BE20D18}" destId="{EC210C0F-F5F5-40FB-B4AE-1DC89BD9CF25}" srcOrd="1" destOrd="0" parTransId="{6A87309A-814C-4489-B6CC-AD4CA7F96557}" sibTransId="{AB262E73-2AB2-4812-9BF6-E7D76DCD782C}"/>
    <dgm:cxn modelId="{4F02F6ED-3FF1-4A88-8810-2352E6E8590C}" type="presOf" srcId="{E7ABB162-4F24-4CC7-AC9A-E2E2E4829F5B}" destId="{A769242D-1203-4478-AB15-125DA5377D38}" srcOrd="0" destOrd="0" presId="urn:microsoft.com/office/officeart/2005/8/layout/funnel1"/>
    <dgm:cxn modelId="{A1911C49-24D9-4D27-9865-5D7ED97F813A}" type="presParOf" srcId="{9C7F5132-7A59-4616-951C-08A2D1222A2B}" destId="{A6EC9F8C-034A-4E0B-894C-89A4DA32D804}" srcOrd="0" destOrd="0" presId="urn:microsoft.com/office/officeart/2005/8/layout/funnel1"/>
    <dgm:cxn modelId="{DE7C2361-E01D-4E95-82EE-40257AA98944}" type="presParOf" srcId="{9C7F5132-7A59-4616-951C-08A2D1222A2B}" destId="{0CEC070F-EB16-4B26-8503-7579156239A5}" srcOrd="1" destOrd="0" presId="urn:microsoft.com/office/officeart/2005/8/layout/funnel1"/>
    <dgm:cxn modelId="{27427397-219F-4DD8-A98A-DCCBC0BC9CED}" type="presParOf" srcId="{9C7F5132-7A59-4616-951C-08A2D1222A2B}" destId="{49EA695C-BBD7-44BD-A97A-5091AFCA2A02}" srcOrd="2" destOrd="0" presId="urn:microsoft.com/office/officeart/2005/8/layout/funnel1"/>
    <dgm:cxn modelId="{8ACD5439-6B49-4493-893F-591098FCBF26}" type="presParOf" srcId="{9C7F5132-7A59-4616-951C-08A2D1222A2B}" destId="{A769242D-1203-4478-AB15-125DA5377D38}" srcOrd="3" destOrd="0" presId="urn:microsoft.com/office/officeart/2005/8/layout/funnel1"/>
    <dgm:cxn modelId="{7BD2803F-51BC-4900-90B3-409C17237AAB}" type="presParOf" srcId="{9C7F5132-7A59-4616-951C-08A2D1222A2B}" destId="{9CA689DA-6406-461C-81E6-16A160C96462}" srcOrd="4" destOrd="0" presId="urn:microsoft.com/office/officeart/2005/8/layout/funnel1"/>
    <dgm:cxn modelId="{CB3E5921-FCD6-48A5-A258-0CFC70CCB432}" type="presParOf" srcId="{9C7F5132-7A59-4616-951C-08A2D1222A2B}" destId="{ECAFA13A-7F61-4C67-80FD-15D7AAFB9089}" srcOrd="5" destOrd="0" presId="urn:microsoft.com/office/officeart/2005/8/layout/funnel1"/>
    <dgm:cxn modelId="{A080AB43-8E60-4151-B33D-BD1F44A1D120}" type="presParOf" srcId="{9C7F5132-7A59-4616-951C-08A2D1222A2B}" destId="{4181CD6D-FBFE-48E4-B356-19890D0BD240}" srcOrd="6" destOrd="0" presId="urn:microsoft.com/office/officeart/2005/8/layout/funnel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BB00705-7AEB-4622-957D-BC3609AC75EC}" type="doc">
      <dgm:prSet loTypeId="urn:microsoft.com/office/officeart/2005/8/layout/hProcess7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DC43DAB1-AC1B-4A77-A50C-673BD5AA2DFB}">
      <dgm:prSet phldrT="[Text]"/>
      <dgm:spPr/>
      <dgm:t>
        <a:bodyPr/>
        <a:lstStyle/>
        <a:p>
          <a:r>
            <a:rPr lang="en-US" dirty="0" smtClean="0">
              <a:solidFill>
                <a:schemeClr val="accent5">
                  <a:lumMod val="75000"/>
                </a:schemeClr>
              </a:solidFill>
            </a:rPr>
            <a:t>.</a:t>
          </a:r>
          <a:endParaRPr lang="en-US" dirty="0">
            <a:solidFill>
              <a:schemeClr val="accent5">
                <a:lumMod val="75000"/>
              </a:schemeClr>
            </a:solidFill>
          </a:endParaRPr>
        </a:p>
      </dgm:t>
    </dgm:pt>
    <dgm:pt modelId="{C7FB9988-993D-47D5-BF98-709BDA398F56}" type="parTrans" cxnId="{31706D44-8E71-4FF8-A092-3EC978B1E20E}">
      <dgm:prSet/>
      <dgm:spPr/>
      <dgm:t>
        <a:bodyPr/>
        <a:lstStyle/>
        <a:p>
          <a:endParaRPr lang="en-US"/>
        </a:p>
      </dgm:t>
    </dgm:pt>
    <dgm:pt modelId="{2B1A886B-F5D8-4BDB-8072-DB63BF8C8AAB}" type="sibTrans" cxnId="{31706D44-8E71-4FF8-A092-3EC978B1E20E}">
      <dgm:prSet/>
      <dgm:spPr/>
      <dgm:t>
        <a:bodyPr/>
        <a:lstStyle/>
        <a:p>
          <a:endParaRPr lang="en-US"/>
        </a:p>
      </dgm:t>
    </dgm:pt>
    <dgm:pt modelId="{F91280A9-DA60-47CF-BFC6-5960324CBDC5}">
      <dgm:prSet phldrT="[Text]" custT="1"/>
      <dgm:spPr/>
      <dgm:t>
        <a:bodyPr/>
        <a:lstStyle/>
        <a:p>
          <a:endParaRPr lang="en-US" sz="1200" dirty="0" smtClean="0">
            <a:latin typeface="Calibri" pitchFamily="34" charset="0"/>
            <a:cs typeface="Calibri" pitchFamily="34" charset="0"/>
          </a:endParaRPr>
        </a:p>
        <a:p>
          <a:r>
            <a:rPr lang="en-US" sz="2600" dirty="0" smtClean="0">
              <a:latin typeface="Calibri" pitchFamily="34" charset="0"/>
              <a:cs typeface="Calibri" pitchFamily="34" charset="0"/>
            </a:rPr>
            <a:t>5</a:t>
          </a:r>
          <a:r>
            <a:rPr lang="en-US" sz="2600" baseline="30000" dirty="0" smtClean="0">
              <a:latin typeface="Calibri" pitchFamily="34" charset="0"/>
              <a:cs typeface="Calibri" pitchFamily="34" charset="0"/>
            </a:rPr>
            <a:t>th</a:t>
          </a:r>
          <a:r>
            <a:rPr lang="en-US" sz="2600" dirty="0" smtClean="0">
              <a:latin typeface="Calibri" pitchFamily="34" charset="0"/>
              <a:cs typeface="Calibri" pitchFamily="34" charset="0"/>
            </a:rPr>
            <a:t> pair is GC</a:t>
          </a:r>
          <a:endParaRPr lang="en-US" sz="2600" dirty="0">
            <a:latin typeface="Calibri" pitchFamily="34" charset="0"/>
            <a:cs typeface="Calibri" pitchFamily="34" charset="0"/>
          </a:endParaRPr>
        </a:p>
      </dgm:t>
    </dgm:pt>
    <dgm:pt modelId="{089EFE17-0A0A-48AA-9C8C-DE92F10D9ACC}" type="parTrans" cxnId="{A5DD45FC-5C0D-4A52-AD12-BE5667D781E3}">
      <dgm:prSet/>
      <dgm:spPr/>
      <dgm:t>
        <a:bodyPr/>
        <a:lstStyle/>
        <a:p>
          <a:endParaRPr lang="en-US"/>
        </a:p>
      </dgm:t>
    </dgm:pt>
    <dgm:pt modelId="{1D1C7885-99A1-43B1-86EC-961654360DAE}" type="sibTrans" cxnId="{A5DD45FC-5C0D-4A52-AD12-BE5667D781E3}">
      <dgm:prSet/>
      <dgm:spPr/>
      <dgm:t>
        <a:bodyPr/>
        <a:lstStyle/>
        <a:p>
          <a:endParaRPr lang="en-US"/>
        </a:p>
      </dgm:t>
    </dgm:pt>
    <dgm:pt modelId="{E8E8A34B-96A7-4411-BA12-2AECB3910EA5}">
      <dgm:prSet phldrT="[Text]"/>
      <dgm:spPr/>
      <dgm:t>
        <a:bodyPr/>
        <a:lstStyle/>
        <a:p>
          <a:r>
            <a:rPr lang="en-US" dirty="0" smtClean="0">
              <a:solidFill>
                <a:srgbClr val="C0FF4D"/>
              </a:solidFill>
            </a:rPr>
            <a:t>.</a:t>
          </a:r>
          <a:endParaRPr lang="en-US" dirty="0">
            <a:solidFill>
              <a:srgbClr val="C0FF4D"/>
            </a:solidFill>
          </a:endParaRPr>
        </a:p>
      </dgm:t>
    </dgm:pt>
    <dgm:pt modelId="{C03A02A7-4EC0-4FC2-9E83-325860309EDE}" type="parTrans" cxnId="{3182BB87-894E-4527-BE2F-7209E53DE4E0}">
      <dgm:prSet/>
      <dgm:spPr/>
      <dgm:t>
        <a:bodyPr/>
        <a:lstStyle/>
        <a:p>
          <a:endParaRPr lang="en-US"/>
        </a:p>
      </dgm:t>
    </dgm:pt>
    <dgm:pt modelId="{8DDBB96B-2F61-4D06-802A-6FDAB2E33068}" type="sibTrans" cxnId="{3182BB87-894E-4527-BE2F-7209E53DE4E0}">
      <dgm:prSet/>
      <dgm:spPr/>
      <dgm:t>
        <a:bodyPr/>
        <a:lstStyle/>
        <a:p>
          <a:endParaRPr lang="en-US"/>
        </a:p>
      </dgm:t>
    </dgm:pt>
    <dgm:pt modelId="{44F140FE-B771-4253-8C95-1AB00FC995B7}">
      <dgm:prSet phldrT="[Text]"/>
      <dgm:spPr/>
      <dgm:t>
        <a:bodyPr/>
        <a:lstStyle/>
        <a:p>
          <a:r>
            <a:rPr lang="en-US" dirty="0" smtClean="0"/>
            <a:t>Maximum of Php50,000 per week</a:t>
          </a:r>
          <a:endParaRPr lang="en-US" dirty="0"/>
        </a:p>
      </dgm:t>
    </dgm:pt>
    <dgm:pt modelId="{13E7EA41-D4B2-4CCC-95E6-D1C709875059}" type="parTrans" cxnId="{27337D60-3DD5-48EC-8C0F-4F3CAE35711D}">
      <dgm:prSet/>
      <dgm:spPr/>
      <dgm:t>
        <a:bodyPr/>
        <a:lstStyle/>
        <a:p>
          <a:endParaRPr lang="en-US"/>
        </a:p>
      </dgm:t>
    </dgm:pt>
    <dgm:pt modelId="{591BEF93-79E5-410A-A34C-7366CE69DAE0}" type="sibTrans" cxnId="{27337D60-3DD5-48EC-8C0F-4F3CAE35711D}">
      <dgm:prSet/>
      <dgm:spPr/>
      <dgm:t>
        <a:bodyPr/>
        <a:lstStyle/>
        <a:p>
          <a:endParaRPr lang="en-US"/>
        </a:p>
      </dgm:t>
    </dgm:pt>
    <dgm:pt modelId="{CEEE2852-CC7D-44CB-A10F-69BF284DF3DC}">
      <dgm:prSet phldrT="[Text]"/>
      <dgm:spPr/>
      <dgm:t>
        <a:bodyPr/>
        <a:lstStyle/>
        <a:p>
          <a:r>
            <a:rPr lang="en-US" dirty="0" smtClean="0">
              <a:solidFill>
                <a:srgbClr val="FFC000"/>
              </a:solidFill>
            </a:rPr>
            <a:t>.</a:t>
          </a:r>
          <a:endParaRPr lang="en-US" dirty="0">
            <a:solidFill>
              <a:srgbClr val="FFC000"/>
            </a:solidFill>
          </a:endParaRPr>
        </a:p>
      </dgm:t>
    </dgm:pt>
    <dgm:pt modelId="{9CCF6115-8B8E-47B0-861B-4D1CD9B82F0F}" type="parTrans" cxnId="{72650848-AB97-4B40-A48D-DE7095C21076}">
      <dgm:prSet/>
      <dgm:spPr/>
      <dgm:t>
        <a:bodyPr/>
        <a:lstStyle/>
        <a:p>
          <a:endParaRPr lang="en-US"/>
        </a:p>
      </dgm:t>
    </dgm:pt>
    <dgm:pt modelId="{7CAABD97-E2D7-4617-BEDD-3D77A8A30B9C}" type="sibTrans" cxnId="{72650848-AB97-4B40-A48D-DE7095C21076}">
      <dgm:prSet/>
      <dgm:spPr/>
      <dgm:t>
        <a:bodyPr/>
        <a:lstStyle/>
        <a:p>
          <a:endParaRPr lang="en-US"/>
        </a:p>
      </dgm:t>
    </dgm:pt>
    <dgm:pt modelId="{7A871D9A-53AD-4ECC-8542-C8952AE30832}">
      <dgm:prSet phldrT="[Text]"/>
      <dgm:spPr/>
      <dgm:t>
        <a:bodyPr/>
        <a:lstStyle/>
        <a:p>
          <a:r>
            <a:rPr lang="en-US" dirty="0" smtClean="0"/>
            <a:t>50 e-wallet and 50% e-cash</a:t>
          </a:r>
          <a:endParaRPr lang="en-US" dirty="0"/>
        </a:p>
      </dgm:t>
    </dgm:pt>
    <dgm:pt modelId="{7CC26124-C55A-40B2-A030-44AFB30C23E9}" type="parTrans" cxnId="{8D7539D3-1875-4862-B3C4-98443D188B23}">
      <dgm:prSet/>
      <dgm:spPr/>
      <dgm:t>
        <a:bodyPr/>
        <a:lstStyle/>
        <a:p>
          <a:endParaRPr lang="en-US"/>
        </a:p>
      </dgm:t>
    </dgm:pt>
    <dgm:pt modelId="{267641E3-A229-4B1F-98AA-02BEE4D677C5}" type="sibTrans" cxnId="{8D7539D3-1875-4862-B3C4-98443D188B23}">
      <dgm:prSet/>
      <dgm:spPr/>
      <dgm:t>
        <a:bodyPr/>
        <a:lstStyle/>
        <a:p>
          <a:endParaRPr lang="en-US"/>
        </a:p>
      </dgm:t>
    </dgm:pt>
    <dgm:pt modelId="{F076664F-94B2-4CAE-A75D-169EF1C2DE3E}" type="pres">
      <dgm:prSet presAssocID="{2BB00705-7AEB-4622-957D-BC3609AC75E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770BA9A-A1F3-4695-AC64-29A32A621BDE}" type="pres">
      <dgm:prSet presAssocID="{DC43DAB1-AC1B-4A77-A50C-673BD5AA2DFB}" presName="compositeNode" presStyleCnt="0">
        <dgm:presLayoutVars>
          <dgm:bulletEnabled val="1"/>
        </dgm:presLayoutVars>
      </dgm:prSet>
      <dgm:spPr/>
    </dgm:pt>
    <dgm:pt modelId="{DF647BE4-C711-41BC-AD4D-E3F49AC8D0A2}" type="pres">
      <dgm:prSet presAssocID="{DC43DAB1-AC1B-4A77-A50C-673BD5AA2DFB}" presName="bgRect" presStyleLbl="node1" presStyleIdx="0" presStyleCnt="3" custScaleX="82334" custLinFactNeighborX="1373" custLinFactNeighborY="304"/>
      <dgm:spPr/>
      <dgm:t>
        <a:bodyPr/>
        <a:lstStyle/>
        <a:p>
          <a:endParaRPr lang="en-US"/>
        </a:p>
      </dgm:t>
    </dgm:pt>
    <dgm:pt modelId="{37FD36E1-5927-4BBB-8FF7-B777AD610B14}" type="pres">
      <dgm:prSet presAssocID="{DC43DAB1-AC1B-4A77-A50C-673BD5AA2DFB}" presName="parentNode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FAFA75-5C92-4E9B-B75B-7A2024D5B097}" type="pres">
      <dgm:prSet presAssocID="{DC43DAB1-AC1B-4A77-A50C-673BD5AA2DFB}" presName="child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4544C7-BF87-4902-8135-C293684B3210}" type="pres">
      <dgm:prSet presAssocID="{2B1A886B-F5D8-4BDB-8072-DB63BF8C8AAB}" presName="hSp" presStyleCnt="0"/>
      <dgm:spPr/>
    </dgm:pt>
    <dgm:pt modelId="{459C5DB0-7924-4275-B86E-11DB5235AE73}" type="pres">
      <dgm:prSet presAssocID="{2B1A886B-F5D8-4BDB-8072-DB63BF8C8AAB}" presName="vProcSp" presStyleCnt="0"/>
      <dgm:spPr/>
    </dgm:pt>
    <dgm:pt modelId="{8082FF0A-CEB7-4C81-A810-B7161421E49E}" type="pres">
      <dgm:prSet presAssocID="{2B1A886B-F5D8-4BDB-8072-DB63BF8C8AAB}" presName="vSp1" presStyleCnt="0"/>
      <dgm:spPr/>
    </dgm:pt>
    <dgm:pt modelId="{9AF6D519-8A36-47B9-9B07-6FB8B0CA6F85}" type="pres">
      <dgm:prSet presAssocID="{2B1A886B-F5D8-4BDB-8072-DB63BF8C8AAB}" presName="simulatedConn" presStyleLbl="solidFgAcc1" presStyleIdx="0" presStyleCnt="2"/>
      <dgm:spPr/>
    </dgm:pt>
    <dgm:pt modelId="{1946515B-8A57-4213-8088-A8F380F77D4B}" type="pres">
      <dgm:prSet presAssocID="{2B1A886B-F5D8-4BDB-8072-DB63BF8C8AAB}" presName="vSp2" presStyleCnt="0"/>
      <dgm:spPr/>
    </dgm:pt>
    <dgm:pt modelId="{A7AC609D-5196-4CC8-B6A9-CC096890D228}" type="pres">
      <dgm:prSet presAssocID="{2B1A886B-F5D8-4BDB-8072-DB63BF8C8AAB}" presName="sibTrans" presStyleCnt="0"/>
      <dgm:spPr/>
    </dgm:pt>
    <dgm:pt modelId="{629D1881-6AAB-4723-A123-FC25345885D2}" type="pres">
      <dgm:prSet presAssocID="{E8E8A34B-96A7-4411-BA12-2AECB3910EA5}" presName="compositeNode" presStyleCnt="0">
        <dgm:presLayoutVars>
          <dgm:bulletEnabled val="1"/>
        </dgm:presLayoutVars>
      </dgm:prSet>
      <dgm:spPr/>
    </dgm:pt>
    <dgm:pt modelId="{33F3B048-94D7-4060-8061-1BB30FCD94F9}" type="pres">
      <dgm:prSet presAssocID="{E8E8A34B-96A7-4411-BA12-2AECB3910EA5}" presName="bgRect" presStyleLbl="node1" presStyleIdx="1" presStyleCnt="3"/>
      <dgm:spPr/>
      <dgm:t>
        <a:bodyPr/>
        <a:lstStyle/>
        <a:p>
          <a:endParaRPr lang="en-US"/>
        </a:p>
      </dgm:t>
    </dgm:pt>
    <dgm:pt modelId="{A157011F-4057-4354-A8D1-06C4FC8E3ECE}" type="pres">
      <dgm:prSet presAssocID="{E8E8A34B-96A7-4411-BA12-2AECB3910EA5}" presName="parentNode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A3A4A3-8F98-4DB6-B694-65E9CC9EF8DC}" type="pres">
      <dgm:prSet presAssocID="{E8E8A34B-96A7-4411-BA12-2AECB3910EA5}" presName="child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64FA305-7FF5-4324-8685-7649B1A9546B}" type="pres">
      <dgm:prSet presAssocID="{8DDBB96B-2F61-4D06-802A-6FDAB2E33068}" presName="hSp" presStyleCnt="0"/>
      <dgm:spPr/>
    </dgm:pt>
    <dgm:pt modelId="{88DDF793-A448-4C8F-B9F1-F178F4A25651}" type="pres">
      <dgm:prSet presAssocID="{8DDBB96B-2F61-4D06-802A-6FDAB2E33068}" presName="vProcSp" presStyleCnt="0"/>
      <dgm:spPr/>
    </dgm:pt>
    <dgm:pt modelId="{37C1F212-B14D-4619-9B67-11943E058198}" type="pres">
      <dgm:prSet presAssocID="{8DDBB96B-2F61-4D06-802A-6FDAB2E33068}" presName="vSp1" presStyleCnt="0"/>
      <dgm:spPr/>
    </dgm:pt>
    <dgm:pt modelId="{AF5B63A5-8C4E-4AA2-8002-BF19C726B589}" type="pres">
      <dgm:prSet presAssocID="{8DDBB96B-2F61-4D06-802A-6FDAB2E33068}" presName="simulatedConn" presStyleLbl="solidFgAcc1" presStyleIdx="1" presStyleCnt="2"/>
      <dgm:spPr/>
    </dgm:pt>
    <dgm:pt modelId="{01CAB92D-AFB2-4AEE-A91F-DA8B3426CABA}" type="pres">
      <dgm:prSet presAssocID="{8DDBB96B-2F61-4D06-802A-6FDAB2E33068}" presName="vSp2" presStyleCnt="0"/>
      <dgm:spPr/>
    </dgm:pt>
    <dgm:pt modelId="{34C352D6-4FAC-48B7-9D06-ADDB99AB2C4E}" type="pres">
      <dgm:prSet presAssocID="{8DDBB96B-2F61-4D06-802A-6FDAB2E33068}" presName="sibTrans" presStyleCnt="0"/>
      <dgm:spPr/>
    </dgm:pt>
    <dgm:pt modelId="{A708D263-BCA9-42E9-9911-F29713F330DA}" type="pres">
      <dgm:prSet presAssocID="{CEEE2852-CC7D-44CB-A10F-69BF284DF3DC}" presName="compositeNode" presStyleCnt="0">
        <dgm:presLayoutVars>
          <dgm:bulletEnabled val="1"/>
        </dgm:presLayoutVars>
      </dgm:prSet>
      <dgm:spPr/>
    </dgm:pt>
    <dgm:pt modelId="{EBB9034B-EEDC-4B54-B360-2384BA004B42}" type="pres">
      <dgm:prSet presAssocID="{CEEE2852-CC7D-44CB-A10F-69BF284DF3DC}" presName="bgRect" presStyleLbl="node1" presStyleIdx="2" presStyleCnt="3"/>
      <dgm:spPr/>
      <dgm:t>
        <a:bodyPr/>
        <a:lstStyle/>
        <a:p>
          <a:endParaRPr lang="en-US"/>
        </a:p>
      </dgm:t>
    </dgm:pt>
    <dgm:pt modelId="{6E300EFC-BF55-459B-8DC7-32D823F819FA}" type="pres">
      <dgm:prSet presAssocID="{CEEE2852-CC7D-44CB-A10F-69BF284DF3DC}" presName="parentNode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78304D-97A5-4488-B4D9-59B5D3DAE9C9}" type="pres">
      <dgm:prSet presAssocID="{CEEE2852-CC7D-44CB-A10F-69BF284DF3DC}" presName="child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32EF6C0-9938-46F6-A15F-C3585F20C84C}" type="presOf" srcId="{E8E8A34B-96A7-4411-BA12-2AECB3910EA5}" destId="{A157011F-4057-4354-A8D1-06C4FC8E3ECE}" srcOrd="1" destOrd="0" presId="urn:microsoft.com/office/officeart/2005/8/layout/hProcess7"/>
    <dgm:cxn modelId="{3182BB87-894E-4527-BE2F-7209E53DE4E0}" srcId="{2BB00705-7AEB-4622-957D-BC3609AC75EC}" destId="{E8E8A34B-96A7-4411-BA12-2AECB3910EA5}" srcOrd="1" destOrd="0" parTransId="{C03A02A7-4EC0-4FC2-9E83-325860309EDE}" sibTransId="{8DDBB96B-2F61-4D06-802A-6FDAB2E33068}"/>
    <dgm:cxn modelId="{DDB62437-29EE-4ECB-9663-BE15CE1F3C26}" type="presOf" srcId="{E8E8A34B-96A7-4411-BA12-2AECB3910EA5}" destId="{33F3B048-94D7-4060-8061-1BB30FCD94F9}" srcOrd="0" destOrd="0" presId="urn:microsoft.com/office/officeart/2005/8/layout/hProcess7"/>
    <dgm:cxn modelId="{120F9043-B1C1-4DD0-A808-7EB20E134FF0}" type="presOf" srcId="{44F140FE-B771-4253-8C95-1AB00FC995B7}" destId="{24A3A4A3-8F98-4DB6-B694-65E9CC9EF8DC}" srcOrd="0" destOrd="0" presId="urn:microsoft.com/office/officeart/2005/8/layout/hProcess7"/>
    <dgm:cxn modelId="{A5DD45FC-5C0D-4A52-AD12-BE5667D781E3}" srcId="{DC43DAB1-AC1B-4A77-A50C-673BD5AA2DFB}" destId="{F91280A9-DA60-47CF-BFC6-5960324CBDC5}" srcOrd="0" destOrd="0" parTransId="{089EFE17-0A0A-48AA-9C8C-DE92F10D9ACC}" sibTransId="{1D1C7885-99A1-43B1-86EC-961654360DAE}"/>
    <dgm:cxn modelId="{27337D60-3DD5-48EC-8C0F-4F3CAE35711D}" srcId="{E8E8A34B-96A7-4411-BA12-2AECB3910EA5}" destId="{44F140FE-B771-4253-8C95-1AB00FC995B7}" srcOrd="0" destOrd="0" parTransId="{13E7EA41-D4B2-4CCC-95E6-D1C709875059}" sibTransId="{591BEF93-79E5-410A-A34C-7366CE69DAE0}"/>
    <dgm:cxn modelId="{8D7539D3-1875-4862-B3C4-98443D188B23}" srcId="{CEEE2852-CC7D-44CB-A10F-69BF284DF3DC}" destId="{7A871D9A-53AD-4ECC-8542-C8952AE30832}" srcOrd="0" destOrd="0" parTransId="{7CC26124-C55A-40B2-A030-44AFB30C23E9}" sibTransId="{267641E3-A229-4B1F-98AA-02BEE4D677C5}"/>
    <dgm:cxn modelId="{8C8C80FC-7F8E-4DDD-9EA8-ADEFDE7D46E9}" type="presOf" srcId="{DC43DAB1-AC1B-4A77-A50C-673BD5AA2DFB}" destId="{DF647BE4-C711-41BC-AD4D-E3F49AC8D0A2}" srcOrd="0" destOrd="0" presId="urn:microsoft.com/office/officeart/2005/8/layout/hProcess7"/>
    <dgm:cxn modelId="{4C9D3CB1-C525-489E-A61E-45258FB7552F}" type="presOf" srcId="{F91280A9-DA60-47CF-BFC6-5960324CBDC5}" destId="{59FAFA75-5C92-4E9B-B75B-7A2024D5B097}" srcOrd="0" destOrd="0" presId="urn:microsoft.com/office/officeart/2005/8/layout/hProcess7"/>
    <dgm:cxn modelId="{72650848-AB97-4B40-A48D-DE7095C21076}" srcId="{2BB00705-7AEB-4622-957D-BC3609AC75EC}" destId="{CEEE2852-CC7D-44CB-A10F-69BF284DF3DC}" srcOrd="2" destOrd="0" parTransId="{9CCF6115-8B8E-47B0-861B-4D1CD9B82F0F}" sibTransId="{7CAABD97-E2D7-4617-BEDD-3D77A8A30B9C}"/>
    <dgm:cxn modelId="{31706D44-8E71-4FF8-A092-3EC978B1E20E}" srcId="{2BB00705-7AEB-4622-957D-BC3609AC75EC}" destId="{DC43DAB1-AC1B-4A77-A50C-673BD5AA2DFB}" srcOrd="0" destOrd="0" parTransId="{C7FB9988-993D-47D5-BF98-709BDA398F56}" sibTransId="{2B1A886B-F5D8-4BDB-8072-DB63BF8C8AAB}"/>
    <dgm:cxn modelId="{76A26526-FFD8-4E55-B2C5-C5CEEA886015}" type="presOf" srcId="{CEEE2852-CC7D-44CB-A10F-69BF284DF3DC}" destId="{6E300EFC-BF55-459B-8DC7-32D823F819FA}" srcOrd="1" destOrd="0" presId="urn:microsoft.com/office/officeart/2005/8/layout/hProcess7"/>
    <dgm:cxn modelId="{402DE744-CC07-4826-A412-C25B9F842154}" type="presOf" srcId="{DC43DAB1-AC1B-4A77-A50C-673BD5AA2DFB}" destId="{37FD36E1-5927-4BBB-8FF7-B777AD610B14}" srcOrd="1" destOrd="0" presId="urn:microsoft.com/office/officeart/2005/8/layout/hProcess7"/>
    <dgm:cxn modelId="{A46C78A7-1CA1-41E6-88F0-4432974F7C22}" type="presOf" srcId="{7A871D9A-53AD-4ECC-8542-C8952AE30832}" destId="{3778304D-97A5-4488-B4D9-59B5D3DAE9C9}" srcOrd="0" destOrd="0" presId="urn:microsoft.com/office/officeart/2005/8/layout/hProcess7"/>
    <dgm:cxn modelId="{DCDA59E2-C5AE-4DCA-BB65-4BBD1DE73978}" type="presOf" srcId="{CEEE2852-CC7D-44CB-A10F-69BF284DF3DC}" destId="{EBB9034B-EEDC-4B54-B360-2384BA004B42}" srcOrd="0" destOrd="0" presId="urn:microsoft.com/office/officeart/2005/8/layout/hProcess7"/>
    <dgm:cxn modelId="{FB420FDD-BBC2-4C43-9A75-2827AEB9870A}" type="presOf" srcId="{2BB00705-7AEB-4622-957D-BC3609AC75EC}" destId="{F076664F-94B2-4CAE-A75D-169EF1C2DE3E}" srcOrd="0" destOrd="0" presId="urn:microsoft.com/office/officeart/2005/8/layout/hProcess7"/>
    <dgm:cxn modelId="{B63250A5-D0F0-4C3C-82D4-FFD4CFB90B09}" type="presParOf" srcId="{F076664F-94B2-4CAE-A75D-169EF1C2DE3E}" destId="{C770BA9A-A1F3-4695-AC64-29A32A621BDE}" srcOrd="0" destOrd="0" presId="urn:microsoft.com/office/officeart/2005/8/layout/hProcess7"/>
    <dgm:cxn modelId="{21694215-2784-4E4B-A126-AB3DCC501A21}" type="presParOf" srcId="{C770BA9A-A1F3-4695-AC64-29A32A621BDE}" destId="{DF647BE4-C711-41BC-AD4D-E3F49AC8D0A2}" srcOrd="0" destOrd="0" presId="urn:microsoft.com/office/officeart/2005/8/layout/hProcess7"/>
    <dgm:cxn modelId="{2B9A38E4-6CAA-472A-911D-A123C02ECDBC}" type="presParOf" srcId="{C770BA9A-A1F3-4695-AC64-29A32A621BDE}" destId="{37FD36E1-5927-4BBB-8FF7-B777AD610B14}" srcOrd="1" destOrd="0" presId="urn:microsoft.com/office/officeart/2005/8/layout/hProcess7"/>
    <dgm:cxn modelId="{D15E1E54-1A91-4339-AB56-C693AC590F9A}" type="presParOf" srcId="{C770BA9A-A1F3-4695-AC64-29A32A621BDE}" destId="{59FAFA75-5C92-4E9B-B75B-7A2024D5B097}" srcOrd="2" destOrd="0" presId="urn:microsoft.com/office/officeart/2005/8/layout/hProcess7"/>
    <dgm:cxn modelId="{977192A2-9A0D-42AA-A640-99B2C3B1EF4B}" type="presParOf" srcId="{F076664F-94B2-4CAE-A75D-169EF1C2DE3E}" destId="{134544C7-BF87-4902-8135-C293684B3210}" srcOrd="1" destOrd="0" presId="urn:microsoft.com/office/officeart/2005/8/layout/hProcess7"/>
    <dgm:cxn modelId="{FD4AD240-C646-4C0B-B34D-943678A8AD60}" type="presParOf" srcId="{F076664F-94B2-4CAE-A75D-169EF1C2DE3E}" destId="{459C5DB0-7924-4275-B86E-11DB5235AE73}" srcOrd="2" destOrd="0" presId="urn:microsoft.com/office/officeart/2005/8/layout/hProcess7"/>
    <dgm:cxn modelId="{A187BCF3-C6FD-4BB5-9A6B-DCE1108A1EFB}" type="presParOf" srcId="{459C5DB0-7924-4275-B86E-11DB5235AE73}" destId="{8082FF0A-CEB7-4C81-A810-B7161421E49E}" srcOrd="0" destOrd="0" presId="urn:microsoft.com/office/officeart/2005/8/layout/hProcess7"/>
    <dgm:cxn modelId="{7DE2CE73-3EED-4D30-B0D4-2579D359AD03}" type="presParOf" srcId="{459C5DB0-7924-4275-B86E-11DB5235AE73}" destId="{9AF6D519-8A36-47B9-9B07-6FB8B0CA6F85}" srcOrd="1" destOrd="0" presId="urn:microsoft.com/office/officeart/2005/8/layout/hProcess7"/>
    <dgm:cxn modelId="{2A14F03D-0BEE-44C6-BE39-D76A8F4C591D}" type="presParOf" srcId="{459C5DB0-7924-4275-B86E-11DB5235AE73}" destId="{1946515B-8A57-4213-8088-A8F380F77D4B}" srcOrd="2" destOrd="0" presId="urn:microsoft.com/office/officeart/2005/8/layout/hProcess7"/>
    <dgm:cxn modelId="{6FD00253-29CE-4908-AB45-276BB02D5113}" type="presParOf" srcId="{F076664F-94B2-4CAE-A75D-169EF1C2DE3E}" destId="{A7AC609D-5196-4CC8-B6A9-CC096890D228}" srcOrd="3" destOrd="0" presId="urn:microsoft.com/office/officeart/2005/8/layout/hProcess7"/>
    <dgm:cxn modelId="{489ACE9B-87AB-4D62-AF26-BBEEFFF18E77}" type="presParOf" srcId="{F076664F-94B2-4CAE-A75D-169EF1C2DE3E}" destId="{629D1881-6AAB-4723-A123-FC25345885D2}" srcOrd="4" destOrd="0" presId="urn:microsoft.com/office/officeart/2005/8/layout/hProcess7"/>
    <dgm:cxn modelId="{C7E3108A-D010-4688-B51E-A1703113412A}" type="presParOf" srcId="{629D1881-6AAB-4723-A123-FC25345885D2}" destId="{33F3B048-94D7-4060-8061-1BB30FCD94F9}" srcOrd="0" destOrd="0" presId="urn:microsoft.com/office/officeart/2005/8/layout/hProcess7"/>
    <dgm:cxn modelId="{3485960C-9D9A-4E7B-AA39-E7F690C7C52E}" type="presParOf" srcId="{629D1881-6AAB-4723-A123-FC25345885D2}" destId="{A157011F-4057-4354-A8D1-06C4FC8E3ECE}" srcOrd="1" destOrd="0" presId="urn:microsoft.com/office/officeart/2005/8/layout/hProcess7"/>
    <dgm:cxn modelId="{7BDD00D5-4752-4197-8AA8-01913345C55E}" type="presParOf" srcId="{629D1881-6AAB-4723-A123-FC25345885D2}" destId="{24A3A4A3-8F98-4DB6-B694-65E9CC9EF8DC}" srcOrd="2" destOrd="0" presId="urn:microsoft.com/office/officeart/2005/8/layout/hProcess7"/>
    <dgm:cxn modelId="{515BCF65-99C4-4904-A34D-6F481FEE4A3A}" type="presParOf" srcId="{F076664F-94B2-4CAE-A75D-169EF1C2DE3E}" destId="{C64FA305-7FF5-4324-8685-7649B1A9546B}" srcOrd="5" destOrd="0" presId="urn:microsoft.com/office/officeart/2005/8/layout/hProcess7"/>
    <dgm:cxn modelId="{8B40EC55-C954-42CA-B0C5-9E96D0B059DF}" type="presParOf" srcId="{F076664F-94B2-4CAE-A75D-169EF1C2DE3E}" destId="{88DDF793-A448-4C8F-B9F1-F178F4A25651}" srcOrd="6" destOrd="0" presId="urn:microsoft.com/office/officeart/2005/8/layout/hProcess7"/>
    <dgm:cxn modelId="{5E34794A-80D8-483C-947D-A35A8BE27B8A}" type="presParOf" srcId="{88DDF793-A448-4C8F-B9F1-F178F4A25651}" destId="{37C1F212-B14D-4619-9B67-11943E058198}" srcOrd="0" destOrd="0" presId="urn:microsoft.com/office/officeart/2005/8/layout/hProcess7"/>
    <dgm:cxn modelId="{3FE88DA1-00B0-4E3A-AAB4-F643E026BBF1}" type="presParOf" srcId="{88DDF793-A448-4C8F-B9F1-F178F4A25651}" destId="{AF5B63A5-8C4E-4AA2-8002-BF19C726B589}" srcOrd="1" destOrd="0" presId="urn:microsoft.com/office/officeart/2005/8/layout/hProcess7"/>
    <dgm:cxn modelId="{F9EDB193-283A-4A6F-8F7D-54F66CB5F977}" type="presParOf" srcId="{88DDF793-A448-4C8F-B9F1-F178F4A25651}" destId="{01CAB92D-AFB2-4AEE-A91F-DA8B3426CABA}" srcOrd="2" destOrd="0" presId="urn:microsoft.com/office/officeart/2005/8/layout/hProcess7"/>
    <dgm:cxn modelId="{14BE9B44-EF82-4EF3-ACB5-3862541F9B04}" type="presParOf" srcId="{F076664F-94B2-4CAE-A75D-169EF1C2DE3E}" destId="{34C352D6-4FAC-48B7-9D06-ADDB99AB2C4E}" srcOrd="7" destOrd="0" presId="urn:microsoft.com/office/officeart/2005/8/layout/hProcess7"/>
    <dgm:cxn modelId="{FED2B117-D5FD-455A-9B6B-517DEDC8FB2D}" type="presParOf" srcId="{F076664F-94B2-4CAE-A75D-169EF1C2DE3E}" destId="{A708D263-BCA9-42E9-9911-F29713F330DA}" srcOrd="8" destOrd="0" presId="urn:microsoft.com/office/officeart/2005/8/layout/hProcess7"/>
    <dgm:cxn modelId="{98A6AA20-3505-42BD-8F27-6223EDF8718A}" type="presParOf" srcId="{A708D263-BCA9-42E9-9911-F29713F330DA}" destId="{EBB9034B-EEDC-4B54-B360-2384BA004B42}" srcOrd="0" destOrd="0" presId="urn:microsoft.com/office/officeart/2005/8/layout/hProcess7"/>
    <dgm:cxn modelId="{8EF8E90A-2664-4A35-A9D3-86D86157C80C}" type="presParOf" srcId="{A708D263-BCA9-42E9-9911-F29713F330DA}" destId="{6E300EFC-BF55-459B-8DC7-32D823F819FA}" srcOrd="1" destOrd="0" presId="urn:microsoft.com/office/officeart/2005/8/layout/hProcess7"/>
    <dgm:cxn modelId="{1B0A4D24-8892-460C-B2FB-D45E26A541C5}" type="presParOf" srcId="{A708D263-BCA9-42E9-9911-F29713F330DA}" destId="{3778304D-97A5-4488-B4D9-59B5D3DAE9C9}" srcOrd="2" destOrd="0" presId="urn:microsoft.com/office/officeart/2005/8/layout/hProcess7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D343DB0-CB4F-4276-953D-83F7F3BC51F0}" type="doc">
      <dgm:prSet loTypeId="urn:microsoft.com/office/officeart/2005/8/layout/cycle4" loCatId="cycle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99588EA-BCF1-432C-BAA5-1B51958FA44E}">
      <dgm:prSet phldrT="[Text]"/>
      <dgm:spPr/>
      <dgm:t>
        <a:bodyPr/>
        <a:lstStyle/>
        <a:p>
          <a:r>
            <a:rPr lang="en-US" dirty="0" smtClean="0"/>
            <a:t>Silver</a:t>
          </a:r>
          <a:endParaRPr lang="en-US" dirty="0"/>
        </a:p>
      </dgm:t>
    </dgm:pt>
    <dgm:pt modelId="{3F4F7754-3CBC-4705-B6B5-FA7D659C69D3}" type="parTrans" cxnId="{E0F7BEEA-80F2-4F5B-ABB4-4C92614ADA6F}">
      <dgm:prSet/>
      <dgm:spPr/>
      <dgm:t>
        <a:bodyPr/>
        <a:lstStyle/>
        <a:p>
          <a:endParaRPr lang="en-US"/>
        </a:p>
      </dgm:t>
    </dgm:pt>
    <dgm:pt modelId="{9F5682BC-BB02-4DD4-9D3C-F101EC925ADB}" type="sibTrans" cxnId="{E0F7BEEA-80F2-4F5B-ABB4-4C92614ADA6F}">
      <dgm:prSet/>
      <dgm:spPr/>
      <dgm:t>
        <a:bodyPr/>
        <a:lstStyle/>
        <a:p>
          <a:endParaRPr lang="en-US"/>
        </a:p>
      </dgm:t>
    </dgm:pt>
    <dgm:pt modelId="{48BE8833-7786-4B87-BB08-8381A8D49E9E}">
      <dgm:prSet phldrT="[Text]"/>
      <dgm:spPr>
        <a:solidFill>
          <a:srgbClr val="00DE64">
            <a:alpha val="89804"/>
          </a:srgbClr>
        </a:solidFill>
      </dgm:spPr>
      <dgm:t>
        <a:bodyPr/>
        <a:lstStyle/>
        <a:p>
          <a:r>
            <a:rPr lang="en-US" dirty="0" smtClean="0">
              <a:ln>
                <a:noFill/>
              </a:ln>
            </a:rPr>
            <a:t>10L &amp; 10R = Php1,000</a:t>
          </a:r>
          <a:endParaRPr lang="en-US" dirty="0">
            <a:ln>
              <a:noFill/>
            </a:ln>
          </a:endParaRPr>
        </a:p>
      </dgm:t>
    </dgm:pt>
    <dgm:pt modelId="{F2DD6B10-09E9-4E2D-840C-9CA16C8E8E4D}" type="parTrans" cxnId="{B6BC7F46-9742-4FF6-909B-0C448AF97254}">
      <dgm:prSet/>
      <dgm:spPr/>
      <dgm:t>
        <a:bodyPr/>
        <a:lstStyle/>
        <a:p>
          <a:endParaRPr lang="en-US"/>
        </a:p>
      </dgm:t>
    </dgm:pt>
    <dgm:pt modelId="{11153A76-B694-4C4B-8832-F9A2FF6E0122}" type="sibTrans" cxnId="{B6BC7F46-9742-4FF6-909B-0C448AF97254}">
      <dgm:prSet/>
      <dgm:spPr/>
      <dgm:t>
        <a:bodyPr/>
        <a:lstStyle/>
        <a:p>
          <a:endParaRPr lang="en-US"/>
        </a:p>
      </dgm:t>
    </dgm:pt>
    <dgm:pt modelId="{A32D9038-A4A6-47F9-80C3-297803B02F74}">
      <dgm:prSet phldrT="[Text]"/>
      <dgm:spPr/>
      <dgm:t>
        <a:bodyPr/>
        <a:lstStyle/>
        <a:p>
          <a:r>
            <a:rPr lang="en-US" dirty="0" smtClean="0"/>
            <a:t>Gold</a:t>
          </a:r>
          <a:endParaRPr lang="en-US" dirty="0"/>
        </a:p>
      </dgm:t>
    </dgm:pt>
    <dgm:pt modelId="{3CF4DB48-A2DD-4E8C-80EC-06326B882564}" type="parTrans" cxnId="{C5299F32-30FA-463C-9E23-C1D24F9C07DD}">
      <dgm:prSet/>
      <dgm:spPr/>
      <dgm:t>
        <a:bodyPr/>
        <a:lstStyle/>
        <a:p>
          <a:endParaRPr lang="en-US"/>
        </a:p>
      </dgm:t>
    </dgm:pt>
    <dgm:pt modelId="{E8397289-83A7-4A7D-B1C0-88A665C106A5}" type="sibTrans" cxnId="{C5299F32-30FA-463C-9E23-C1D24F9C07DD}">
      <dgm:prSet/>
      <dgm:spPr/>
      <dgm:t>
        <a:bodyPr/>
        <a:lstStyle/>
        <a:p>
          <a:endParaRPr lang="en-US"/>
        </a:p>
      </dgm:t>
    </dgm:pt>
    <dgm:pt modelId="{0504395A-4A39-431E-ACB6-BBEA98A26A3D}">
      <dgm:prSet phldrT="[Text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 lIns="0" rIns="0"/>
        <a:lstStyle/>
        <a:p>
          <a:r>
            <a:rPr lang="en-US" dirty="0" smtClean="0"/>
            <a:t>100L &amp; 100R = Php10,000</a:t>
          </a:r>
          <a:endParaRPr lang="en-US" dirty="0"/>
        </a:p>
      </dgm:t>
    </dgm:pt>
    <dgm:pt modelId="{5EFEB0FC-04D6-49AF-9091-D691CF296535}" type="parTrans" cxnId="{30BD2D08-2C86-4780-9861-CB46BEAF1082}">
      <dgm:prSet/>
      <dgm:spPr/>
      <dgm:t>
        <a:bodyPr/>
        <a:lstStyle/>
        <a:p>
          <a:endParaRPr lang="en-US"/>
        </a:p>
      </dgm:t>
    </dgm:pt>
    <dgm:pt modelId="{29FFBB54-C06E-4BC5-872F-EAD6863DE509}" type="sibTrans" cxnId="{30BD2D08-2C86-4780-9861-CB46BEAF1082}">
      <dgm:prSet/>
      <dgm:spPr/>
      <dgm:t>
        <a:bodyPr/>
        <a:lstStyle/>
        <a:p>
          <a:endParaRPr lang="en-US"/>
        </a:p>
      </dgm:t>
    </dgm:pt>
    <dgm:pt modelId="{24EDAC12-838A-4889-90B5-94394DEF283F}">
      <dgm:prSet phldrT="[Text]"/>
      <dgm:spPr/>
      <dgm:t>
        <a:bodyPr/>
        <a:lstStyle/>
        <a:p>
          <a:r>
            <a:rPr lang="en-US" dirty="0" smtClean="0"/>
            <a:t>Crown Diamond</a:t>
          </a:r>
          <a:endParaRPr lang="en-US" dirty="0"/>
        </a:p>
      </dgm:t>
    </dgm:pt>
    <dgm:pt modelId="{93BDFEB0-B48B-41D2-8819-26B5E864936D}" type="parTrans" cxnId="{63409430-1DB5-40FA-9473-8E91F6FEC3B1}">
      <dgm:prSet/>
      <dgm:spPr/>
      <dgm:t>
        <a:bodyPr/>
        <a:lstStyle/>
        <a:p>
          <a:endParaRPr lang="en-US"/>
        </a:p>
      </dgm:t>
    </dgm:pt>
    <dgm:pt modelId="{03F1BC64-15EE-4B94-B3A7-C3DBF840BDA9}" type="sibTrans" cxnId="{63409430-1DB5-40FA-9473-8E91F6FEC3B1}">
      <dgm:prSet/>
      <dgm:spPr/>
      <dgm:t>
        <a:bodyPr/>
        <a:lstStyle/>
        <a:p>
          <a:endParaRPr lang="en-US"/>
        </a:p>
      </dgm:t>
    </dgm:pt>
    <dgm:pt modelId="{D70F25EF-D973-49FD-B790-30E4764080C4}">
      <dgm:prSet phldrT="[Text]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10,000L &amp; 10,000R = Php1Million</a:t>
          </a:r>
          <a:endParaRPr lang="en-US" dirty="0"/>
        </a:p>
      </dgm:t>
    </dgm:pt>
    <dgm:pt modelId="{3E58B073-3D0F-4167-9BF2-96DCD3E2181F}" type="parTrans" cxnId="{55DCDDF0-E9D3-4691-8841-2F0A73095461}">
      <dgm:prSet/>
      <dgm:spPr/>
      <dgm:t>
        <a:bodyPr/>
        <a:lstStyle/>
        <a:p>
          <a:endParaRPr lang="en-US"/>
        </a:p>
      </dgm:t>
    </dgm:pt>
    <dgm:pt modelId="{35FECAB2-A1B6-4A52-9372-E1D5D129D1A1}" type="sibTrans" cxnId="{55DCDDF0-E9D3-4691-8841-2F0A73095461}">
      <dgm:prSet/>
      <dgm:spPr/>
      <dgm:t>
        <a:bodyPr/>
        <a:lstStyle/>
        <a:p>
          <a:endParaRPr lang="en-US"/>
        </a:p>
      </dgm:t>
    </dgm:pt>
    <dgm:pt modelId="{0CC5A107-9645-4CC5-A26F-98D4AEA84B83}">
      <dgm:prSet phldrT="[Text]"/>
      <dgm:spPr/>
      <dgm:t>
        <a:bodyPr/>
        <a:lstStyle/>
        <a:p>
          <a:r>
            <a:rPr lang="en-US" dirty="0" smtClean="0"/>
            <a:t>Diamond</a:t>
          </a:r>
          <a:endParaRPr lang="en-US" dirty="0"/>
        </a:p>
      </dgm:t>
    </dgm:pt>
    <dgm:pt modelId="{E8115178-5721-4D0F-8A47-6479EF7A4E3D}" type="parTrans" cxnId="{38337DA0-C613-4F8A-A086-B2CEA8D0AFAF}">
      <dgm:prSet/>
      <dgm:spPr/>
      <dgm:t>
        <a:bodyPr/>
        <a:lstStyle/>
        <a:p>
          <a:endParaRPr lang="en-US"/>
        </a:p>
      </dgm:t>
    </dgm:pt>
    <dgm:pt modelId="{EDAEB4D9-719B-42C5-BB67-96084AF431D5}" type="sibTrans" cxnId="{38337DA0-C613-4F8A-A086-B2CEA8D0AFAF}">
      <dgm:prSet/>
      <dgm:spPr/>
      <dgm:t>
        <a:bodyPr/>
        <a:lstStyle/>
        <a:p>
          <a:endParaRPr lang="en-US"/>
        </a:p>
      </dgm:t>
    </dgm:pt>
    <dgm:pt modelId="{A556047C-080C-4604-B04B-22DD0EAFC837}">
      <dgm:prSet phldrT="[Text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 lIns="0" rIns="0"/>
        <a:lstStyle/>
        <a:p>
          <a:r>
            <a:rPr lang="en-US" dirty="0" smtClean="0"/>
            <a:t>1,000L &amp; 1,000R = Php100,000</a:t>
          </a:r>
          <a:endParaRPr lang="en-US" dirty="0"/>
        </a:p>
      </dgm:t>
    </dgm:pt>
    <dgm:pt modelId="{8EA22FDE-1CF3-4E07-9B43-5EB03F46AD11}" type="parTrans" cxnId="{2376E42F-E292-485F-8CA9-EC5D6F693D45}">
      <dgm:prSet/>
      <dgm:spPr/>
      <dgm:t>
        <a:bodyPr/>
        <a:lstStyle/>
        <a:p>
          <a:endParaRPr lang="en-US"/>
        </a:p>
      </dgm:t>
    </dgm:pt>
    <dgm:pt modelId="{888D6648-8FFA-4E85-AEBE-947F95D7A413}" type="sibTrans" cxnId="{2376E42F-E292-485F-8CA9-EC5D6F693D45}">
      <dgm:prSet/>
      <dgm:spPr/>
      <dgm:t>
        <a:bodyPr/>
        <a:lstStyle/>
        <a:p>
          <a:endParaRPr lang="en-US"/>
        </a:p>
      </dgm:t>
    </dgm:pt>
    <dgm:pt modelId="{62E4F83F-A318-42D6-A1EE-7EA0E3028D95}" type="pres">
      <dgm:prSet presAssocID="{7D343DB0-CB4F-4276-953D-83F7F3BC51F0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71BEB0E-B50B-461F-BD0B-9FA22CD8EE17}" type="pres">
      <dgm:prSet presAssocID="{7D343DB0-CB4F-4276-953D-83F7F3BC51F0}" presName="children" presStyleCnt="0"/>
      <dgm:spPr/>
    </dgm:pt>
    <dgm:pt modelId="{9D6C24AB-E584-433C-82C7-FB338C329698}" type="pres">
      <dgm:prSet presAssocID="{7D343DB0-CB4F-4276-953D-83F7F3BC51F0}" presName="child1group" presStyleCnt="0"/>
      <dgm:spPr/>
    </dgm:pt>
    <dgm:pt modelId="{F9778110-7303-48A0-A4C1-2216CE3D3183}" type="pres">
      <dgm:prSet presAssocID="{7D343DB0-CB4F-4276-953D-83F7F3BC51F0}" presName="child1" presStyleLbl="bgAcc1" presStyleIdx="0" presStyleCnt="4" custScaleX="121623" custLinFactNeighborX="-6461"/>
      <dgm:spPr/>
      <dgm:t>
        <a:bodyPr/>
        <a:lstStyle/>
        <a:p>
          <a:endParaRPr lang="en-US"/>
        </a:p>
      </dgm:t>
    </dgm:pt>
    <dgm:pt modelId="{B38FCCD8-D7DD-47F4-8DDC-FBF9B356506B}" type="pres">
      <dgm:prSet presAssocID="{7D343DB0-CB4F-4276-953D-83F7F3BC51F0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E45C46-2BF5-4461-AC68-886C4EA0B53E}" type="pres">
      <dgm:prSet presAssocID="{7D343DB0-CB4F-4276-953D-83F7F3BC51F0}" presName="child2group" presStyleCnt="0"/>
      <dgm:spPr/>
    </dgm:pt>
    <dgm:pt modelId="{87EB6829-C4CB-4B35-8FBA-55BCD920B4C0}" type="pres">
      <dgm:prSet presAssocID="{7D343DB0-CB4F-4276-953D-83F7F3BC51F0}" presName="child2" presStyleLbl="bgAcc1" presStyleIdx="1" presStyleCnt="4" custScaleX="118403"/>
      <dgm:spPr/>
      <dgm:t>
        <a:bodyPr/>
        <a:lstStyle/>
        <a:p>
          <a:endParaRPr lang="en-US"/>
        </a:p>
      </dgm:t>
    </dgm:pt>
    <dgm:pt modelId="{CE4AE90C-5488-4DF4-BB55-99681F06C7B9}" type="pres">
      <dgm:prSet presAssocID="{7D343DB0-CB4F-4276-953D-83F7F3BC51F0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46F80F-3267-4F36-ACAA-6A9F02B1FD95}" type="pres">
      <dgm:prSet presAssocID="{7D343DB0-CB4F-4276-953D-83F7F3BC51F0}" presName="child3group" presStyleCnt="0"/>
      <dgm:spPr/>
    </dgm:pt>
    <dgm:pt modelId="{37C17409-4D02-41FB-BB6B-314B6CC73597}" type="pres">
      <dgm:prSet presAssocID="{7D343DB0-CB4F-4276-953D-83F7F3BC51F0}" presName="child3" presStyleLbl="bgAcc1" presStyleIdx="2" presStyleCnt="4" custScaleX="119603" custLinFactNeighborX="1681"/>
      <dgm:spPr/>
      <dgm:t>
        <a:bodyPr/>
        <a:lstStyle/>
        <a:p>
          <a:endParaRPr lang="en-US"/>
        </a:p>
      </dgm:t>
    </dgm:pt>
    <dgm:pt modelId="{17458117-DD66-461E-87D1-7DD05EC36AE3}" type="pres">
      <dgm:prSet presAssocID="{7D343DB0-CB4F-4276-953D-83F7F3BC51F0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1576F2E-6CFF-4462-9EE8-23A650701DF3}" type="pres">
      <dgm:prSet presAssocID="{7D343DB0-CB4F-4276-953D-83F7F3BC51F0}" presName="child4group" presStyleCnt="0"/>
      <dgm:spPr/>
    </dgm:pt>
    <dgm:pt modelId="{795503F1-F2A5-4BA7-A333-9AEC5123D2BF}" type="pres">
      <dgm:prSet presAssocID="{7D343DB0-CB4F-4276-953D-83F7F3BC51F0}" presName="child4" presStyleLbl="bgAcc1" presStyleIdx="3" presStyleCnt="4" custScaleX="124283" custScaleY="98508" custLinFactNeighborX="-4741" custLinFactNeighborY="746"/>
      <dgm:spPr/>
      <dgm:t>
        <a:bodyPr/>
        <a:lstStyle/>
        <a:p>
          <a:endParaRPr lang="en-US"/>
        </a:p>
      </dgm:t>
    </dgm:pt>
    <dgm:pt modelId="{A758FF66-5CC7-4F2B-937E-4FCB524E3EEC}" type="pres">
      <dgm:prSet presAssocID="{7D343DB0-CB4F-4276-953D-83F7F3BC51F0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704ED3-DD39-46E3-98D8-B18096D76DE2}" type="pres">
      <dgm:prSet presAssocID="{7D343DB0-CB4F-4276-953D-83F7F3BC51F0}" presName="childPlaceholder" presStyleCnt="0"/>
      <dgm:spPr/>
    </dgm:pt>
    <dgm:pt modelId="{7FBC1093-6337-4A2F-8210-E1D70411D928}" type="pres">
      <dgm:prSet presAssocID="{7D343DB0-CB4F-4276-953D-83F7F3BC51F0}" presName="circle" presStyleCnt="0"/>
      <dgm:spPr/>
    </dgm:pt>
    <dgm:pt modelId="{AE02EFE5-BC4C-4986-B8C7-9978CB97B519}" type="pres">
      <dgm:prSet presAssocID="{7D343DB0-CB4F-4276-953D-83F7F3BC51F0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104FBE4-4EB7-44C3-B0B0-E6BFFDE942E7}" type="pres">
      <dgm:prSet presAssocID="{7D343DB0-CB4F-4276-953D-83F7F3BC51F0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F111D1-8F7D-45F4-98D6-EFCB65557F01}" type="pres">
      <dgm:prSet presAssocID="{7D343DB0-CB4F-4276-953D-83F7F3BC51F0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E44659-AFE9-46D4-B396-410CAB04D544}" type="pres">
      <dgm:prSet presAssocID="{7D343DB0-CB4F-4276-953D-83F7F3BC51F0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CBF3F5-F391-421C-836B-483FADA5DFE2}" type="pres">
      <dgm:prSet presAssocID="{7D343DB0-CB4F-4276-953D-83F7F3BC51F0}" presName="quadrantPlaceholder" presStyleCnt="0"/>
      <dgm:spPr/>
    </dgm:pt>
    <dgm:pt modelId="{400502A9-558C-4C8F-B476-95FAD8BF2BED}" type="pres">
      <dgm:prSet presAssocID="{7D343DB0-CB4F-4276-953D-83F7F3BC51F0}" presName="center1" presStyleLbl="fgShp" presStyleIdx="0" presStyleCnt="2"/>
      <dgm:spPr/>
    </dgm:pt>
    <dgm:pt modelId="{068743B8-DCFF-4012-B15A-A447E910C355}" type="pres">
      <dgm:prSet presAssocID="{7D343DB0-CB4F-4276-953D-83F7F3BC51F0}" presName="center2" presStyleLbl="fgShp" presStyleIdx="1" presStyleCnt="2"/>
      <dgm:spPr/>
    </dgm:pt>
  </dgm:ptLst>
  <dgm:cxnLst>
    <dgm:cxn modelId="{B4C07C32-856B-4414-AE68-866E5106647D}" type="presOf" srcId="{A556047C-080C-4604-B04B-22DD0EAFC837}" destId="{A758FF66-5CC7-4F2B-937E-4FCB524E3EEC}" srcOrd="1" destOrd="0" presId="urn:microsoft.com/office/officeart/2005/8/layout/cycle4"/>
    <dgm:cxn modelId="{63409430-1DB5-40FA-9473-8E91F6FEC3B1}" srcId="{7D343DB0-CB4F-4276-953D-83F7F3BC51F0}" destId="{24EDAC12-838A-4889-90B5-94394DEF283F}" srcOrd="2" destOrd="0" parTransId="{93BDFEB0-B48B-41D2-8819-26B5E864936D}" sibTransId="{03F1BC64-15EE-4B94-B3A7-C3DBF840BDA9}"/>
    <dgm:cxn modelId="{107092CE-CC2A-492A-A327-98838D028358}" type="presOf" srcId="{0504395A-4A39-431E-ACB6-BBEA98A26A3D}" destId="{CE4AE90C-5488-4DF4-BB55-99681F06C7B9}" srcOrd="1" destOrd="0" presId="urn:microsoft.com/office/officeart/2005/8/layout/cycle4"/>
    <dgm:cxn modelId="{2376E42F-E292-485F-8CA9-EC5D6F693D45}" srcId="{0CC5A107-9645-4CC5-A26F-98D4AEA84B83}" destId="{A556047C-080C-4604-B04B-22DD0EAFC837}" srcOrd="0" destOrd="0" parTransId="{8EA22FDE-1CF3-4E07-9B43-5EB03F46AD11}" sibTransId="{888D6648-8FFA-4E85-AEBE-947F95D7A413}"/>
    <dgm:cxn modelId="{B6BC7F46-9742-4FF6-909B-0C448AF97254}" srcId="{499588EA-BCF1-432C-BAA5-1B51958FA44E}" destId="{48BE8833-7786-4B87-BB08-8381A8D49E9E}" srcOrd="0" destOrd="0" parTransId="{F2DD6B10-09E9-4E2D-840C-9CA16C8E8E4D}" sibTransId="{11153A76-B694-4C4B-8832-F9A2FF6E0122}"/>
    <dgm:cxn modelId="{2846FC65-6171-45B2-90CF-B72155874131}" type="presOf" srcId="{D70F25EF-D973-49FD-B790-30E4764080C4}" destId="{37C17409-4D02-41FB-BB6B-314B6CC73597}" srcOrd="0" destOrd="0" presId="urn:microsoft.com/office/officeart/2005/8/layout/cycle4"/>
    <dgm:cxn modelId="{3FB2FD23-CF34-4D9D-82F9-7B2C4267597E}" type="presOf" srcId="{24EDAC12-838A-4889-90B5-94394DEF283F}" destId="{E9F111D1-8F7D-45F4-98D6-EFCB65557F01}" srcOrd="0" destOrd="0" presId="urn:microsoft.com/office/officeart/2005/8/layout/cycle4"/>
    <dgm:cxn modelId="{88FA37D5-9CF2-4DF9-872A-1A0D487C0113}" type="presOf" srcId="{48BE8833-7786-4B87-BB08-8381A8D49E9E}" destId="{B38FCCD8-D7DD-47F4-8DDC-FBF9B356506B}" srcOrd="1" destOrd="0" presId="urn:microsoft.com/office/officeart/2005/8/layout/cycle4"/>
    <dgm:cxn modelId="{D3860D05-A50F-4EFE-B625-825088E39E8D}" type="presOf" srcId="{A556047C-080C-4604-B04B-22DD0EAFC837}" destId="{795503F1-F2A5-4BA7-A333-9AEC5123D2BF}" srcOrd="0" destOrd="0" presId="urn:microsoft.com/office/officeart/2005/8/layout/cycle4"/>
    <dgm:cxn modelId="{55DCDDF0-E9D3-4691-8841-2F0A73095461}" srcId="{24EDAC12-838A-4889-90B5-94394DEF283F}" destId="{D70F25EF-D973-49FD-B790-30E4764080C4}" srcOrd="0" destOrd="0" parTransId="{3E58B073-3D0F-4167-9BF2-96DCD3E2181F}" sibTransId="{35FECAB2-A1B6-4A52-9372-E1D5D129D1A1}"/>
    <dgm:cxn modelId="{C096BA62-E4F3-4C68-8AD1-D68CB1927997}" type="presOf" srcId="{48BE8833-7786-4B87-BB08-8381A8D49E9E}" destId="{F9778110-7303-48A0-A4C1-2216CE3D3183}" srcOrd="0" destOrd="0" presId="urn:microsoft.com/office/officeart/2005/8/layout/cycle4"/>
    <dgm:cxn modelId="{B782753E-AB41-47D9-9D02-D921B9670CEB}" type="presOf" srcId="{A32D9038-A4A6-47F9-80C3-297803B02F74}" destId="{A104FBE4-4EB7-44C3-B0B0-E6BFFDE942E7}" srcOrd="0" destOrd="0" presId="urn:microsoft.com/office/officeart/2005/8/layout/cycle4"/>
    <dgm:cxn modelId="{38337DA0-C613-4F8A-A086-B2CEA8D0AFAF}" srcId="{7D343DB0-CB4F-4276-953D-83F7F3BC51F0}" destId="{0CC5A107-9645-4CC5-A26F-98D4AEA84B83}" srcOrd="3" destOrd="0" parTransId="{E8115178-5721-4D0F-8A47-6479EF7A4E3D}" sibTransId="{EDAEB4D9-719B-42C5-BB67-96084AF431D5}"/>
    <dgm:cxn modelId="{5E8C118D-7661-4F3C-95E7-3D1EA93A8B26}" type="presOf" srcId="{7D343DB0-CB4F-4276-953D-83F7F3BC51F0}" destId="{62E4F83F-A318-42D6-A1EE-7EA0E3028D95}" srcOrd="0" destOrd="0" presId="urn:microsoft.com/office/officeart/2005/8/layout/cycle4"/>
    <dgm:cxn modelId="{4D3C30C3-AA1D-4F43-B80A-669093EF8D06}" type="presOf" srcId="{0504395A-4A39-431E-ACB6-BBEA98A26A3D}" destId="{87EB6829-C4CB-4B35-8FBA-55BCD920B4C0}" srcOrd="0" destOrd="0" presId="urn:microsoft.com/office/officeart/2005/8/layout/cycle4"/>
    <dgm:cxn modelId="{C5299F32-30FA-463C-9E23-C1D24F9C07DD}" srcId="{7D343DB0-CB4F-4276-953D-83F7F3BC51F0}" destId="{A32D9038-A4A6-47F9-80C3-297803B02F74}" srcOrd="1" destOrd="0" parTransId="{3CF4DB48-A2DD-4E8C-80EC-06326B882564}" sibTransId="{E8397289-83A7-4A7D-B1C0-88A665C106A5}"/>
    <dgm:cxn modelId="{30BD2D08-2C86-4780-9861-CB46BEAF1082}" srcId="{A32D9038-A4A6-47F9-80C3-297803B02F74}" destId="{0504395A-4A39-431E-ACB6-BBEA98A26A3D}" srcOrd="0" destOrd="0" parTransId="{5EFEB0FC-04D6-49AF-9091-D691CF296535}" sibTransId="{29FFBB54-C06E-4BC5-872F-EAD6863DE509}"/>
    <dgm:cxn modelId="{E0F7BEEA-80F2-4F5B-ABB4-4C92614ADA6F}" srcId="{7D343DB0-CB4F-4276-953D-83F7F3BC51F0}" destId="{499588EA-BCF1-432C-BAA5-1B51958FA44E}" srcOrd="0" destOrd="0" parTransId="{3F4F7754-3CBC-4705-B6B5-FA7D659C69D3}" sibTransId="{9F5682BC-BB02-4DD4-9D3C-F101EC925ADB}"/>
    <dgm:cxn modelId="{1077F263-13F4-4C47-B520-82AA07DFE0D2}" type="presOf" srcId="{499588EA-BCF1-432C-BAA5-1B51958FA44E}" destId="{AE02EFE5-BC4C-4986-B8C7-9978CB97B519}" srcOrd="0" destOrd="0" presId="urn:microsoft.com/office/officeart/2005/8/layout/cycle4"/>
    <dgm:cxn modelId="{C6E870B9-0BCF-4B22-B1FF-5BBCA6DCA9BF}" type="presOf" srcId="{D70F25EF-D973-49FD-B790-30E4764080C4}" destId="{17458117-DD66-461E-87D1-7DD05EC36AE3}" srcOrd="1" destOrd="0" presId="urn:microsoft.com/office/officeart/2005/8/layout/cycle4"/>
    <dgm:cxn modelId="{B6BED89E-ADB5-436E-8C7A-2E918001EE18}" type="presOf" srcId="{0CC5A107-9645-4CC5-A26F-98D4AEA84B83}" destId="{48E44659-AFE9-46D4-B396-410CAB04D544}" srcOrd="0" destOrd="0" presId="urn:microsoft.com/office/officeart/2005/8/layout/cycle4"/>
    <dgm:cxn modelId="{1FEB6318-E1EE-41DD-89C9-AEF1315AFB0E}" type="presParOf" srcId="{62E4F83F-A318-42D6-A1EE-7EA0E3028D95}" destId="{871BEB0E-B50B-461F-BD0B-9FA22CD8EE17}" srcOrd="0" destOrd="0" presId="urn:microsoft.com/office/officeart/2005/8/layout/cycle4"/>
    <dgm:cxn modelId="{0B72DF54-1B94-495B-9D17-C0968C8AF858}" type="presParOf" srcId="{871BEB0E-B50B-461F-BD0B-9FA22CD8EE17}" destId="{9D6C24AB-E584-433C-82C7-FB338C329698}" srcOrd="0" destOrd="0" presId="urn:microsoft.com/office/officeart/2005/8/layout/cycle4"/>
    <dgm:cxn modelId="{A49EC3B1-26F2-4D4C-A048-7C3541C28D8C}" type="presParOf" srcId="{9D6C24AB-E584-433C-82C7-FB338C329698}" destId="{F9778110-7303-48A0-A4C1-2216CE3D3183}" srcOrd="0" destOrd="0" presId="urn:microsoft.com/office/officeart/2005/8/layout/cycle4"/>
    <dgm:cxn modelId="{03CFEB6C-8EBD-4DA6-84D7-1CF966F4B3D7}" type="presParOf" srcId="{9D6C24AB-E584-433C-82C7-FB338C329698}" destId="{B38FCCD8-D7DD-47F4-8DDC-FBF9B356506B}" srcOrd="1" destOrd="0" presId="urn:microsoft.com/office/officeart/2005/8/layout/cycle4"/>
    <dgm:cxn modelId="{5D162CED-9808-4A5F-ABCA-2EB7584E383E}" type="presParOf" srcId="{871BEB0E-B50B-461F-BD0B-9FA22CD8EE17}" destId="{FFE45C46-2BF5-4461-AC68-886C4EA0B53E}" srcOrd="1" destOrd="0" presId="urn:microsoft.com/office/officeart/2005/8/layout/cycle4"/>
    <dgm:cxn modelId="{F7419868-F803-418B-AB96-46E4C8AE667E}" type="presParOf" srcId="{FFE45C46-2BF5-4461-AC68-886C4EA0B53E}" destId="{87EB6829-C4CB-4B35-8FBA-55BCD920B4C0}" srcOrd="0" destOrd="0" presId="urn:microsoft.com/office/officeart/2005/8/layout/cycle4"/>
    <dgm:cxn modelId="{B5248A3E-8C59-4C7A-90AD-FA6B67F61002}" type="presParOf" srcId="{FFE45C46-2BF5-4461-AC68-886C4EA0B53E}" destId="{CE4AE90C-5488-4DF4-BB55-99681F06C7B9}" srcOrd="1" destOrd="0" presId="urn:microsoft.com/office/officeart/2005/8/layout/cycle4"/>
    <dgm:cxn modelId="{F6570444-8F16-44E1-B49A-589E3D14C901}" type="presParOf" srcId="{871BEB0E-B50B-461F-BD0B-9FA22CD8EE17}" destId="{1A46F80F-3267-4F36-ACAA-6A9F02B1FD95}" srcOrd="2" destOrd="0" presId="urn:microsoft.com/office/officeart/2005/8/layout/cycle4"/>
    <dgm:cxn modelId="{E5AA4242-7DF7-46A5-8B81-C360E448F374}" type="presParOf" srcId="{1A46F80F-3267-4F36-ACAA-6A9F02B1FD95}" destId="{37C17409-4D02-41FB-BB6B-314B6CC73597}" srcOrd="0" destOrd="0" presId="urn:microsoft.com/office/officeart/2005/8/layout/cycle4"/>
    <dgm:cxn modelId="{FEAC2C7F-5524-4BE1-89B6-AC120456931A}" type="presParOf" srcId="{1A46F80F-3267-4F36-ACAA-6A9F02B1FD95}" destId="{17458117-DD66-461E-87D1-7DD05EC36AE3}" srcOrd="1" destOrd="0" presId="urn:microsoft.com/office/officeart/2005/8/layout/cycle4"/>
    <dgm:cxn modelId="{033DC543-D515-4E2C-883F-34A7696632F8}" type="presParOf" srcId="{871BEB0E-B50B-461F-BD0B-9FA22CD8EE17}" destId="{C1576F2E-6CFF-4462-9EE8-23A650701DF3}" srcOrd="3" destOrd="0" presId="urn:microsoft.com/office/officeart/2005/8/layout/cycle4"/>
    <dgm:cxn modelId="{CE2FF821-2F6B-4019-BD9C-5FD12BAE239A}" type="presParOf" srcId="{C1576F2E-6CFF-4462-9EE8-23A650701DF3}" destId="{795503F1-F2A5-4BA7-A333-9AEC5123D2BF}" srcOrd="0" destOrd="0" presId="urn:microsoft.com/office/officeart/2005/8/layout/cycle4"/>
    <dgm:cxn modelId="{05A6200C-CCD8-4F0A-8373-1D9F6E87C34A}" type="presParOf" srcId="{C1576F2E-6CFF-4462-9EE8-23A650701DF3}" destId="{A758FF66-5CC7-4F2B-937E-4FCB524E3EEC}" srcOrd="1" destOrd="0" presId="urn:microsoft.com/office/officeart/2005/8/layout/cycle4"/>
    <dgm:cxn modelId="{2AAB1E46-6E9D-4963-9A6F-2B2896E81DDC}" type="presParOf" srcId="{871BEB0E-B50B-461F-BD0B-9FA22CD8EE17}" destId="{DC704ED3-DD39-46E3-98D8-B18096D76DE2}" srcOrd="4" destOrd="0" presId="urn:microsoft.com/office/officeart/2005/8/layout/cycle4"/>
    <dgm:cxn modelId="{2CE43835-4B7F-4E01-802C-E46E4C4C021E}" type="presParOf" srcId="{62E4F83F-A318-42D6-A1EE-7EA0E3028D95}" destId="{7FBC1093-6337-4A2F-8210-E1D70411D928}" srcOrd="1" destOrd="0" presId="urn:microsoft.com/office/officeart/2005/8/layout/cycle4"/>
    <dgm:cxn modelId="{AAC8E035-481C-4A9E-987A-D8B88A4E6494}" type="presParOf" srcId="{7FBC1093-6337-4A2F-8210-E1D70411D928}" destId="{AE02EFE5-BC4C-4986-B8C7-9978CB97B519}" srcOrd="0" destOrd="0" presId="urn:microsoft.com/office/officeart/2005/8/layout/cycle4"/>
    <dgm:cxn modelId="{BF4D1C93-8E4F-4AC6-9B20-1E594BFBD595}" type="presParOf" srcId="{7FBC1093-6337-4A2F-8210-E1D70411D928}" destId="{A104FBE4-4EB7-44C3-B0B0-E6BFFDE942E7}" srcOrd="1" destOrd="0" presId="urn:microsoft.com/office/officeart/2005/8/layout/cycle4"/>
    <dgm:cxn modelId="{78F9E4DE-A22A-4EEE-8283-024AFB793FCD}" type="presParOf" srcId="{7FBC1093-6337-4A2F-8210-E1D70411D928}" destId="{E9F111D1-8F7D-45F4-98D6-EFCB65557F01}" srcOrd="2" destOrd="0" presId="urn:microsoft.com/office/officeart/2005/8/layout/cycle4"/>
    <dgm:cxn modelId="{2EFD5D8B-52D5-4733-833D-71E9167AC8A8}" type="presParOf" srcId="{7FBC1093-6337-4A2F-8210-E1D70411D928}" destId="{48E44659-AFE9-46D4-B396-410CAB04D544}" srcOrd="3" destOrd="0" presId="urn:microsoft.com/office/officeart/2005/8/layout/cycle4"/>
    <dgm:cxn modelId="{F5F5FEDB-1611-411F-A281-69005E1DA3CD}" type="presParOf" srcId="{7FBC1093-6337-4A2F-8210-E1D70411D928}" destId="{68CBF3F5-F391-421C-836B-483FADA5DFE2}" srcOrd="4" destOrd="0" presId="urn:microsoft.com/office/officeart/2005/8/layout/cycle4"/>
    <dgm:cxn modelId="{87D55305-888E-425C-BDA3-D3C3ECD5F27A}" type="presParOf" srcId="{62E4F83F-A318-42D6-A1EE-7EA0E3028D95}" destId="{400502A9-558C-4C8F-B476-95FAD8BF2BED}" srcOrd="2" destOrd="0" presId="urn:microsoft.com/office/officeart/2005/8/layout/cycle4"/>
    <dgm:cxn modelId="{7A0EB4E2-0933-4EEB-AC8E-6066E6713CC4}" type="presParOf" srcId="{62E4F83F-A318-42D6-A1EE-7EA0E3028D95}" destId="{068743B8-DCFF-4012-B15A-A447E910C355}" srcOrd="3" destOrd="0" presId="urn:microsoft.com/office/officeart/2005/8/layout/cycle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presOf axis="self"/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5" charset="0"/>
              </a:defRPr>
            </a:lvl1pPr>
          </a:lstStyle>
          <a:p>
            <a:pPr>
              <a:defRPr/>
            </a:pPr>
            <a:fld id="{E1C2EF19-E68C-48DA-8826-DF16D726BE09}" type="datetime1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a-DK" noProof="0" smtClean="0"/>
              <a:t>Click to edit Master text styles</a:t>
            </a:r>
          </a:p>
          <a:p>
            <a:pPr lvl="1"/>
            <a:r>
              <a:rPr lang="da-DK" noProof="0" smtClean="0"/>
              <a:t>Second level</a:t>
            </a:r>
          </a:p>
          <a:p>
            <a:pPr lvl="2"/>
            <a:r>
              <a:rPr lang="da-DK" noProof="0" smtClean="0"/>
              <a:t>Third level</a:t>
            </a:r>
          </a:p>
          <a:p>
            <a:pPr lvl="3"/>
            <a:r>
              <a:rPr lang="da-DK" noProof="0" smtClean="0"/>
              <a:t>Fourth level</a:t>
            </a:r>
          </a:p>
          <a:p>
            <a:pPr lvl="4"/>
            <a:r>
              <a:rPr lang="da-DK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105" charset="0"/>
              </a:defRPr>
            </a:lvl1pPr>
          </a:lstStyle>
          <a:p>
            <a:pPr>
              <a:defRPr/>
            </a:pPr>
            <a:fld id="{58C5A60A-27A2-4D6C-9C2D-21D67FA7F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5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5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5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C5A60A-27A2-4D6C-9C2D-21D67FA7FF6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C5A60A-27A2-4D6C-9C2D-21D67FA7FF6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C5A60A-27A2-4D6C-9C2D-21D67FA7FF6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6E513-4E0D-415D-9707-BFB3EF8A443C}" type="datetime1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7C604-57B8-4879-8119-4D321A2108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68118-FA00-4A41-9351-F4A4A450D78F}" type="datetime1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5CFD1-0285-4743-A98A-F098FF3446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B2F7A-898E-41E8-B801-ABF7722F7101}" type="datetime1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72B0C-1B9E-489F-B9E8-DD97DD1AFC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002F2-219E-46C8-982E-FB1C7D52FA26}" type="datetime1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157E2-F9B3-4338-88FE-E3D91DDEA7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4A11B-337C-4260-B625-8BB91FF9F2F8}" type="datetime1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B4428-353A-4202-B071-31BAB6BB56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3580D-40C3-4000-B320-8B9AD106906C}" type="datetime1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E229C-5AFD-439A-936F-B687E90D47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533249-168F-40C9-8BA2-3313F7F5331A}" type="datetime1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A810D-97B5-4623-83CD-DE7763B542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1917A-76BE-40A5-8B70-DF4AD2F61B42}" type="datetime1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025C2-0BE8-4BFE-ADC7-60950E7F73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5132A-77A9-4922-A18C-A5985CA7ECB7}" type="datetime1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7B211-757B-459D-9D4E-363D7C9154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3B5698-4E2F-47EB-B9F5-06503883D4C3}" type="datetime1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34662-4AD4-4F5E-8372-9F1EBFC338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74AD8-2366-4FA3-B0CB-C88C384CD29F}" type="datetime1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6AE88-D1AB-435B-9E70-996C3105A1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-105" charset="0"/>
              </a:defRPr>
            </a:lvl1pPr>
          </a:lstStyle>
          <a:p>
            <a:pPr>
              <a:defRPr/>
            </a:pPr>
            <a:fld id="{26A28E93-2C98-4817-B555-FA9AB392CDCA}" type="datetime1">
              <a:rPr lang="en-US"/>
              <a:pPr>
                <a:defRPr/>
              </a:pPr>
              <a:t>5/3/2012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-105" charset="0"/>
              </a:defRPr>
            </a:lvl1pPr>
          </a:lstStyle>
          <a:p>
            <a:pPr>
              <a:defRPr/>
            </a:pPr>
            <a:fld id="{A1DA2E16-D0D4-4EA9-96B9-FBC169F2AB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5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brainyquote.com/quotes/quotes/j/jimrohn147491.html" TargetMode="Externa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3886200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055" name="Gruppe 123"/>
          <p:cNvGrpSpPr>
            <a:grpSpLocks/>
          </p:cNvGrpSpPr>
          <p:nvPr/>
        </p:nvGrpSpPr>
        <p:grpSpPr bwMode="auto">
          <a:xfrm>
            <a:off x="2246313" y="1246188"/>
            <a:ext cx="3951287" cy="5037137"/>
            <a:chOff x="1627505" y="1312545"/>
            <a:chExt cx="3950519" cy="5038090"/>
          </a:xfrm>
        </p:grpSpPr>
        <p:sp>
          <p:nvSpPr>
            <p:cNvPr id="9" name="Ellipse 86"/>
            <p:cNvSpPr/>
            <p:nvPr/>
          </p:nvSpPr>
          <p:spPr bwMode="auto">
            <a:xfrm>
              <a:off x="2235465" y="5367212"/>
              <a:ext cx="2836844" cy="573514"/>
            </a:xfrm>
            <a:prstGeom prst="ellipse">
              <a:avLst/>
            </a:prstGeom>
            <a:gradFill flip="none" rotWithShape="1">
              <a:gsLst>
                <a:gs pos="24000">
                  <a:sysClr val="windowText" lastClr="000000">
                    <a:alpha val="22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0" name="Ellipse 87"/>
            <p:cNvSpPr/>
            <p:nvPr/>
          </p:nvSpPr>
          <p:spPr bwMode="auto">
            <a:xfrm>
              <a:off x="3715201" y="5878509"/>
              <a:ext cx="1862823" cy="380685"/>
            </a:xfrm>
            <a:prstGeom prst="ellipse">
              <a:avLst/>
            </a:prstGeom>
            <a:gradFill flip="none" rotWithShape="1">
              <a:gsLst>
                <a:gs pos="24000">
                  <a:sysClr val="windowText" lastClr="000000">
                    <a:alpha val="28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1" name="Ellipse 88"/>
            <p:cNvSpPr/>
            <p:nvPr/>
          </p:nvSpPr>
          <p:spPr bwMode="auto">
            <a:xfrm>
              <a:off x="1627505" y="5969950"/>
              <a:ext cx="1862823" cy="380685"/>
            </a:xfrm>
            <a:prstGeom prst="ellipse">
              <a:avLst/>
            </a:prstGeom>
            <a:gradFill flip="none" rotWithShape="1">
              <a:gsLst>
                <a:gs pos="24000">
                  <a:sysClr val="windowText" lastClr="000000">
                    <a:alpha val="28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rgbClr val="FFFFFF"/>
                </a:solidFill>
                <a:latin typeface="Calibri" charset="0"/>
                <a:ea typeface="ＭＳ Ｐゴシック" charset="-128"/>
                <a:cs typeface="ＭＳ Ｐゴシック" charset="-128"/>
              </a:endParaRPr>
            </a:p>
          </p:txBody>
        </p:sp>
        <p:grpSp>
          <p:nvGrpSpPr>
            <p:cNvPr id="2094" name="Gruppe 92"/>
            <p:cNvGrpSpPr>
              <a:grpSpLocks/>
            </p:cNvGrpSpPr>
            <p:nvPr/>
          </p:nvGrpSpPr>
          <p:grpSpPr bwMode="auto">
            <a:xfrm>
              <a:off x="3200411" y="2301743"/>
              <a:ext cx="669795" cy="4021899"/>
              <a:chOff x="1989167" y="3459523"/>
              <a:chExt cx="1614229" cy="2879361"/>
            </a:xfrm>
          </p:grpSpPr>
          <p:sp>
            <p:nvSpPr>
              <p:cNvPr id="16" name="Afrundet rektangel 89"/>
              <p:cNvSpPr>
                <a:spLocks noChangeArrowheads="1"/>
              </p:cNvSpPr>
              <p:nvPr/>
            </p:nvSpPr>
            <p:spPr bwMode="auto">
              <a:xfrm rot="1320000">
                <a:off x="1989167" y="3924450"/>
                <a:ext cx="198910" cy="2414434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151616"/>
                  </a:gs>
                  <a:gs pos="100000">
                    <a:srgbClr val="F3F3F3"/>
                  </a:gs>
                  <a:gs pos="100000">
                    <a:srgbClr val="A6A6A6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rgbClr val="FFFFFF"/>
                  </a:solidFill>
                  <a:latin typeface="Calibri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7" name="Afrundet rektangel 90"/>
              <p:cNvSpPr>
                <a:spLocks noChangeArrowheads="1"/>
              </p:cNvSpPr>
              <p:nvPr/>
            </p:nvSpPr>
            <p:spPr bwMode="auto">
              <a:xfrm>
                <a:off x="2719779" y="3459524"/>
                <a:ext cx="175959" cy="2414434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151616"/>
                  </a:gs>
                  <a:gs pos="100000">
                    <a:srgbClr val="F3F3F3"/>
                  </a:gs>
                  <a:gs pos="100000">
                    <a:srgbClr val="A6A6A6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rgbClr val="FFFFFF"/>
                  </a:solidFill>
                  <a:latin typeface="Calibri" charset="0"/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18" name="Afrundet rektangel 91"/>
              <p:cNvSpPr>
                <a:spLocks noChangeArrowheads="1"/>
              </p:cNvSpPr>
              <p:nvPr/>
            </p:nvSpPr>
            <p:spPr bwMode="auto">
              <a:xfrm rot="-1560000">
                <a:off x="3404486" y="3848289"/>
                <a:ext cx="198910" cy="2414434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151616"/>
                  </a:gs>
                  <a:gs pos="100000">
                    <a:srgbClr val="F3F3F3"/>
                  </a:gs>
                  <a:gs pos="100000">
                    <a:srgbClr val="A6A6A6"/>
                  </a:gs>
                </a:gsLst>
                <a:lin ang="10800000" scaled="1"/>
              </a:gradFill>
              <a:ln w="9525">
                <a:noFill/>
                <a:round/>
                <a:headEnd/>
                <a:tailEnd/>
              </a:ln>
              <a:effectLst>
                <a:outerShdw blurRad="63500" dist="23000" dir="5400000" rotWithShape="0">
                  <a:srgbClr val="000000">
                    <a:alpha val="34999"/>
                  </a:srgbClr>
                </a:outerShdw>
              </a:effectLst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rgbClr val="FFFFFF"/>
                  </a:solidFill>
                  <a:latin typeface="Calibri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grpSp>
          <p:nvGrpSpPr>
            <p:cNvPr id="5" name="Gruppe 157"/>
            <p:cNvGrpSpPr/>
            <p:nvPr/>
          </p:nvGrpSpPr>
          <p:grpSpPr bwMode="auto">
            <a:xfrm>
              <a:off x="1982792" y="1312545"/>
              <a:ext cx="2988162" cy="3701415"/>
              <a:chOff x="5135322" y="1088691"/>
              <a:chExt cx="3635299" cy="4759659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4" name="Rectangle 27"/>
              <p:cNvSpPr>
                <a:spLocks noChangeArrowheads="1"/>
              </p:cNvSpPr>
              <p:nvPr/>
            </p:nvSpPr>
            <p:spPr bwMode="auto">
              <a:xfrm>
                <a:off x="5162551" y="1398269"/>
                <a:ext cx="3608070" cy="4450081"/>
              </a:xfrm>
              <a:prstGeom prst="rect">
                <a:avLst/>
              </a:prstGeom>
              <a:gradFill flip="none" rotWithShape="1">
                <a:gsLst>
                  <a:gs pos="38000">
                    <a:sysClr val="window" lastClr="FFFFFF"/>
                  </a:gs>
                  <a:gs pos="100000">
                    <a:schemeClr val="bg1">
                      <a:lumMod val="75000"/>
                    </a:schemeClr>
                  </a:gs>
                  <a:gs pos="68000">
                    <a:schemeClr val="bg1">
                      <a:lumMod val="95000"/>
                    </a:schemeClr>
                  </a:gs>
                </a:gsLst>
                <a:lin ang="12300000" scaled="0"/>
                <a:tileRect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marL="342900" indent="-342900"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400" kern="0" dirty="0">
                  <a:solidFill>
                    <a:sysClr val="windowText" lastClr="000000"/>
                  </a:solidFill>
                  <a:latin typeface="Arial Narrow" pitchFamily="-97" charset="0"/>
                  <a:ea typeface="ＭＳ Ｐゴシック" pitchFamily="-97" charset="-128"/>
                </a:endParaRPr>
              </a:p>
            </p:txBody>
          </p:sp>
          <p:sp>
            <p:nvSpPr>
              <p:cNvPr id="15" name="Rectangle 39"/>
              <p:cNvSpPr>
                <a:spLocks noChangeArrowheads="1"/>
              </p:cNvSpPr>
              <p:nvPr/>
            </p:nvSpPr>
            <p:spPr bwMode="auto">
              <a:xfrm>
                <a:off x="5135322" y="1088691"/>
                <a:ext cx="3627367" cy="714611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4000" b="1" kern="0" noProof="1" smtClean="0">
                    <a:solidFill>
                      <a:srgbClr val="FF0000"/>
                    </a:solidFill>
                    <a:latin typeface="Copperplate Gothic Bold" pitchFamily="34" charset="0"/>
                    <a:ea typeface="ＭＳ Ｐゴシック" pitchFamily="-97" charset="-128"/>
                  </a:rPr>
                  <a:t>A</a:t>
                </a:r>
                <a:r>
                  <a:rPr lang="de-DE" sz="3600" b="1" kern="0" noProof="1" smtClean="0">
                    <a:solidFill>
                      <a:srgbClr val="FF0000"/>
                    </a:solidFill>
                    <a:latin typeface="Copperplate Gothic Bold" pitchFamily="34" charset="0"/>
                    <a:ea typeface="ＭＳ Ｐゴシック" pitchFamily="-97" charset="-128"/>
                  </a:rPr>
                  <a:t>DS</a:t>
                </a:r>
                <a:r>
                  <a:rPr lang="de-DE" sz="4000" b="1" kern="0" noProof="1" smtClean="0">
                    <a:solidFill>
                      <a:schemeClr val="accent5">
                        <a:lumMod val="75000"/>
                      </a:schemeClr>
                    </a:solidFill>
                    <a:latin typeface="Copperplate Gothic Bold" pitchFamily="34" charset="0"/>
                    <a:ea typeface="ＭＳ Ｐゴシック" pitchFamily="-97" charset="-128"/>
                  </a:rPr>
                  <a:t>Z</a:t>
                </a:r>
                <a:r>
                  <a:rPr lang="de-DE" sz="3600" b="1" kern="0" noProof="1" smtClean="0">
                    <a:solidFill>
                      <a:schemeClr val="accent5">
                        <a:lumMod val="75000"/>
                      </a:schemeClr>
                    </a:solidFill>
                    <a:latin typeface="Copperplate Gothic Bold" pitchFamily="34" charset="0"/>
                    <a:ea typeface="ＭＳ Ｐゴシック" pitchFamily="-97" charset="-128"/>
                  </a:rPr>
                  <a:t>ENS</a:t>
                </a:r>
                <a:endParaRPr lang="de-DE" sz="3600" b="1" kern="0" noProof="1">
                  <a:solidFill>
                    <a:schemeClr val="accent5">
                      <a:lumMod val="75000"/>
                    </a:schemeClr>
                  </a:solidFill>
                  <a:latin typeface="Copperplate Gothic Bold" pitchFamily="34" charset="0"/>
                  <a:ea typeface="ＭＳ Ｐゴシック" pitchFamily="-97" charset="-128"/>
                </a:endParaRPr>
              </a:p>
            </p:txBody>
          </p:sp>
        </p:grpSp>
      </p:grpSp>
      <p:grpSp>
        <p:nvGrpSpPr>
          <p:cNvPr id="2056" name="Gruppe 58"/>
          <p:cNvGrpSpPr>
            <a:grpSpLocks/>
          </p:cNvGrpSpPr>
          <p:nvPr/>
        </p:nvGrpSpPr>
        <p:grpSpPr bwMode="auto">
          <a:xfrm>
            <a:off x="5048250" y="1071560"/>
            <a:ext cx="2497138" cy="5970588"/>
            <a:chOff x="5699752" y="835496"/>
            <a:chExt cx="2497180" cy="5970460"/>
          </a:xfrm>
        </p:grpSpPr>
        <p:grpSp>
          <p:nvGrpSpPr>
            <p:cNvPr id="2058" name="Gruppe 82"/>
            <p:cNvGrpSpPr>
              <a:grpSpLocks/>
            </p:cNvGrpSpPr>
            <p:nvPr/>
          </p:nvGrpSpPr>
          <p:grpSpPr bwMode="auto">
            <a:xfrm>
              <a:off x="5699752" y="835492"/>
              <a:ext cx="2497180" cy="5970462"/>
              <a:chOff x="5699752" y="835492"/>
              <a:chExt cx="2497180" cy="5970462"/>
            </a:xfrm>
          </p:grpSpPr>
          <p:grpSp>
            <p:nvGrpSpPr>
              <p:cNvPr id="2062" name="Gruppe 80"/>
              <p:cNvGrpSpPr>
                <a:grpSpLocks/>
              </p:cNvGrpSpPr>
              <p:nvPr/>
            </p:nvGrpSpPr>
            <p:grpSpPr bwMode="auto">
              <a:xfrm>
                <a:off x="5699752" y="835492"/>
                <a:ext cx="2497180" cy="5970462"/>
                <a:chOff x="5974075" y="835493"/>
                <a:chExt cx="2222861" cy="5314594"/>
              </a:xfrm>
            </p:grpSpPr>
            <p:grpSp>
              <p:nvGrpSpPr>
                <p:cNvPr id="2064" name="Gruppe 53"/>
                <p:cNvGrpSpPr>
                  <a:grpSpLocks/>
                </p:cNvGrpSpPr>
                <p:nvPr/>
              </p:nvGrpSpPr>
              <p:grpSpPr bwMode="auto">
                <a:xfrm>
                  <a:off x="5974075" y="835493"/>
                  <a:ext cx="2222861" cy="4849692"/>
                  <a:chOff x="12655535" y="-4318020"/>
                  <a:chExt cx="3495670" cy="7626644"/>
                </a:xfrm>
              </p:grpSpPr>
              <p:sp>
                <p:nvSpPr>
                  <p:cNvPr id="2067" name="Freeform 63"/>
                  <p:cNvSpPr>
                    <a:spLocks/>
                  </p:cNvSpPr>
                  <p:nvPr/>
                </p:nvSpPr>
                <p:spPr bwMode="auto">
                  <a:xfrm>
                    <a:off x="12655535" y="-2815802"/>
                    <a:ext cx="777803" cy="439999"/>
                  </a:xfrm>
                  <a:custGeom>
                    <a:avLst/>
                    <a:gdLst>
                      <a:gd name="T0" fmla="*/ 2147483647 w 490"/>
                      <a:gd name="T1" fmla="*/ 2147483647 h 278"/>
                      <a:gd name="T2" fmla="*/ 2147483647 w 490"/>
                      <a:gd name="T3" fmla="*/ 2147483647 h 278"/>
                      <a:gd name="T4" fmla="*/ 2147483647 w 490"/>
                      <a:gd name="T5" fmla="*/ 2147483647 h 278"/>
                      <a:gd name="T6" fmla="*/ 2147483647 w 490"/>
                      <a:gd name="T7" fmla="*/ 2147483647 h 278"/>
                      <a:gd name="T8" fmla="*/ 2147483647 w 490"/>
                      <a:gd name="T9" fmla="*/ 2147483647 h 278"/>
                      <a:gd name="T10" fmla="*/ 2147483647 w 490"/>
                      <a:gd name="T11" fmla="*/ 2147483647 h 278"/>
                      <a:gd name="T12" fmla="*/ 2147483647 w 490"/>
                      <a:gd name="T13" fmla="*/ 2147483647 h 278"/>
                      <a:gd name="T14" fmla="*/ 2147483647 w 490"/>
                      <a:gd name="T15" fmla="*/ 2147483647 h 278"/>
                      <a:gd name="T16" fmla="*/ 2147483647 w 490"/>
                      <a:gd name="T17" fmla="*/ 2147483647 h 278"/>
                      <a:gd name="T18" fmla="*/ 2147483647 w 490"/>
                      <a:gd name="T19" fmla="*/ 2147483647 h 278"/>
                      <a:gd name="T20" fmla="*/ 2147483647 w 490"/>
                      <a:gd name="T21" fmla="*/ 2147483647 h 278"/>
                      <a:gd name="T22" fmla="*/ 2147483647 w 490"/>
                      <a:gd name="T23" fmla="*/ 2147483647 h 278"/>
                      <a:gd name="T24" fmla="*/ 0 w 490"/>
                      <a:gd name="T25" fmla="*/ 2147483647 h 278"/>
                      <a:gd name="T26" fmla="*/ 0 w 490"/>
                      <a:gd name="T27" fmla="*/ 2147483647 h 278"/>
                      <a:gd name="T28" fmla="*/ 2147483647 w 490"/>
                      <a:gd name="T29" fmla="*/ 2147483647 h 278"/>
                      <a:gd name="T30" fmla="*/ 2147483647 w 490"/>
                      <a:gd name="T31" fmla="*/ 2147483647 h 278"/>
                      <a:gd name="T32" fmla="*/ 2147483647 w 490"/>
                      <a:gd name="T33" fmla="*/ 2147483647 h 278"/>
                      <a:gd name="T34" fmla="*/ 2147483647 w 490"/>
                      <a:gd name="T35" fmla="*/ 2147483647 h 278"/>
                      <a:gd name="T36" fmla="*/ 2147483647 w 490"/>
                      <a:gd name="T37" fmla="*/ 2147483647 h 278"/>
                      <a:gd name="T38" fmla="*/ 2147483647 w 490"/>
                      <a:gd name="T39" fmla="*/ 2147483647 h 278"/>
                      <a:gd name="T40" fmla="*/ 2147483647 w 490"/>
                      <a:gd name="T41" fmla="*/ 2147483647 h 278"/>
                      <a:gd name="T42" fmla="*/ 2147483647 w 490"/>
                      <a:gd name="T43" fmla="*/ 2147483647 h 278"/>
                      <a:gd name="T44" fmla="*/ 2147483647 w 490"/>
                      <a:gd name="T45" fmla="*/ 2147483647 h 278"/>
                      <a:gd name="T46" fmla="*/ 2147483647 w 490"/>
                      <a:gd name="T47" fmla="*/ 2147483647 h 278"/>
                      <a:gd name="T48" fmla="*/ 2147483647 w 490"/>
                      <a:gd name="T49" fmla="*/ 2147483647 h 278"/>
                      <a:gd name="T50" fmla="*/ 2147483647 w 490"/>
                      <a:gd name="T51" fmla="*/ 2147483647 h 278"/>
                      <a:gd name="T52" fmla="*/ 2147483647 w 490"/>
                      <a:gd name="T53" fmla="*/ 2147483647 h 278"/>
                      <a:gd name="T54" fmla="*/ 2147483647 w 490"/>
                      <a:gd name="T55" fmla="*/ 2147483647 h 278"/>
                      <a:gd name="T56" fmla="*/ 2147483647 w 490"/>
                      <a:gd name="T57" fmla="*/ 2147483647 h 278"/>
                      <a:gd name="T58" fmla="*/ 2147483647 w 490"/>
                      <a:gd name="T59" fmla="*/ 2147483647 h 278"/>
                      <a:gd name="T60" fmla="*/ 2147483647 w 490"/>
                      <a:gd name="T61" fmla="*/ 2147483647 h 278"/>
                      <a:gd name="T62" fmla="*/ 2147483647 w 490"/>
                      <a:gd name="T63" fmla="*/ 2147483647 h 278"/>
                      <a:gd name="T64" fmla="*/ 2147483647 w 490"/>
                      <a:gd name="T65" fmla="*/ 2147483647 h 278"/>
                      <a:gd name="T66" fmla="*/ 2147483647 w 490"/>
                      <a:gd name="T67" fmla="*/ 2147483647 h 278"/>
                      <a:gd name="T68" fmla="*/ 2147483647 w 490"/>
                      <a:gd name="T69" fmla="*/ 2147483647 h 278"/>
                      <a:gd name="T70" fmla="*/ 2147483647 w 490"/>
                      <a:gd name="T71" fmla="*/ 2147483647 h 278"/>
                      <a:gd name="T72" fmla="*/ 2147483647 w 490"/>
                      <a:gd name="T73" fmla="*/ 2147483647 h 278"/>
                      <a:gd name="T74" fmla="*/ 2147483647 w 490"/>
                      <a:gd name="T75" fmla="*/ 2147483647 h 278"/>
                      <a:gd name="T76" fmla="*/ 2147483647 w 490"/>
                      <a:gd name="T77" fmla="*/ 0 h 278"/>
                      <a:gd name="T78" fmla="*/ 2147483647 w 490"/>
                      <a:gd name="T79" fmla="*/ 2147483647 h 278"/>
                      <a:gd name="T80" fmla="*/ 2147483647 w 490"/>
                      <a:gd name="T81" fmla="*/ 2147483647 h 278"/>
                      <a:gd name="T82" fmla="*/ 2147483647 w 490"/>
                      <a:gd name="T83" fmla="*/ 2147483647 h 278"/>
                      <a:gd name="T84" fmla="*/ 2147483647 w 490"/>
                      <a:gd name="T85" fmla="*/ 2147483647 h 278"/>
                      <a:gd name="T86" fmla="*/ 2147483647 w 490"/>
                      <a:gd name="T87" fmla="*/ 2147483647 h 278"/>
                      <a:gd name="T88" fmla="*/ 2147483647 w 490"/>
                      <a:gd name="T89" fmla="*/ 2147483647 h 278"/>
                      <a:gd name="T90" fmla="*/ 2147483647 w 490"/>
                      <a:gd name="T91" fmla="*/ 2147483647 h 278"/>
                      <a:gd name="T92" fmla="*/ 2147483647 w 490"/>
                      <a:gd name="T93" fmla="*/ 2147483647 h 278"/>
                      <a:gd name="T94" fmla="*/ 2147483647 w 490"/>
                      <a:gd name="T95" fmla="*/ 2147483647 h 278"/>
                      <a:gd name="T96" fmla="*/ 2147483647 w 490"/>
                      <a:gd name="T97" fmla="*/ 2147483647 h 278"/>
                      <a:gd name="T98" fmla="*/ 2147483647 w 490"/>
                      <a:gd name="T99" fmla="*/ 2147483647 h 278"/>
                      <a:gd name="T100" fmla="*/ 2147483647 w 490"/>
                      <a:gd name="T101" fmla="*/ 2147483647 h 278"/>
                      <a:gd name="T102" fmla="*/ 2147483647 w 490"/>
                      <a:gd name="T103" fmla="*/ 2147483647 h 278"/>
                      <a:gd name="T104" fmla="*/ 2147483647 w 490"/>
                      <a:gd name="T105" fmla="*/ 2147483647 h 278"/>
                      <a:gd name="T106" fmla="*/ 2147483647 w 490"/>
                      <a:gd name="T107" fmla="*/ 2147483647 h 278"/>
                      <a:gd name="T108" fmla="*/ 2147483647 w 490"/>
                      <a:gd name="T109" fmla="*/ 2147483647 h 278"/>
                      <a:gd name="T110" fmla="*/ 2147483647 w 490"/>
                      <a:gd name="T111" fmla="*/ 2147483647 h 278"/>
                      <a:gd name="T112" fmla="*/ 2147483647 w 490"/>
                      <a:gd name="T113" fmla="*/ 2147483647 h 278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490"/>
                      <a:gd name="T172" fmla="*/ 0 h 278"/>
                      <a:gd name="T173" fmla="*/ 490 w 490"/>
                      <a:gd name="T174" fmla="*/ 278 h 278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490" h="278">
                        <a:moveTo>
                          <a:pt x="236" y="226"/>
                        </a:moveTo>
                        <a:lnTo>
                          <a:pt x="236" y="226"/>
                        </a:lnTo>
                        <a:lnTo>
                          <a:pt x="210" y="228"/>
                        </a:lnTo>
                        <a:lnTo>
                          <a:pt x="180" y="234"/>
                        </a:lnTo>
                        <a:lnTo>
                          <a:pt x="150" y="242"/>
                        </a:lnTo>
                        <a:lnTo>
                          <a:pt x="120" y="248"/>
                        </a:lnTo>
                        <a:lnTo>
                          <a:pt x="98" y="252"/>
                        </a:lnTo>
                        <a:lnTo>
                          <a:pt x="80" y="258"/>
                        </a:lnTo>
                        <a:lnTo>
                          <a:pt x="62" y="262"/>
                        </a:lnTo>
                        <a:lnTo>
                          <a:pt x="40" y="268"/>
                        </a:lnTo>
                        <a:lnTo>
                          <a:pt x="26" y="272"/>
                        </a:lnTo>
                        <a:lnTo>
                          <a:pt x="24" y="272"/>
                        </a:lnTo>
                        <a:lnTo>
                          <a:pt x="20" y="272"/>
                        </a:lnTo>
                        <a:lnTo>
                          <a:pt x="16" y="276"/>
                        </a:lnTo>
                        <a:lnTo>
                          <a:pt x="10" y="278"/>
                        </a:lnTo>
                        <a:lnTo>
                          <a:pt x="6" y="276"/>
                        </a:lnTo>
                        <a:lnTo>
                          <a:pt x="4" y="276"/>
                        </a:lnTo>
                        <a:lnTo>
                          <a:pt x="2" y="274"/>
                        </a:lnTo>
                        <a:lnTo>
                          <a:pt x="2" y="272"/>
                        </a:lnTo>
                        <a:lnTo>
                          <a:pt x="0" y="270"/>
                        </a:lnTo>
                        <a:lnTo>
                          <a:pt x="0" y="268"/>
                        </a:lnTo>
                        <a:lnTo>
                          <a:pt x="2" y="266"/>
                        </a:lnTo>
                        <a:lnTo>
                          <a:pt x="4" y="254"/>
                        </a:lnTo>
                        <a:lnTo>
                          <a:pt x="8" y="248"/>
                        </a:lnTo>
                        <a:lnTo>
                          <a:pt x="14" y="242"/>
                        </a:lnTo>
                        <a:lnTo>
                          <a:pt x="22" y="236"/>
                        </a:lnTo>
                        <a:lnTo>
                          <a:pt x="30" y="232"/>
                        </a:lnTo>
                        <a:lnTo>
                          <a:pt x="74" y="210"/>
                        </a:lnTo>
                        <a:lnTo>
                          <a:pt x="94" y="202"/>
                        </a:lnTo>
                        <a:lnTo>
                          <a:pt x="110" y="200"/>
                        </a:lnTo>
                        <a:lnTo>
                          <a:pt x="114" y="200"/>
                        </a:lnTo>
                        <a:lnTo>
                          <a:pt x="114" y="198"/>
                        </a:lnTo>
                        <a:lnTo>
                          <a:pt x="102" y="194"/>
                        </a:lnTo>
                        <a:lnTo>
                          <a:pt x="46" y="182"/>
                        </a:lnTo>
                        <a:lnTo>
                          <a:pt x="28" y="176"/>
                        </a:lnTo>
                        <a:lnTo>
                          <a:pt x="24" y="174"/>
                        </a:lnTo>
                        <a:lnTo>
                          <a:pt x="20" y="172"/>
                        </a:lnTo>
                        <a:lnTo>
                          <a:pt x="18" y="162"/>
                        </a:lnTo>
                        <a:lnTo>
                          <a:pt x="20" y="158"/>
                        </a:lnTo>
                        <a:lnTo>
                          <a:pt x="24" y="154"/>
                        </a:lnTo>
                        <a:lnTo>
                          <a:pt x="26" y="152"/>
                        </a:lnTo>
                        <a:lnTo>
                          <a:pt x="34" y="148"/>
                        </a:lnTo>
                        <a:lnTo>
                          <a:pt x="42" y="144"/>
                        </a:lnTo>
                        <a:lnTo>
                          <a:pt x="52" y="144"/>
                        </a:lnTo>
                        <a:lnTo>
                          <a:pt x="70" y="146"/>
                        </a:lnTo>
                        <a:lnTo>
                          <a:pt x="144" y="152"/>
                        </a:lnTo>
                        <a:lnTo>
                          <a:pt x="168" y="154"/>
                        </a:lnTo>
                        <a:lnTo>
                          <a:pt x="192" y="150"/>
                        </a:lnTo>
                        <a:lnTo>
                          <a:pt x="238" y="140"/>
                        </a:lnTo>
                        <a:lnTo>
                          <a:pt x="272" y="134"/>
                        </a:lnTo>
                        <a:lnTo>
                          <a:pt x="282" y="130"/>
                        </a:lnTo>
                        <a:lnTo>
                          <a:pt x="284" y="128"/>
                        </a:lnTo>
                        <a:lnTo>
                          <a:pt x="284" y="126"/>
                        </a:lnTo>
                        <a:lnTo>
                          <a:pt x="282" y="112"/>
                        </a:lnTo>
                        <a:lnTo>
                          <a:pt x="278" y="104"/>
                        </a:lnTo>
                        <a:lnTo>
                          <a:pt x="276" y="100"/>
                        </a:lnTo>
                        <a:lnTo>
                          <a:pt x="272" y="96"/>
                        </a:lnTo>
                        <a:lnTo>
                          <a:pt x="260" y="92"/>
                        </a:lnTo>
                        <a:lnTo>
                          <a:pt x="252" y="84"/>
                        </a:lnTo>
                        <a:lnTo>
                          <a:pt x="240" y="70"/>
                        </a:lnTo>
                        <a:lnTo>
                          <a:pt x="236" y="66"/>
                        </a:lnTo>
                        <a:lnTo>
                          <a:pt x="224" y="50"/>
                        </a:lnTo>
                        <a:lnTo>
                          <a:pt x="220" y="40"/>
                        </a:lnTo>
                        <a:lnTo>
                          <a:pt x="218" y="26"/>
                        </a:lnTo>
                        <a:lnTo>
                          <a:pt x="218" y="14"/>
                        </a:lnTo>
                        <a:lnTo>
                          <a:pt x="222" y="8"/>
                        </a:lnTo>
                        <a:lnTo>
                          <a:pt x="230" y="4"/>
                        </a:lnTo>
                        <a:lnTo>
                          <a:pt x="236" y="0"/>
                        </a:lnTo>
                        <a:lnTo>
                          <a:pt x="242" y="0"/>
                        </a:lnTo>
                        <a:lnTo>
                          <a:pt x="248" y="2"/>
                        </a:lnTo>
                        <a:lnTo>
                          <a:pt x="254" y="6"/>
                        </a:lnTo>
                        <a:lnTo>
                          <a:pt x="262" y="16"/>
                        </a:lnTo>
                        <a:lnTo>
                          <a:pt x="272" y="30"/>
                        </a:lnTo>
                        <a:lnTo>
                          <a:pt x="288" y="46"/>
                        </a:lnTo>
                        <a:lnTo>
                          <a:pt x="302" y="60"/>
                        </a:lnTo>
                        <a:lnTo>
                          <a:pt x="314" y="72"/>
                        </a:lnTo>
                        <a:lnTo>
                          <a:pt x="324" y="80"/>
                        </a:lnTo>
                        <a:lnTo>
                          <a:pt x="350" y="92"/>
                        </a:lnTo>
                        <a:lnTo>
                          <a:pt x="382" y="104"/>
                        </a:lnTo>
                        <a:lnTo>
                          <a:pt x="398" y="112"/>
                        </a:lnTo>
                        <a:lnTo>
                          <a:pt x="410" y="116"/>
                        </a:lnTo>
                        <a:lnTo>
                          <a:pt x="426" y="120"/>
                        </a:lnTo>
                        <a:lnTo>
                          <a:pt x="436" y="122"/>
                        </a:lnTo>
                        <a:lnTo>
                          <a:pt x="448" y="128"/>
                        </a:lnTo>
                        <a:lnTo>
                          <a:pt x="456" y="134"/>
                        </a:lnTo>
                        <a:lnTo>
                          <a:pt x="464" y="142"/>
                        </a:lnTo>
                        <a:lnTo>
                          <a:pt x="466" y="144"/>
                        </a:lnTo>
                        <a:lnTo>
                          <a:pt x="472" y="152"/>
                        </a:lnTo>
                        <a:lnTo>
                          <a:pt x="476" y="162"/>
                        </a:lnTo>
                        <a:lnTo>
                          <a:pt x="480" y="170"/>
                        </a:lnTo>
                        <a:lnTo>
                          <a:pt x="480" y="176"/>
                        </a:lnTo>
                        <a:lnTo>
                          <a:pt x="480" y="186"/>
                        </a:lnTo>
                        <a:lnTo>
                          <a:pt x="480" y="192"/>
                        </a:lnTo>
                        <a:lnTo>
                          <a:pt x="478" y="192"/>
                        </a:lnTo>
                        <a:lnTo>
                          <a:pt x="480" y="192"/>
                        </a:lnTo>
                        <a:lnTo>
                          <a:pt x="488" y="192"/>
                        </a:lnTo>
                        <a:lnTo>
                          <a:pt x="490" y="192"/>
                        </a:lnTo>
                        <a:lnTo>
                          <a:pt x="488" y="192"/>
                        </a:lnTo>
                        <a:lnTo>
                          <a:pt x="474" y="198"/>
                        </a:lnTo>
                        <a:lnTo>
                          <a:pt x="408" y="224"/>
                        </a:lnTo>
                        <a:lnTo>
                          <a:pt x="360" y="224"/>
                        </a:lnTo>
                        <a:lnTo>
                          <a:pt x="274" y="226"/>
                        </a:lnTo>
                        <a:lnTo>
                          <a:pt x="236" y="226"/>
                        </a:lnTo>
                        <a:close/>
                      </a:path>
                    </a:pathLst>
                  </a:custGeom>
                  <a:solidFill>
                    <a:srgbClr val="8F8F8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pPr defTabSz="914400"/>
                    <a:endParaRPr lang="en-US">
                      <a:solidFill>
                        <a:srgbClr val="000000"/>
                      </a:solidFill>
                      <a:latin typeface="Calibri" pitchFamily="-105" charset="0"/>
                    </a:endParaRPr>
                  </a:p>
                </p:txBody>
              </p:sp>
              <p:grpSp>
                <p:nvGrpSpPr>
                  <p:cNvPr id="2068" name="Gruppe 83"/>
                  <p:cNvGrpSpPr>
                    <a:grpSpLocks/>
                  </p:cNvGrpSpPr>
                  <p:nvPr/>
                </p:nvGrpSpPr>
                <p:grpSpPr bwMode="auto">
                  <a:xfrm>
                    <a:off x="13233331" y="-4318020"/>
                    <a:ext cx="2917874" cy="7626644"/>
                    <a:chOff x="13233331" y="-4318020"/>
                    <a:chExt cx="2917874" cy="7626644"/>
                  </a:xfrm>
                </p:grpSpPr>
                <p:sp>
                  <p:nvSpPr>
                    <p:cNvPr id="2069" name="Rectangle 6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446737" y="-3224690"/>
                      <a:ext cx="2223" cy="2223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2070" name="Freeform 66"/>
                    <p:cNvSpPr>
                      <a:spLocks/>
                    </p:cNvSpPr>
                    <p:nvPr/>
                  </p:nvSpPr>
                  <p:spPr bwMode="auto">
                    <a:xfrm>
                      <a:off x="14928943" y="-3260245"/>
                      <a:ext cx="133338" cy="111111"/>
                    </a:xfrm>
                    <a:custGeom>
                      <a:avLst/>
                      <a:gdLst>
                        <a:gd name="T0" fmla="*/ 2147483647 w 84"/>
                        <a:gd name="T1" fmla="*/ 2147483647 h 70"/>
                        <a:gd name="T2" fmla="*/ 2147483647 w 84"/>
                        <a:gd name="T3" fmla="*/ 2147483647 h 70"/>
                        <a:gd name="T4" fmla="*/ 2147483647 w 84"/>
                        <a:gd name="T5" fmla="*/ 2147483647 h 70"/>
                        <a:gd name="T6" fmla="*/ 2147483647 w 84"/>
                        <a:gd name="T7" fmla="*/ 2147483647 h 70"/>
                        <a:gd name="T8" fmla="*/ 2147483647 w 84"/>
                        <a:gd name="T9" fmla="*/ 2147483647 h 70"/>
                        <a:gd name="T10" fmla="*/ 2147483647 w 84"/>
                        <a:gd name="T11" fmla="*/ 2147483647 h 70"/>
                        <a:gd name="T12" fmla="*/ 0 w 84"/>
                        <a:gd name="T13" fmla="*/ 2147483647 h 70"/>
                        <a:gd name="T14" fmla="*/ 2147483647 w 84"/>
                        <a:gd name="T15" fmla="*/ 2147483647 h 70"/>
                        <a:gd name="T16" fmla="*/ 2147483647 w 84"/>
                        <a:gd name="T17" fmla="*/ 2147483647 h 70"/>
                        <a:gd name="T18" fmla="*/ 2147483647 w 84"/>
                        <a:gd name="T19" fmla="*/ 2147483647 h 70"/>
                        <a:gd name="T20" fmla="*/ 2147483647 w 84"/>
                        <a:gd name="T21" fmla="*/ 0 h 70"/>
                        <a:gd name="T22" fmla="*/ 2147483647 w 84"/>
                        <a:gd name="T23" fmla="*/ 2147483647 h 70"/>
                        <a:gd name="T24" fmla="*/ 2147483647 w 84"/>
                        <a:gd name="T25" fmla="*/ 2147483647 h 70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w 84"/>
                        <a:gd name="T40" fmla="*/ 0 h 70"/>
                        <a:gd name="T41" fmla="*/ 84 w 84"/>
                        <a:gd name="T42" fmla="*/ 70 h 70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T39" t="T40" r="T41" b="T42"/>
                      <a:pathLst>
                        <a:path w="84" h="70">
                          <a:moveTo>
                            <a:pt x="68" y="10"/>
                          </a:moveTo>
                          <a:lnTo>
                            <a:pt x="54" y="18"/>
                          </a:lnTo>
                          <a:lnTo>
                            <a:pt x="16" y="24"/>
                          </a:lnTo>
                          <a:lnTo>
                            <a:pt x="8" y="32"/>
                          </a:lnTo>
                          <a:lnTo>
                            <a:pt x="2" y="46"/>
                          </a:lnTo>
                          <a:lnTo>
                            <a:pt x="2" y="68"/>
                          </a:lnTo>
                          <a:lnTo>
                            <a:pt x="0" y="70"/>
                          </a:lnTo>
                          <a:lnTo>
                            <a:pt x="76" y="58"/>
                          </a:lnTo>
                          <a:lnTo>
                            <a:pt x="78" y="56"/>
                          </a:lnTo>
                          <a:lnTo>
                            <a:pt x="84" y="34"/>
                          </a:lnTo>
                          <a:lnTo>
                            <a:pt x="84" y="0"/>
                          </a:lnTo>
                          <a:lnTo>
                            <a:pt x="84" y="4"/>
                          </a:lnTo>
                          <a:lnTo>
                            <a:pt x="68" y="10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2071" name="Freeform 67"/>
                    <p:cNvSpPr>
                      <a:spLocks/>
                    </p:cNvSpPr>
                    <p:nvPr/>
                  </p:nvSpPr>
                  <p:spPr bwMode="auto">
                    <a:xfrm>
                      <a:off x="14757826" y="-3222467"/>
                      <a:ext cx="691134" cy="1064441"/>
                    </a:xfrm>
                    <a:custGeom>
                      <a:avLst/>
                      <a:gdLst>
                        <a:gd name="T0" fmla="*/ 2147483647 w 436"/>
                        <a:gd name="T1" fmla="*/ 2147483647 h 670"/>
                        <a:gd name="T2" fmla="*/ 2147483647 w 436"/>
                        <a:gd name="T3" fmla="*/ 0 h 670"/>
                        <a:gd name="T4" fmla="*/ 2147483647 w 436"/>
                        <a:gd name="T5" fmla="*/ 0 h 670"/>
                        <a:gd name="T6" fmla="*/ 2147483647 w 436"/>
                        <a:gd name="T7" fmla="*/ 0 h 670"/>
                        <a:gd name="T8" fmla="*/ 2147483647 w 436"/>
                        <a:gd name="T9" fmla="*/ 2147483647 h 670"/>
                        <a:gd name="T10" fmla="*/ 2147483647 w 436"/>
                        <a:gd name="T11" fmla="*/ 2147483647 h 670"/>
                        <a:gd name="T12" fmla="*/ 2147483647 w 436"/>
                        <a:gd name="T13" fmla="*/ 2147483647 h 670"/>
                        <a:gd name="T14" fmla="*/ 2147483647 w 436"/>
                        <a:gd name="T15" fmla="*/ 2147483647 h 670"/>
                        <a:gd name="T16" fmla="*/ 2147483647 w 436"/>
                        <a:gd name="T17" fmla="*/ 2147483647 h 670"/>
                        <a:gd name="T18" fmla="*/ 2147483647 w 436"/>
                        <a:gd name="T19" fmla="*/ 2147483647 h 670"/>
                        <a:gd name="T20" fmla="*/ 2147483647 w 436"/>
                        <a:gd name="T21" fmla="*/ 2147483647 h 670"/>
                        <a:gd name="T22" fmla="*/ 2147483647 w 436"/>
                        <a:gd name="T23" fmla="*/ 2147483647 h 670"/>
                        <a:gd name="T24" fmla="*/ 2147483647 w 436"/>
                        <a:gd name="T25" fmla="*/ 2147483647 h 670"/>
                        <a:gd name="T26" fmla="*/ 2147483647 w 436"/>
                        <a:gd name="T27" fmla="*/ 2147483647 h 670"/>
                        <a:gd name="T28" fmla="*/ 2147483647 w 436"/>
                        <a:gd name="T29" fmla="*/ 2147483647 h 670"/>
                        <a:gd name="T30" fmla="*/ 2147483647 w 436"/>
                        <a:gd name="T31" fmla="*/ 2147483647 h 670"/>
                        <a:gd name="T32" fmla="*/ 2147483647 w 436"/>
                        <a:gd name="T33" fmla="*/ 2147483647 h 670"/>
                        <a:gd name="T34" fmla="*/ 2147483647 w 436"/>
                        <a:gd name="T35" fmla="*/ 2147483647 h 670"/>
                        <a:gd name="T36" fmla="*/ 2147483647 w 436"/>
                        <a:gd name="T37" fmla="*/ 2147483647 h 670"/>
                        <a:gd name="T38" fmla="*/ 2147483647 w 436"/>
                        <a:gd name="T39" fmla="*/ 2147483647 h 670"/>
                        <a:gd name="T40" fmla="*/ 2147483647 w 436"/>
                        <a:gd name="T41" fmla="*/ 2147483647 h 670"/>
                        <a:gd name="T42" fmla="*/ 2147483647 w 436"/>
                        <a:gd name="T43" fmla="*/ 2147483647 h 670"/>
                        <a:gd name="T44" fmla="*/ 2147483647 w 436"/>
                        <a:gd name="T45" fmla="*/ 2147483647 h 670"/>
                        <a:gd name="T46" fmla="*/ 2147483647 w 436"/>
                        <a:gd name="T47" fmla="*/ 2147483647 h 670"/>
                        <a:gd name="T48" fmla="*/ 2147483647 w 436"/>
                        <a:gd name="T49" fmla="*/ 2147483647 h 670"/>
                        <a:gd name="T50" fmla="*/ 2147483647 w 436"/>
                        <a:gd name="T51" fmla="*/ 2147483647 h 670"/>
                        <a:gd name="T52" fmla="*/ 2147483647 w 436"/>
                        <a:gd name="T53" fmla="*/ 2147483647 h 670"/>
                        <a:gd name="T54" fmla="*/ 2147483647 w 436"/>
                        <a:gd name="T55" fmla="*/ 2147483647 h 670"/>
                        <a:gd name="T56" fmla="*/ 2147483647 w 436"/>
                        <a:gd name="T57" fmla="*/ 2147483647 h 670"/>
                        <a:gd name="T58" fmla="*/ 2147483647 w 436"/>
                        <a:gd name="T59" fmla="*/ 2147483647 h 670"/>
                        <a:gd name="T60" fmla="*/ 2147483647 w 436"/>
                        <a:gd name="T61" fmla="*/ 2147483647 h 670"/>
                        <a:gd name="T62" fmla="*/ 2147483647 w 436"/>
                        <a:gd name="T63" fmla="*/ 2147483647 h 670"/>
                        <a:gd name="T64" fmla="*/ 2147483647 w 436"/>
                        <a:gd name="T65" fmla="*/ 2147483647 h 670"/>
                        <a:gd name="T66" fmla="*/ 0 w 436"/>
                        <a:gd name="T67" fmla="*/ 2147483647 h 670"/>
                        <a:gd name="T68" fmla="*/ 2147483647 w 436"/>
                        <a:gd name="T69" fmla="*/ 2147483647 h 670"/>
                        <a:gd name="T70" fmla="*/ 2147483647 w 436"/>
                        <a:gd name="T71" fmla="*/ 2147483647 h 670"/>
                        <a:gd name="T72" fmla="*/ 2147483647 w 436"/>
                        <a:gd name="T73" fmla="*/ 2147483647 h 670"/>
                        <a:gd name="T74" fmla="*/ 2147483647 w 436"/>
                        <a:gd name="T75" fmla="*/ 2147483647 h 670"/>
                        <a:gd name="T76" fmla="*/ 2147483647 w 436"/>
                        <a:gd name="T77" fmla="*/ 2147483647 h 670"/>
                        <a:gd name="T78" fmla="*/ 2147483647 w 436"/>
                        <a:gd name="T79" fmla="*/ 2147483647 h 670"/>
                        <a:gd name="T80" fmla="*/ 2147483647 w 436"/>
                        <a:gd name="T81" fmla="*/ 2147483647 h 670"/>
                        <a:gd name="T82" fmla="*/ 2147483647 w 436"/>
                        <a:gd name="T83" fmla="*/ 2147483647 h 670"/>
                        <a:gd name="T84" fmla="*/ 2147483647 w 436"/>
                        <a:gd name="T85" fmla="*/ 2147483647 h 670"/>
                        <a:gd name="T86" fmla="*/ 2147483647 w 436"/>
                        <a:gd name="T87" fmla="*/ 2147483647 h 670"/>
                        <a:gd name="T88" fmla="*/ 2147483647 w 436"/>
                        <a:gd name="T89" fmla="*/ 2147483647 h 670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w 436"/>
                        <a:gd name="T136" fmla="*/ 0 h 670"/>
                        <a:gd name="T137" fmla="*/ 436 w 436"/>
                        <a:gd name="T138" fmla="*/ 670 h 670"/>
                      </a:gdLst>
                      <a:ahLst/>
                      <a:cxnLst>
                        <a:cxn ang="T90">
                          <a:pos x="T0" y="T1"/>
                        </a:cxn>
                        <a:cxn ang="T91">
                          <a:pos x="T2" y="T3"/>
                        </a:cxn>
                        <a:cxn ang="T92">
                          <a:pos x="T4" y="T5"/>
                        </a:cxn>
                        <a:cxn ang="T93">
                          <a:pos x="T6" y="T7"/>
                        </a:cxn>
                        <a:cxn ang="T94">
                          <a:pos x="T8" y="T9"/>
                        </a:cxn>
                        <a:cxn ang="T95">
                          <a:pos x="T10" y="T11"/>
                        </a:cxn>
                        <a:cxn ang="T96">
                          <a:pos x="T12" y="T13"/>
                        </a:cxn>
                        <a:cxn ang="T97">
                          <a:pos x="T14" y="T15"/>
                        </a:cxn>
                        <a:cxn ang="T98">
                          <a:pos x="T16" y="T17"/>
                        </a:cxn>
                        <a:cxn ang="T99">
                          <a:pos x="T18" y="T19"/>
                        </a:cxn>
                        <a:cxn ang="T100">
                          <a:pos x="T20" y="T21"/>
                        </a:cxn>
                        <a:cxn ang="T101">
                          <a:pos x="T22" y="T23"/>
                        </a:cxn>
                        <a:cxn ang="T102">
                          <a:pos x="T24" y="T25"/>
                        </a:cxn>
                        <a:cxn ang="T103">
                          <a:pos x="T26" y="T27"/>
                        </a:cxn>
                        <a:cxn ang="T104">
                          <a:pos x="T28" y="T29"/>
                        </a:cxn>
                        <a:cxn ang="T105">
                          <a:pos x="T30" y="T31"/>
                        </a:cxn>
                        <a:cxn ang="T106">
                          <a:pos x="T32" y="T33"/>
                        </a:cxn>
                        <a:cxn ang="T107">
                          <a:pos x="T34" y="T35"/>
                        </a:cxn>
                        <a:cxn ang="T108">
                          <a:pos x="T36" y="T37"/>
                        </a:cxn>
                        <a:cxn ang="T109">
                          <a:pos x="T38" y="T39"/>
                        </a:cxn>
                        <a:cxn ang="T110">
                          <a:pos x="T40" y="T41"/>
                        </a:cxn>
                        <a:cxn ang="T111">
                          <a:pos x="T42" y="T43"/>
                        </a:cxn>
                        <a:cxn ang="T112">
                          <a:pos x="T44" y="T45"/>
                        </a:cxn>
                        <a:cxn ang="T113">
                          <a:pos x="T46" y="T47"/>
                        </a:cxn>
                        <a:cxn ang="T114">
                          <a:pos x="T48" y="T49"/>
                        </a:cxn>
                        <a:cxn ang="T115">
                          <a:pos x="T50" y="T51"/>
                        </a:cxn>
                        <a:cxn ang="T116">
                          <a:pos x="T52" y="T53"/>
                        </a:cxn>
                        <a:cxn ang="T117">
                          <a:pos x="T54" y="T55"/>
                        </a:cxn>
                        <a:cxn ang="T118">
                          <a:pos x="T56" y="T57"/>
                        </a:cxn>
                        <a:cxn ang="T119">
                          <a:pos x="T58" y="T59"/>
                        </a:cxn>
                        <a:cxn ang="T120">
                          <a:pos x="T60" y="T61"/>
                        </a:cxn>
                        <a:cxn ang="T121">
                          <a:pos x="T62" y="T63"/>
                        </a:cxn>
                        <a:cxn ang="T122">
                          <a:pos x="T64" y="T65"/>
                        </a:cxn>
                        <a:cxn ang="T123">
                          <a:pos x="T66" y="T67"/>
                        </a:cxn>
                        <a:cxn ang="T124">
                          <a:pos x="T68" y="T69"/>
                        </a:cxn>
                        <a:cxn ang="T125">
                          <a:pos x="T70" y="T71"/>
                        </a:cxn>
                        <a:cxn ang="T126">
                          <a:pos x="T72" y="T73"/>
                        </a:cxn>
                        <a:cxn ang="T127">
                          <a:pos x="T74" y="T75"/>
                        </a:cxn>
                        <a:cxn ang="T128">
                          <a:pos x="T76" y="T77"/>
                        </a:cxn>
                        <a:cxn ang="T129">
                          <a:pos x="T78" y="T79"/>
                        </a:cxn>
                        <a:cxn ang="T130">
                          <a:pos x="T80" y="T81"/>
                        </a:cxn>
                        <a:cxn ang="T131">
                          <a:pos x="T82" y="T83"/>
                        </a:cxn>
                        <a:cxn ang="T132">
                          <a:pos x="T84" y="T85"/>
                        </a:cxn>
                        <a:cxn ang="T133">
                          <a:pos x="T86" y="T87"/>
                        </a:cxn>
                        <a:cxn ang="T134">
                          <a:pos x="T88" y="T89"/>
                        </a:cxn>
                      </a:cxnLst>
                      <a:rect l="T135" t="T136" r="T137" b="T138"/>
                      <a:pathLst>
                        <a:path w="436" h="670">
                          <a:moveTo>
                            <a:pt x="436" y="16"/>
                          </a:moveTo>
                          <a:lnTo>
                            <a:pt x="436" y="0"/>
                          </a:lnTo>
                          <a:lnTo>
                            <a:pt x="434" y="0"/>
                          </a:lnTo>
                          <a:lnTo>
                            <a:pt x="434" y="4"/>
                          </a:lnTo>
                          <a:lnTo>
                            <a:pt x="410" y="26"/>
                          </a:lnTo>
                          <a:lnTo>
                            <a:pt x="380" y="54"/>
                          </a:lnTo>
                          <a:lnTo>
                            <a:pt x="358" y="76"/>
                          </a:lnTo>
                          <a:lnTo>
                            <a:pt x="320" y="98"/>
                          </a:lnTo>
                          <a:lnTo>
                            <a:pt x="246" y="134"/>
                          </a:lnTo>
                          <a:lnTo>
                            <a:pt x="208" y="156"/>
                          </a:lnTo>
                          <a:lnTo>
                            <a:pt x="186" y="170"/>
                          </a:lnTo>
                          <a:lnTo>
                            <a:pt x="170" y="192"/>
                          </a:lnTo>
                          <a:lnTo>
                            <a:pt x="170" y="214"/>
                          </a:lnTo>
                          <a:lnTo>
                            <a:pt x="186" y="228"/>
                          </a:lnTo>
                          <a:lnTo>
                            <a:pt x="170" y="234"/>
                          </a:lnTo>
                          <a:lnTo>
                            <a:pt x="154" y="192"/>
                          </a:lnTo>
                          <a:lnTo>
                            <a:pt x="148" y="156"/>
                          </a:lnTo>
                          <a:lnTo>
                            <a:pt x="132" y="134"/>
                          </a:lnTo>
                          <a:lnTo>
                            <a:pt x="124" y="120"/>
                          </a:lnTo>
                          <a:lnTo>
                            <a:pt x="124" y="98"/>
                          </a:lnTo>
                          <a:lnTo>
                            <a:pt x="124" y="76"/>
                          </a:lnTo>
                          <a:lnTo>
                            <a:pt x="154" y="70"/>
                          </a:lnTo>
                          <a:lnTo>
                            <a:pt x="178" y="54"/>
                          </a:lnTo>
                          <a:lnTo>
                            <a:pt x="184" y="34"/>
                          </a:lnTo>
                          <a:lnTo>
                            <a:pt x="108" y="46"/>
                          </a:lnTo>
                          <a:lnTo>
                            <a:pt x="94" y="66"/>
                          </a:lnTo>
                          <a:lnTo>
                            <a:pt x="82" y="80"/>
                          </a:lnTo>
                          <a:lnTo>
                            <a:pt x="66" y="124"/>
                          </a:lnTo>
                          <a:lnTo>
                            <a:pt x="52" y="212"/>
                          </a:lnTo>
                          <a:lnTo>
                            <a:pt x="22" y="394"/>
                          </a:lnTo>
                          <a:lnTo>
                            <a:pt x="8" y="576"/>
                          </a:lnTo>
                          <a:lnTo>
                            <a:pt x="0" y="642"/>
                          </a:lnTo>
                          <a:lnTo>
                            <a:pt x="8" y="670"/>
                          </a:lnTo>
                          <a:lnTo>
                            <a:pt x="52" y="590"/>
                          </a:lnTo>
                          <a:lnTo>
                            <a:pt x="164" y="394"/>
                          </a:lnTo>
                          <a:lnTo>
                            <a:pt x="230" y="284"/>
                          </a:lnTo>
                          <a:lnTo>
                            <a:pt x="304" y="182"/>
                          </a:lnTo>
                          <a:lnTo>
                            <a:pt x="364" y="102"/>
                          </a:lnTo>
                          <a:lnTo>
                            <a:pt x="394" y="72"/>
                          </a:lnTo>
                          <a:lnTo>
                            <a:pt x="416" y="52"/>
                          </a:lnTo>
                          <a:lnTo>
                            <a:pt x="436" y="42"/>
                          </a:lnTo>
                          <a:lnTo>
                            <a:pt x="436" y="38"/>
                          </a:lnTo>
                          <a:lnTo>
                            <a:pt x="436" y="16"/>
                          </a:lnTo>
                          <a:close/>
                        </a:path>
                      </a:pathLst>
                    </a:custGeom>
                    <a:solidFill>
                      <a:srgbClr val="FFFFF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2072" name="Freeform 68"/>
                    <p:cNvSpPr>
                      <a:spLocks/>
                    </p:cNvSpPr>
                    <p:nvPr/>
                  </p:nvSpPr>
                  <p:spPr bwMode="auto">
                    <a:xfrm>
                      <a:off x="15446737" y="-3224690"/>
                      <a:ext cx="2223" cy="2223"/>
                    </a:xfrm>
                    <a:custGeom>
                      <a:avLst/>
                      <a:gdLst>
                        <a:gd name="T0" fmla="*/ 2147483647 w 2"/>
                        <a:gd name="T1" fmla="*/ 2147483647 h 2"/>
                        <a:gd name="T2" fmla="*/ 0 w 2"/>
                        <a:gd name="T3" fmla="*/ 0 h 2"/>
                        <a:gd name="T4" fmla="*/ 0 w 2"/>
                        <a:gd name="T5" fmla="*/ 2147483647 h 2"/>
                        <a:gd name="T6" fmla="*/ 2147483647 w 2"/>
                        <a:gd name="T7" fmla="*/ 2147483647 h 2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2"/>
                        <a:gd name="T13" fmla="*/ 0 h 2"/>
                        <a:gd name="T14" fmla="*/ 2 w 2"/>
                        <a:gd name="T15" fmla="*/ 2 h 2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2" h="2">
                          <a:moveTo>
                            <a:pt x="2" y="2"/>
                          </a:moveTo>
                          <a:lnTo>
                            <a:pt x="0" y="0"/>
                          </a:lnTo>
                          <a:lnTo>
                            <a:pt x="0" y="2"/>
                          </a:lnTo>
                          <a:lnTo>
                            <a:pt x="2" y="2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2073" name="Freeform 69"/>
                    <p:cNvSpPr>
                      <a:spLocks/>
                    </p:cNvSpPr>
                    <p:nvPr/>
                  </p:nvSpPr>
                  <p:spPr bwMode="auto">
                    <a:xfrm>
                      <a:off x="14886719" y="-3149134"/>
                      <a:ext cx="42224" cy="53333"/>
                    </a:xfrm>
                    <a:custGeom>
                      <a:avLst/>
                      <a:gdLst>
                        <a:gd name="T0" fmla="*/ 2147483647 w 26"/>
                        <a:gd name="T1" fmla="*/ 0 h 34"/>
                        <a:gd name="T2" fmla="*/ 2147483647 w 26"/>
                        <a:gd name="T3" fmla="*/ 2147483647 h 34"/>
                        <a:gd name="T4" fmla="*/ 0 w 26"/>
                        <a:gd name="T5" fmla="*/ 2147483647 h 34"/>
                        <a:gd name="T6" fmla="*/ 2147483647 w 26"/>
                        <a:gd name="T7" fmla="*/ 2147483647 h 34"/>
                        <a:gd name="T8" fmla="*/ 2147483647 w 26"/>
                        <a:gd name="T9" fmla="*/ 0 h 3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26"/>
                        <a:gd name="T16" fmla="*/ 0 h 34"/>
                        <a:gd name="T17" fmla="*/ 26 w 26"/>
                        <a:gd name="T18" fmla="*/ 34 h 34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26" h="34">
                          <a:moveTo>
                            <a:pt x="26" y="0"/>
                          </a:moveTo>
                          <a:lnTo>
                            <a:pt x="6" y="4"/>
                          </a:lnTo>
                          <a:lnTo>
                            <a:pt x="0" y="34"/>
                          </a:lnTo>
                          <a:lnTo>
                            <a:pt x="12" y="20"/>
                          </a:lnTo>
                          <a:lnTo>
                            <a:pt x="26" y="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2074" name="Freeform 70"/>
                    <p:cNvSpPr>
                      <a:spLocks/>
                    </p:cNvSpPr>
                    <p:nvPr/>
                  </p:nvSpPr>
                  <p:spPr bwMode="auto">
                    <a:xfrm>
                      <a:off x="15446737" y="-3222467"/>
                      <a:ext cx="17778" cy="66666"/>
                    </a:xfrm>
                    <a:custGeom>
                      <a:avLst/>
                      <a:gdLst>
                        <a:gd name="T0" fmla="*/ 2147483647 w 12"/>
                        <a:gd name="T1" fmla="*/ 0 h 42"/>
                        <a:gd name="T2" fmla="*/ 2147483647 w 12"/>
                        <a:gd name="T3" fmla="*/ 0 h 42"/>
                        <a:gd name="T4" fmla="*/ 0 w 12"/>
                        <a:gd name="T5" fmla="*/ 0 h 42"/>
                        <a:gd name="T6" fmla="*/ 2147483647 w 12"/>
                        <a:gd name="T7" fmla="*/ 0 h 42"/>
                        <a:gd name="T8" fmla="*/ 2147483647 w 12"/>
                        <a:gd name="T9" fmla="*/ 2147483647 h 42"/>
                        <a:gd name="T10" fmla="*/ 2147483647 w 12"/>
                        <a:gd name="T11" fmla="*/ 2147483647 h 42"/>
                        <a:gd name="T12" fmla="*/ 2147483647 w 12"/>
                        <a:gd name="T13" fmla="*/ 2147483647 h 42"/>
                        <a:gd name="T14" fmla="*/ 2147483647 w 12"/>
                        <a:gd name="T15" fmla="*/ 2147483647 h 42"/>
                        <a:gd name="T16" fmla="*/ 2147483647 w 12"/>
                        <a:gd name="T17" fmla="*/ 0 h 42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60000 65536"/>
                        <a:gd name="T25" fmla="*/ 0 60000 65536"/>
                        <a:gd name="T26" fmla="*/ 0 60000 65536"/>
                        <a:gd name="T27" fmla="*/ 0 w 12"/>
                        <a:gd name="T28" fmla="*/ 0 h 42"/>
                        <a:gd name="T29" fmla="*/ 12 w 12"/>
                        <a:gd name="T30" fmla="*/ 42 h 42"/>
                      </a:gdLst>
                      <a:ahLst/>
                      <a:cxnLst>
                        <a:cxn ang="T18">
                          <a:pos x="T0" y="T1"/>
                        </a:cxn>
                        <a:cxn ang="T19">
                          <a:pos x="T2" y="T3"/>
                        </a:cxn>
                        <a:cxn ang="T20">
                          <a:pos x="T4" y="T5"/>
                        </a:cxn>
                        <a:cxn ang="T21">
                          <a:pos x="T6" y="T7"/>
                        </a:cxn>
                        <a:cxn ang="T22">
                          <a:pos x="T8" y="T9"/>
                        </a:cxn>
                        <a:cxn ang="T23">
                          <a:pos x="T10" y="T11"/>
                        </a:cxn>
                        <a:cxn ang="T24">
                          <a:pos x="T12" y="T13"/>
                        </a:cxn>
                        <a:cxn ang="T25">
                          <a:pos x="T14" y="T15"/>
                        </a:cxn>
                        <a:cxn ang="T26">
                          <a:pos x="T16" y="T17"/>
                        </a:cxn>
                      </a:cxnLst>
                      <a:rect l="T27" t="T28" r="T29" b="T30"/>
                      <a:pathLst>
                        <a:path w="12" h="42">
                          <a:moveTo>
                            <a:pt x="4" y="0"/>
                          </a:moveTo>
                          <a:lnTo>
                            <a:pt x="2" y="0"/>
                          </a:lnTo>
                          <a:lnTo>
                            <a:pt x="0" y="0"/>
                          </a:lnTo>
                          <a:lnTo>
                            <a:pt x="2" y="0"/>
                          </a:lnTo>
                          <a:lnTo>
                            <a:pt x="2" y="16"/>
                          </a:lnTo>
                          <a:lnTo>
                            <a:pt x="2" y="38"/>
                          </a:lnTo>
                          <a:lnTo>
                            <a:pt x="2" y="42"/>
                          </a:lnTo>
                          <a:lnTo>
                            <a:pt x="12" y="36"/>
                          </a:lnTo>
                          <a:lnTo>
                            <a:pt x="4" y="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2075" name="Freeform 71"/>
                    <p:cNvSpPr>
                      <a:spLocks/>
                    </p:cNvSpPr>
                    <p:nvPr/>
                  </p:nvSpPr>
                  <p:spPr bwMode="auto">
                    <a:xfrm>
                      <a:off x="15024501" y="-3291356"/>
                      <a:ext cx="37780" cy="31111"/>
                    </a:xfrm>
                    <a:custGeom>
                      <a:avLst/>
                      <a:gdLst>
                        <a:gd name="T0" fmla="*/ 2147483647 w 24"/>
                        <a:gd name="T1" fmla="*/ 2147483647 h 20"/>
                        <a:gd name="T2" fmla="*/ 2147483647 w 24"/>
                        <a:gd name="T3" fmla="*/ 2147483647 h 20"/>
                        <a:gd name="T4" fmla="*/ 2147483647 w 24"/>
                        <a:gd name="T5" fmla="*/ 0 h 20"/>
                        <a:gd name="T6" fmla="*/ 2147483647 w 24"/>
                        <a:gd name="T7" fmla="*/ 0 h 20"/>
                        <a:gd name="T8" fmla="*/ 0 w 24"/>
                        <a:gd name="T9" fmla="*/ 2147483647 h 20"/>
                        <a:gd name="T10" fmla="*/ 2147483647 w 24"/>
                        <a:gd name="T11" fmla="*/ 2147483647 h 20"/>
                        <a:gd name="T12" fmla="*/ 0 60000 65536"/>
                        <a:gd name="T13" fmla="*/ 0 60000 65536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w 24"/>
                        <a:gd name="T19" fmla="*/ 0 h 20"/>
                        <a:gd name="T20" fmla="*/ 24 w 24"/>
                        <a:gd name="T21" fmla="*/ 20 h 20"/>
                      </a:gdLst>
                      <a:ahLst/>
                      <a:cxnLst>
                        <a:cxn ang="T12">
                          <a:pos x="T0" y="T1"/>
                        </a:cxn>
                        <a:cxn ang="T13">
                          <a:pos x="T2" y="T3"/>
                        </a:cxn>
                        <a:cxn ang="T14">
                          <a:pos x="T4" y="T5"/>
                        </a:cxn>
                        <a:cxn ang="T15">
                          <a:pos x="T6" y="T7"/>
                        </a:cxn>
                        <a:cxn ang="T16">
                          <a:pos x="T8" y="T9"/>
                        </a:cxn>
                        <a:cxn ang="T17">
                          <a:pos x="T10" y="T11"/>
                        </a:cxn>
                      </a:cxnLst>
                      <a:rect l="T18" t="T19" r="T20" b="T21"/>
                      <a:pathLst>
                        <a:path w="24" h="20">
                          <a:moveTo>
                            <a:pt x="24" y="20"/>
                          </a:moveTo>
                          <a:lnTo>
                            <a:pt x="24" y="18"/>
                          </a:lnTo>
                          <a:lnTo>
                            <a:pt x="18" y="0"/>
                          </a:lnTo>
                          <a:lnTo>
                            <a:pt x="4" y="0"/>
                          </a:lnTo>
                          <a:lnTo>
                            <a:pt x="0" y="4"/>
                          </a:lnTo>
                          <a:lnTo>
                            <a:pt x="24" y="2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2076" name="Freeform 72"/>
                    <p:cNvSpPr>
                      <a:spLocks/>
                    </p:cNvSpPr>
                    <p:nvPr/>
                  </p:nvSpPr>
                  <p:spPr bwMode="auto">
                    <a:xfrm>
                      <a:off x="13233331" y="-4318020"/>
                      <a:ext cx="2917874" cy="7626644"/>
                    </a:xfrm>
                    <a:custGeom>
                      <a:avLst/>
                      <a:gdLst>
                        <a:gd name="T0" fmla="*/ 2147483647 w 1838"/>
                        <a:gd name="T1" fmla="*/ 2147483647 h 4804"/>
                        <a:gd name="T2" fmla="*/ 2147483647 w 1838"/>
                        <a:gd name="T3" fmla="*/ 2147483647 h 4804"/>
                        <a:gd name="T4" fmla="*/ 2147483647 w 1838"/>
                        <a:gd name="T5" fmla="*/ 2147483647 h 4804"/>
                        <a:gd name="T6" fmla="*/ 2147483647 w 1838"/>
                        <a:gd name="T7" fmla="*/ 2147483647 h 4804"/>
                        <a:gd name="T8" fmla="*/ 2147483647 w 1838"/>
                        <a:gd name="T9" fmla="*/ 2147483647 h 4804"/>
                        <a:gd name="T10" fmla="*/ 2147483647 w 1838"/>
                        <a:gd name="T11" fmla="*/ 2147483647 h 4804"/>
                        <a:gd name="T12" fmla="*/ 2147483647 w 1838"/>
                        <a:gd name="T13" fmla="*/ 2147483647 h 4804"/>
                        <a:gd name="T14" fmla="*/ 2147483647 w 1838"/>
                        <a:gd name="T15" fmla="*/ 2147483647 h 4804"/>
                        <a:gd name="T16" fmla="*/ 2147483647 w 1838"/>
                        <a:gd name="T17" fmla="*/ 2147483647 h 4804"/>
                        <a:gd name="T18" fmla="*/ 2147483647 w 1838"/>
                        <a:gd name="T19" fmla="*/ 2147483647 h 4804"/>
                        <a:gd name="T20" fmla="*/ 2147483647 w 1838"/>
                        <a:gd name="T21" fmla="*/ 2147483647 h 4804"/>
                        <a:gd name="T22" fmla="*/ 2147483647 w 1838"/>
                        <a:gd name="T23" fmla="*/ 2147483647 h 4804"/>
                        <a:gd name="T24" fmla="*/ 2147483647 w 1838"/>
                        <a:gd name="T25" fmla="*/ 2147483647 h 4804"/>
                        <a:gd name="T26" fmla="*/ 2147483647 w 1838"/>
                        <a:gd name="T27" fmla="*/ 2147483647 h 4804"/>
                        <a:gd name="T28" fmla="*/ 2147483647 w 1838"/>
                        <a:gd name="T29" fmla="*/ 2147483647 h 4804"/>
                        <a:gd name="T30" fmla="*/ 2147483647 w 1838"/>
                        <a:gd name="T31" fmla="*/ 2147483647 h 4804"/>
                        <a:gd name="T32" fmla="*/ 2147483647 w 1838"/>
                        <a:gd name="T33" fmla="*/ 2147483647 h 4804"/>
                        <a:gd name="T34" fmla="*/ 2147483647 w 1838"/>
                        <a:gd name="T35" fmla="*/ 2147483647 h 4804"/>
                        <a:gd name="T36" fmla="*/ 2147483647 w 1838"/>
                        <a:gd name="T37" fmla="*/ 2147483647 h 4804"/>
                        <a:gd name="T38" fmla="*/ 2147483647 w 1838"/>
                        <a:gd name="T39" fmla="*/ 2147483647 h 4804"/>
                        <a:gd name="T40" fmla="*/ 2147483647 w 1838"/>
                        <a:gd name="T41" fmla="*/ 2147483647 h 4804"/>
                        <a:gd name="T42" fmla="*/ 2147483647 w 1838"/>
                        <a:gd name="T43" fmla="*/ 2147483647 h 4804"/>
                        <a:gd name="T44" fmla="*/ 2147483647 w 1838"/>
                        <a:gd name="T45" fmla="*/ 2147483647 h 4804"/>
                        <a:gd name="T46" fmla="*/ 2147483647 w 1838"/>
                        <a:gd name="T47" fmla="*/ 2147483647 h 4804"/>
                        <a:gd name="T48" fmla="*/ 2147483647 w 1838"/>
                        <a:gd name="T49" fmla="*/ 2147483647 h 4804"/>
                        <a:gd name="T50" fmla="*/ 2147483647 w 1838"/>
                        <a:gd name="T51" fmla="*/ 2147483647 h 4804"/>
                        <a:gd name="T52" fmla="*/ 2147483647 w 1838"/>
                        <a:gd name="T53" fmla="*/ 2147483647 h 4804"/>
                        <a:gd name="T54" fmla="*/ 0 w 1838"/>
                        <a:gd name="T55" fmla="*/ 2147483647 h 4804"/>
                        <a:gd name="T56" fmla="*/ 2147483647 w 1838"/>
                        <a:gd name="T57" fmla="*/ 2147483647 h 4804"/>
                        <a:gd name="T58" fmla="*/ 2147483647 w 1838"/>
                        <a:gd name="T59" fmla="*/ 2147483647 h 4804"/>
                        <a:gd name="T60" fmla="*/ 2147483647 w 1838"/>
                        <a:gd name="T61" fmla="*/ 2147483647 h 4804"/>
                        <a:gd name="T62" fmla="*/ 2147483647 w 1838"/>
                        <a:gd name="T63" fmla="*/ 2147483647 h 4804"/>
                        <a:gd name="T64" fmla="*/ 2147483647 w 1838"/>
                        <a:gd name="T65" fmla="*/ 2147483647 h 4804"/>
                        <a:gd name="T66" fmla="*/ 2147483647 w 1838"/>
                        <a:gd name="T67" fmla="*/ 2147483647 h 4804"/>
                        <a:gd name="T68" fmla="*/ 2147483647 w 1838"/>
                        <a:gd name="T69" fmla="*/ 2147483647 h 4804"/>
                        <a:gd name="T70" fmla="*/ 2147483647 w 1838"/>
                        <a:gd name="T71" fmla="*/ 2147483647 h 4804"/>
                        <a:gd name="T72" fmla="*/ 2147483647 w 1838"/>
                        <a:gd name="T73" fmla="*/ 2147483647 h 4804"/>
                        <a:gd name="T74" fmla="*/ 2147483647 w 1838"/>
                        <a:gd name="T75" fmla="*/ 2147483647 h 4804"/>
                        <a:gd name="T76" fmla="*/ 2147483647 w 1838"/>
                        <a:gd name="T77" fmla="*/ 2147483647 h 4804"/>
                        <a:gd name="T78" fmla="*/ 2147483647 w 1838"/>
                        <a:gd name="T79" fmla="*/ 2147483647 h 4804"/>
                        <a:gd name="T80" fmla="*/ 2147483647 w 1838"/>
                        <a:gd name="T81" fmla="*/ 2147483647 h 4804"/>
                        <a:gd name="T82" fmla="*/ 2147483647 w 1838"/>
                        <a:gd name="T83" fmla="*/ 2147483647 h 4804"/>
                        <a:gd name="T84" fmla="*/ 2147483647 w 1838"/>
                        <a:gd name="T85" fmla="*/ 2147483647 h 4804"/>
                        <a:gd name="T86" fmla="*/ 2147483647 w 1838"/>
                        <a:gd name="T87" fmla="*/ 2147483647 h 4804"/>
                        <a:gd name="T88" fmla="*/ 2147483647 w 1838"/>
                        <a:gd name="T89" fmla="*/ 2147483647 h 4804"/>
                        <a:gd name="T90" fmla="*/ 2147483647 w 1838"/>
                        <a:gd name="T91" fmla="*/ 2147483647 h 4804"/>
                        <a:gd name="T92" fmla="*/ 2147483647 w 1838"/>
                        <a:gd name="T93" fmla="*/ 2147483647 h 4804"/>
                        <a:gd name="T94" fmla="*/ 2147483647 w 1838"/>
                        <a:gd name="T95" fmla="*/ 2147483647 h 4804"/>
                        <a:gd name="T96" fmla="*/ 2147483647 w 1838"/>
                        <a:gd name="T97" fmla="*/ 2147483647 h 4804"/>
                        <a:gd name="T98" fmla="*/ 2147483647 w 1838"/>
                        <a:gd name="T99" fmla="*/ 2147483647 h 4804"/>
                        <a:gd name="T100" fmla="*/ 2147483647 w 1838"/>
                        <a:gd name="T101" fmla="*/ 2147483647 h 4804"/>
                        <a:gd name="T102" fmla="*/ 2147483647 w 1838"/>
                        <a:gd name="T103" fmla="*/ 2147483647 h 4804"/>
                        <a:gd name="T104" fmla="*/ 2147483647 w 1838"/>
                        <a:gd name="T105" fmla="*/ 2147483647 h 4804"/>
                        <a:gd name="T106" fmla="*/ 2147483647 w 1838"/>
                        <a:gd name="T107" fmla="*/ 2147483647 h 4804"/>
                        <a:gd name="T108" fmla="*/ 2147483647 w 1838"/>
                        <a:gd name="T109" fmla="*/ 2147483647 h 4804"/>
                        <a:gd name="T110" fmla="*/ 2147483647 w 1838"/>
                        <a:gd name="T111" fmla="*/ 2147483647 h 4804"/>
                        <a:gd name="T112" fmla="*/ 2147483647 w 1838"/>
                        <a:gd name="T113" fmla="*/ 2147483647 h 4804"/>
                        <a:gd name="T114" fmla="*/ 2147483647 w 1838"/>
                        <a:gd name="T115" fmla="*/ 2147483647 h 4804"/>
                        <a:gd name="T116" fmla="*/ 2147483647 w 1838"/>
                        <a:gd name="T117" fmla="*/ 2147483647 h 4804"/>
                        <a:gd name="T118" fmla="*/ 2147483647 w 1838"/>
                        <a:gd name="T119" fmla="*/ 2147483647 h 4804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60000 65536"/>
                        <a:gd name="T178" fmla="*/ 0 60000 65536"/>
                        <a:gd name="T179" fmla="*/ 0 60000 65536"/>
                        <a:gd name="T180" fmla="*/ 0 w 1838"/>
                        <a:gd name="T181" fmla="*/ 0 h 4804"/>
                        <a:gd name="T182" fmla="*/ 1838 w 1838"/>
                        <a:gd name="T183" fmla="*/ 4804 h 4804"/>
                      </a:gdLst>
                      <a:ahLst/>
                      <a:cxnLst>
                        <a:cxn ang="T120">
                          <a:pos x="T0" y="T1"/>
                        </a:cxn>
                        <a:cxn ang="T121">
                          <a:pos x="T2" y="T3"/>
                        </a:cxn>
                        <a:cxn ang="T122">
                          <a:pos x="T4" y="T5"/>
                        </a:cxn>
                        <a:cxn ang="T123">
                          <a:pos x="T6" y="T7"/>
                        </a:cxn>
                        <a:cxn ang="T124">
                          <a:pos x="T8" y="T9"/>
                        </a:cxn>
                        <a:cxn ang="T125">
                          <a:pos x="T10" y="T11"/>
                        </a:cxn>
                        <a:cxn ang="T126">
                          <a:pos x="T12" y="T13"/>
                        </a:cxn>
                        <a:cxn ang="T127">
                          <a:pos x="T14" y="T15"/>
                        </a:cxn>
                        <a:cxn ang="T128">
                          <a:pos x="T16" y="T17"/>
                        </a:cxn>
                        <a:cxn ang="T129">
                          <a:pos x="T18" y="T19"/>
                        </a:cxn>
                        <a:cxn ang="T130">
                          <a:pos x="T20" y="T21"/>
                        </a:cxn>
                        <a:cxn ang="T131">
                          <a:pos x="T22" y="T23"/>
                        </a:cxn>
                        <a:cxn ang="T132">
                          <a:pos x="T24" y="T25"/>
                        </a:cxn>
                        <a:cxn ang="T133">
                          <a:pos x="T26" y="T27"/>
                        </a:cxn>
                        <a:cxn ang="T134">
                          <a:pos x="T28" y="T29"/>
                        </a:cxn>
                        <a:cxn ang="T135">
                          <a:pos x="T30" y="T31"/>
                        </a:cxn>
                        <a:cxn ang="T136">
                          <a:pos x="T32" y="T33"/>
                        </a:cxn>
                        <a:cxn ang="T137">
                          <a:pos x="T34" y="T35"/>
                        </a:cxn>
                        <a:cxn ang="T138">
                          <a:pos x="T36" y="T37"/>
                        </a:cxn>
                        <a:cxn ang="T139">
                          <a:pos x="T38" y="T39"/>
                        </a:cxn>
                        <a:cxn ang="T140">
                          <a:pos x="T40" y="T41"/>
                        </a:cxn>
                        <a:cxn ang="T141">
                          <a:pos x="T42" y="T43"/>
                        </a:cxn>
                        <a:cxn ang="T142">
                          <a:pos x="T44" y="T45"/>
                        </a:cxn>
                        <a:cxn ang="T143">
                          <a:pos x="T46" y="T47"/>
                        </a:cxn>
                        <a:cxn ang="T144">
                          <a:pos x="T48" y="T49"/>
                        </a:cxn>
                        <a:cxn ang="T145">
                          <a:pos x="T50" y="T51"/>
                        </a:cxn>
                        <a:cxn ang="T146">
                          <a:pos x="T52" y="T53"/>
                        </a:cxn>
                        <a:cxn ang="T147">
                          <a:pos x="T54" y="T55"/>
                        </a:cxn>
                        <a:cxn ang="T148">
                          <a:pos x="T56" y="T57"/>
                        </a:cxn>
                        <a:cxn ang="T149">
                          <a:pos x="T58" y="T59"/>
                        </a:cxn>
                        <a:cxn ang="T150">
                          <a:pos x="T60" y="T61"/>
                        </a:cxn>
                        <a:cxn ang="T151">
                          <a:pos x="T62" y="T63"/>
                        </a:cxn>
                        <a:cxn ang="T152">
                          <a:pos x="T64" y="T65"/>
                        </a:cxn>
                        <a:cxn ang="T153">
                          <a:pos x="T66" y="T67"/>
                        </a:cxn>
                        <a:cxn ang="T154">
                          <a:pos x="T68" y="T69"/>
                        </a:cxn>
                        <a:cxn ang="T155">
                          <a:pos x="T70" y="T71"/>
                        </a:cxn>
                        <a:cxn ang="T156">
                          <a:pos x="T72" y="T73"/>
                        </a:cxn>
                        <a:cxn ang="T157">
                          <a:pos x="T74" y="T75"/>
                        </a:cxn>
                        <a:cxn ang="T158">
                          <a:pos x="T76" y="T77"/>
                        </a:cxn>
                        <a:cxn ang="T159">
                          <a:pos x="T78" y="T79"/>
                        </a:cxn>
                        <a:cxn ang="T160">
                          <a:pos x="T80" y="T81"/>
                        </a:cxn>
                        <a:cxn ang="T161">
                          <a:pos x="T82" y="T83"/>
                        </a:cxn>
                        <a:cxn ang="T162">
                          <a:pos x="T84" y="T85"/>
                        </a:cxn>
                        <a:cxn ang="T163">
                          <a:pos x="T86" y="T87"/>
                        </a:cxn>
                        <a:cxn ang="T164">
                          <a:pos x="T88" y="T89"/>
                        </a:cxn>
                        <a:cxn ang="T165">
                          <a:pos x="T90" y="T91"/>
                        </a:cxn>
                        <a:cxn ang="T166">
                          <a:pos x="T92" y="T93"/>
                        </a:cxn>
                        <a:cxn ang="T167">
                          <a:pos x="T94" y="T95"/>
                        </a:cxn>
                        <a:cxn ang="T168">
                          <a:pos x="T96" y="T97"/>
                        </a:cxn>
                        <a:cxn ang="T169">
                          <a:pos x="T98" y="T99"/>
                        </a:cxn>
                        <a:cxn ang="T170">
                          <a:pos x="T100" y="T101"/>
                        </a:cxn>
                        <a:cxn ang="T171">
                          <a:pos x="T102" y="T103"/>
                        </a:cxn>
                        <a:cxn ang="T172">
                          <a:pos x="T104" y="T105"/>
                        </a:cxn>
                        <a:cxn ang="T173">
                          <a:pos x="T106" y="T107"/>
                        </a:cxn>
                        <a:cxn ang="T174">
                          <a:pos x="T108" y="T109"/>
                        </a:cxn>
                        <a:cxn ang="T175">
                          <a:pos x="T110" y="T111"/>
                        </a:cxn>
                        <a:cxn ang="T176">
                          <a:pos x="T112" y="T113"/>
                        </a:cxn>
                        <a:cxn ang="T177">
                          <a:pos x="T114" y="T115"/>
                        </a:cxn>
                        <a:cxn ang="T178">
                          <a:pos x="T116" y="T117"/>
                        </a:cxn>
                        <a:cxn ang="T179">
                          <a:pos x="T118" y="T119"/>
                        </a:cxn>
                      </a:cxnLst>
                      <a:rect l="T180" t="T181" r="T182" b="T183"/>
                      <a:pathLst>
                        <a:path w="1838" h="4804">
                          <a:moveTo>
                            <a:pt x="1828" y="888"/>
                          </a:moveTo>
                          <a:lnTo>
                            <a:pt x="1820" y="864"/>
                          </a:lnTo>
                          <a:lnTo>
                            <a:pt x="1812" y="842"/>
                          </a:lnTo>
                          <a:lnTo>
                            <a:pt x="1804" y="828"/>
                          </a:lnTo>
                          <a:lnTo>
                            <a:pt x="1790" y="820"/>
                          </a:lnTo>
                          <a:lnTo>
                            <a:pt x="1730" y="806"/>
                          </a:lnTo>
                          <a:lnTo>
                            <a:pt x="1678" y="792"/>
                          </a:lnTo>
                          <a:lnTo>
                            <a:pt x="1618" y="770"/>
                          </a:lnTo>
                          <a:lnTo>
                            <a:pt x="1604" y="764"/>
                          </a:lnTo>
                          <a:lnTo>
                            <a:pt x="1626" y="742"/>
                          </a:lnTo>
                          <a:lnTo>
                            <a:pt x="1634" y="712"/>
                          </a:lnTo>
                          <a:lnTo>
                            <a:pt x="1656" y="684"/>
                          </a:lnTo>
                          <a:lnTo>
                            <a:pt x="1634" y="690"/>
                          </a:lnTo>
                          <a:lnTo>
                            <a:pt x="1612" y="690"/>
                          </a:lnTo>
                          <a:lnTo>
                            <a:pt x="1604" y="690"/>
                          </a:lnTo>
                          <a:lnTo>
                            <a:pt x="1604" y="684"/>
                          </a:lnTo>
                          <a:lnTo>
                            <a:pt x="1590" y="662"/>
                          </a:lnTo>
                          <a:lnTo>
                            <a:pt x="1566" y="648"/>
                          </a:lnTo>
                          <a:lnTo>
                            <a:pt x="1560" y="626"/>
                          </a:lnTo>
                          <a:lnTo>
                            <a:pt x="1560" y="604"/>
                          </a:lnTo>
                          <a:lnTo>
                            <a:pt x="1566" y="574"/>
                          </a:lnTo>
                          <a:lnTo>
                            <a:pt x="1574" y="532"/>
                          </a:lnTo>
                          <a:lnTo>
                            <a:pt x="1590" y="488"/>
                          </a:lnTo>
                          <a:lnTo>
                            <a:pt x="1590" y="452"/>
                          </a:lnTo>
                          <a:lnTo>
                            <a:pt x="1590" y="414"/>
                          </a:lnTo>
                          <a:lnTo>
                            <a:pt x="1574" y="386"/>
                          </a:lnTo>
                          <a:lnTo>
                            <a:pt x="1544" y="320"/>
                          </a:lnTo>
                          <a:lnTo>
                            <a:pt x="1538" y="284"/>
                          </a:lnTo>
                          <a:lnTo>
                            <a:pt x="1522" y="248"/>
                          </a:lnTo>
                          <a:lnTo>
                            <a:pt x="1508" y="204"/>
                          </a:lnTo>
                          <a:lnTo>
                            <a:pt x="1478" y="154"/>
                          </a:lnTo>
                          <a:lnTo>
                            <a:pt x="1432" y="110"/>
                          </a:lnTo>
                          <a:lnTo>
                            <a:pt x="1388" y="66"/>
                          </a:lnTo>
                          <a:lnTo>
                            <a:pt x="1344" y="36"/>
                          </a:lnTo>
                          <a:lnTo>
                            <a:pt x="1306" y="8"/>
                          </a:lnTo>
                          <a:lnTo>
                            <a:pt x="1270" y="0"/>
                          </a:lnTo>
                          <a:lnTo>
                            <a:pt x="1254" y="8"/>
                          </a:lnTo>
                          <a:lnTo>
                            <a:pt x="1240" y="16"/>
                          </a:lnTo>
                          <a:lnTo>
                            <a:pt x="1210" y="8"/>
                          </a:lnTo>
                          <a:lnTo>
                            <a:pt x="1188" y="8"/>
                          </a:lnTo>
                          <a:lnTo>
                            <a:pt x="1174" y="16"/>
                          </a:lnTo>
                          <a:lnTo>
                            <a:pt x="1114" y="16"/>
                          </a:lnTo>
                          <a:lnTo>
                            <a:pt x="1062" y="22"/>
                          </a:lnTo>
                          <a:lnTo>
                            <a:pt x="1040" y="30"/>
                          </a:lnTo>
                          <a:lnTo>
                            <a:pt x="1018" y="44"/>
                          </a:lnTo>
                          <a:lnTo>
                            <a:pt x="1002" y="66"/>
                          </a:lnTo>
                          <a:lnTo>
                            <a:pt x="988" y="88"/>
                          </a:lnTo>
                          <a:lnTo>
                            <a:pt x="972" y="146"/>
                          </a:lnTo>
                          <a:lnTo>
                            <a:pt x="972" y="196"/>
                          </a:lnTo>
                          <a:lnTo>
                            <a:pt x="972" y="226"/>
                          </a:lnTo>
                          <a:lnTo>
                            <a:pt x="958" y="328"/>
                          </a:lnTo>
                          <a:lnTo>
                            <a:pt x="950" y="392"/>
                          </a:lnTo>
                          <a:lnTo>
                            <a:pt x="958" y="444"/>
                          </a:lnTo>
                          <a:lnTo>
                            <a:pt x="988" y="538"/>
                          </a:lnTo>
                          <a:lnTo>
                            <a:pt x="988" y="568"/>
                          </a:lnTo>
                          <a:lnTo>
                            <a:pt x="980" y="604"/>
                          </a:lnTo>
                          <a:lnTo>
                            <a:pt x="958" y="640"/>
                          </a:lnTo>
                          <a:lnTo>
                            <a:pt x="944" y="648"/>
                          </a:lnTo>
                          <a:lnTo>
                            <a:pt x="928" y="654"/>
                          </a:lnTo>
                          <a:lnTo>
                            <a:pt x="944" y="654"/>
                          </a:lnTo>
                          <a:lnTo>
                            <a:pt x="958" y="654"/>
                          </a:lnTo>
                          <a:lnTo>
                            <a:pt x="972" y="654"/>
                          </a:lnTo>
                          <a:lnTo>
                            <a:pt x="958" y="690"/>
                          </a:lnTo>
                          <a:lnTo>
                            <a:pt x="936" y="706"/>
                          </a:lnTo>
                          <a:lnTo>
                            <a:pt x="920" y="712"/>
                          </a:lnTo>
                          <a:lnTo>
                            <a:pt x="906" y="706"/>
                          </a:lnTo>
                          <a:lnTo>
                            <a:pt x="914" y="742"/>
                          </a:lnTo>
                          <a:lnTo>
                            <a:pt x="928" y="770"/>
                          </a:lnTo>
                          <a:lnTo>
                            <a:pt x="874" y="784"/>
                          </a:lnTo>
                          <a:lnTo>
                            <a:pt x="866" y="784"/>
                          </a:lnTo>
                          <a:lnTo>
                            <a:pt x="828" y="798"/>
                          </a:lnTo>
                          <a:lnTo>
                            <a:pt x="792" y="820"/>
                          </a:lnTo>
                          <a:lnTo>
                            <a:pt x="778" y="834"/>
                          </a:lnTo>
                          <a:lnTo>
                            <a:pt x="778" y="846"/>
                          </a:lnTo>
                          <a:lnTo>
                            <a:pt x="770" y="850"/>
                          </a:lnTo>
                          <a:lnTo>
                            <a:pt x="748" y="856"/>
                          </a:lnTo>
                          <a:lnTo>
                            <a:pt x="732" y="860"/>
                          </a:lnTo>
                          <a:lnTo>
                            <a:pt x="726" y="866"/>
                          </a:lnTo>
                          <a:lnTo>
                            <a:pt x="720" y="870"/>
                          </a:lnTo>
                          <a:lnTo>
                            <a:pt x="714" y="874"/>
                          </a:lnTo>
                          <a:lnTo>
                            <a:pt x="700" y="882"/>
                          </a:lnTo>
                          <a:lnTo>
                            <a:pt x="688" y="888"/>
                          </a:lnTo>
                          <a:lnTo>
                            <a:pt x="670" y="910"/>
                          </a:lnTo>
                          <a:lnTo>
                            <a:pt x="668" y="926"/>
                          </a:lnTo>
                          <a:lnTo>
                            <a:pt x="656" y="962"/>
                          </a:lnTo>
                          <a:lnTo>
                            <a:pt x="656" y="994"/>
                          </a:lnTo>
                          <a:lnTo>
                            <a:pt x="654" y="1024"/>
                          </a:lnTo>
                          <a:lnTo>
                            <a:pt x="654" y="1044"/>
                          </a:lnTo>
                          <a:lnTo>
                            <a:pt x="644" y="1048"/>
                          </a:lnTo>
                          <a:lnTo>
                            <a:pt x="614" y="1048"/>
                          </a:lnTo>
                          <a:lnTo>
                            <a:pt x="608" y="1064"/>
                          </a:lnTo>
                          <a:lnTo>
                            <a:pt x="600" y="1088"/>
                          </a:lnTo>
                          <a:lnTo>
                            <a:pt x="586" y="1104"/>
                          </a:lnTo>
                          <a:lnTo>
                            <a:pt x="578" y="1114"/>
                          </a:lnTo>
                          <a:lnTo>
                            <a:pt x="558" y="1120"/>
                          </a:lnTo>
                          <a:lnTo>
                            <a:pt x="530" y="1124"/>
                          </a:lnTo>
                          <a:lnTo>
                            <a:pt x="498" y="1134"/>
                          </a:lnTo>
                          <a:lnTo>
                            <a:pt x="482" y="1150"/>
                          </a:lnTo>
                          <a:lnTo>
                            <a:pt x="456" y="1176"/>
                          </a:lnTo>
                          <a:lnTo>
                            <a:pt x="448" y="1188"/>
                          </a:lnTo>
                          <a:lnTo>
                            <a:pt x="434" y="1202"/>
                          </a:lnTo>
                          <a:lnTo>
                            <a:pt x="424" y="1208"/>
                          </a:lnTo>
                          <a:lnTo>
                            <a:pt x="410" y="1212"/>
                          </a:lnTo>
                          <a:lnTo>
                            <a:pt x="392" y="1206"/>
                          </a:lnTo>
                          <a:lnTo>
                            <a:pt x="360" y="1188"/>
                          </a:lnTo>
                          <a:lnTo>
                            <a:pt x="332" y="1174"/>
                          </a:lnTo>
                          <a:lnTo>
                            <a:pt x="302" y="1162"/>
                          </a:lnTo>
                          <a:lnTo>
                            <a:pt x="266" y="1138"/>
                          </a:lnTo>
                          <a:lnTo>
                            <a:pt x="250" y="1128"/>
                          </a:lnTo>
                          <a:lnTo>
                            <a:pt x="222" y="1108"/>
                          </a:lnTo>
                          <a:lnTo>
                            <a:pt x="196" y="1090"/>
                          </a:lnTo>
                          <a:lnTo>
                            <a:pt x="182" y="1080"/>
                          </a:lnTo>
                          <a:lnTo>
                            <a:pt x="168" y="1064"/>
                          </a:lnTo>
                          <a:lnTo>
                            <a:pt x="146" y="1052"/>
                          </a:lnTo>
                          <a:lnTo>
                            <a:pt x="138" y="1060"/>
                          </a:lnTo>
                          <a:lnTo>
                            <a:pt x="160" y="1082"/>
                          </a:lnTo>
                          <a:lnTo>
                            <a:pt x="154" y="1106"/>
                          </a:lnTo>
                          <a:lnTo>
                            <a:pt x="148" y="1130"/>
                          </a:lnTo>
                          <a:lnTo>
                            <a:pt x="138" y="1158"/>
                          </a:lnTo>
                          <a:lnTo>
                            <a:pt x="126" y="1186"/>
                          </a:lnTo>
                          <a:lnTo>
                            <a:pt x="110" y="1212"/>
                          </a:lnTo>
                          <a:lnTo>
                            <a:pt x="102" y="1224"/>
                          </a:lnTo>
                          <a:lnTo>
                            <a:pt x="94" y="1234"/>
                          </a:lnTo>
                          <a:lnTo>
                            <a:pt x="84" y="1240"/>
                          </a:lnTo>
                          <a:lnTo>
                            <a:pt x="74" y="1246"/>
                          </a:lnTo>
                          <a:lnTo>
                            <a:pt x="34" y="1194"/>
                          </a:lnTo>
                          <a:lnTo>
                            <a:pt x="18" y="1222"/>
                          </a:lnTo>
                          <a:lnTo>
                            <a:pt x="8" y="1248"/>
                          </a:lnTo>
                          <a:lnTo>
                            <a:pt x="4" y="1262"/>
                          </a:lnTo>
                          <a:lnTo>
                            <a:pt x="0" y="1276"/>
                          </a:lnTo>
                          <a:lnTo>
                            <a:pt x="0" y="1288"/>
                          </a:lnTo>
                          <a:lnTo>
                            <a:pt x="0" y="1300"/>
                          </a:lnTo>
                          <a:lnTo>
                            <a:pt x="80" y="1340"/>
                          </a:lnTo>
                          <a:lnTo>
                            <a:pt x="120" y="1356"/>
                          </a:lnTo>
                          <a:lnTo>
                            <a:pt x="166" y="1374"/>
                          </a:lnTo>
                          <a:lnTo>
                            <a:pt x="216" y="1394"/>
                          </a:lnTo>
                          <a:lnTo>
                            <a:pt x="248" y="1412"/>
                          </a:lnTo>
                          <a:lnTo>
                            <a:pt x="304" y="1426"/>
                          </a:lnTo>
                          <a:lnTo>
                            <a:pt x="342" y="1456"/>
                          </a:lnTo>
                          <a:lnTo>
                            <a:pt x="372" y="1466"/>
                          </a:lnTo>
                          <a:lnTo>
                            <a:pt x="462" y="1466"/>
                          </a:lnTo>
                          <a:lnTo>
                            <a:pt x="482" y="1464"/>
                          </a:lnTo>
                          <a:lnTo>
                            <a:pt x="504" y="1456"/>
                          </a:lnTo>
                          <a:lnTo>
                            <a:pt x="526" y="1450"/>
                          </a:lnTo>
                          <a:lnTo>
                            <a:pt x="560" y="1438"/>
                          </a:lnTo>
                          <a:lnTo>
                            <a:pt x="596" y="1432"/>
                          </a:lnTo>
                          <a:lnTo>
                            <a:pt x="620" y="1428"/>
                          </a:lnTo>
                          <a:lnTo>
                            <a:pt x="644" y="1422"/>
                          </a:lnTo>
                          <a:lnTo>
                            <a:pt x="654" y="1414"/>
                          </a:lnTo>
                          <a:lnTo>
                            <a:pt x="674" y="1406"/>
                          </a:lnTo>
                          <a:lnTo>
                            <a:pt x="788" y="1320"/>
                          </a:lnTo>
                          <a:lnTo>
                            <a:pt x="792" y="1554"/>
                          </a:lnTo>
                          <a:lnTo>
                            <a:pt x="800" y="1546"/>
                          </a:lnTo>
                          <a:lnTo>
                            <a:pt x="814" y="1546"/>
                          </a:lnTo>
                          <a:lnTo>
                            <a:pt x="822" y="1626"/>
                          </a:lnTo>
                          <a:lnTo>
                            <a:pt x="806" y="1618"/>
                          </a:lnTo>
                          <a:lnTo>
                            <a:pt x="806" y="1596"/>
                          </a:lnTo>
                          <a:lnTo>
                            <a:pt x="792" y="1582"/>
                          </a:lnTo>
                          <a:lnTo>
                            <a:pt x="682" y="2066"/>
                          </a:lnTo>
                          <a:lnTo>
                            <a:pt x="688" y="2082"/>
                          </a:lnTo>
                          <a:lnTo>
                            <a:pt x="680" y="2112"/>
                          </a:lnTo>
                          <a:lnTo>
                            <a:pt x="658" y="2170"/>
                          </a:lnTo>
                          <a:lnTo>
                            <a:pt x="628" y="2264"/>
                          </a:lnTo>
                          <a:lnTo>
                            <a:pt x="620" y="2308"/>
                          </a:lnTo>
                          <a:lnTo>
                            <a:pt x="620" y="2358"/>
                          </a:lnTo>
                          <a:lnTo>
                            <a:pt x="628" y="2388"/>
                          </a:lnTo>
                          <a:lnTo>
                            <a:pt x="620" y="2620"/>
                          </a:lnTo>
                          <a:lnTo>
                            <a:pt x="620" y="2924"/>
                          </a:lnTo>
                          <a:lnTo>
                            <a:pt x="612" y="3142"/>
                          </a:lnTo>
                          <a:lnTo>
                            <a:pt x="606" y="3286"/>
                          </a:lnTo>
                          <a:lnTo>
                            <a:pt x="680" y="3330"/>
                          </a:lnTo>
                          <a:lnTo>
                            <a:pt x="694" y="3336"/>
                          </a:lnTo>
                          <a:lnTo>
                            <a:pt x="688" y="3986"/>
                          </a:lnTo>
                          <a:lnTo>
                            <a:pt x="664" y="4052"/>
                          </a:lnTo>
                          <a:lnTo>
                            <a:pt x="642" y="4104"/>
                          </a:lnTo>
                          <a:lnTo>
                            <a:pt x="620" y="4132"/>
                          </a:lnTo>
                          <a:lnTo>
                            <a:pt x="604" y="4154"/>
                          </a:lnTo>
                          <a:lnTo>
                            <a:pt x="574" y="4184"/>
                          </a:lnTo>
                          <a:lnTo>
                            <a:pt x="552" y="4214"/>
                          </a:lnTo>
                          <a:lnTo>
                            <a:pt x="508" y="4242"/>
                          </a:lnTo>
                          <a:lnTo>
                            <a:pt x="478" y="4272"/>
                          </a:lnTo>
                          <a:lnTo>
                            <a:pt x="456" y="4286"/>
                          </a:lnTo>
                          <a:lnTo>
                            <a:pt x="448" y="4294"/>
                          </a:lnTo>
                          <a:lnTo>
                            <a:pt x="440" y="4322"/>
                          </a:lnTo>
                          <a:lnTo>
                            <a:pt x="434" y="4352"/>
                          </a:lnTo>
                          <a:lnTo>
                            <a:pt x="440" y="4366"/>
                          </a:lnTo>
                          <a:lnTo>
                            <a:pt x="448" y="4396"/>
                          </a:lnTo>
                          <a:lnTo>
                            <a:pt x="456" y="4410"/>
                          </a:lnTo>
                          <a:lnTo>
                            <a:pt x="462" y="4426"/>
                          </a:lnTo>
                          <a:lnTo>
                            <a:pt x="568" y="4418"/>
                          </a:lnTo>
                          <a:lnTo>
                            <a:pt x="642" y="4410"/>
                          </a:lnTo>
                          <a:lnTo>
                            <a:pt x="672" y="4404"/>
                          </a:lnTo>
                          <a:lnTo>
                            <a:pt x="688" y="4388"/>
                          </a:lnTo>
                          <a:lnTo>
                            <a:pt x="702" y="4360"/>
                          </a:lnTo>
                          <a:lnTo>
                            <a:pt x="724" y="4322"/>
                          </a:lnTo>
                          <a:lnTo>
                            <a:pt x="746" y="4264"/>
                          </a:lnTo>
                          <a:lnTo>
                            <a:pt x="754" y="4250"/>
                          </a:lnTo>
                          <a:lnTo>
                            <a:pt x="762" y="4228"/>
                          </a:lnTo>
                          <a:lnTo>
                            <a:pt x="784" y="4206"/>
                          </a:lnTo>
                          <a:lnTo>
                            <a:pt x="828" y="4184"/>
                          </a:lnTo>
                          <a:lnTo>
                            <a:pt x="852" y="4162"/>
                          </a:lnTo>
                          <a:lnTo>
                            <a:pt x="836" y="4316"/>
                          </a:lnTo>
                          <a:lnTo>
                            <a:pt x="852" y="4330"/>
                          </a:lnTo>
                          <a:lnTo>
                            <a:pt x="874" y="4322"/>
                          </a:lnTo>
                          <a:lnTo>
                            <a:pt x="880" y="4258"/>
                          </a:lnTo>
                          <a:lnTo>
                            <a:pt x="888" y="4206"/>
                          </a:lnTo>
                          <a:lnTo>
                            <a:pt x="896" y="4184"/>
                          </a:lnTo>
                          <a:lnTo>
                            <a:pt x="904" y="4162"/>
                          </a:lnTo>
                          <a:lnTo>
                            <a:pt x="910" y="4148"/>
                          </a:lnTo>
                          <a:lnTo>
                            <a:pt x="918" y="4126"/>
                          </a:lnTo>
                          <a:lnTo>
                            <a:pt x="910" y="4074"/>
                          </a:lnTo>
                          <a:lnTo>
                            <a:pt x="896" y="4022"/>
                          </a:lnTo>
                          <a:lnTo>
                            <a:pt x="880" y="3994"/>
                          </a:lnTo>
                          <a:lnTo>
                            <a:pt x="874" y="3964"/>
                          </a:lnTo>
                          <a:lnTo>
                            <a:pt x="874" y="3892"/>
                          </a:lnTo>
                          <a:lnTo>
                            <a:pt x="918" y="3724"/>
                          </a:lnTo>
                          <a:lnTo>
                            <a:pt x="940" y="3614"/>
                          </a:lnTo>
                          <a:lnTo>
                            <a:pt x="948" y="3556"/>
                          </a:lnTo>
                          <a:lnTo>
                            <a:pt x="948" y="3468"/>
                          </a:lnTo>
                          <a:lnTo>
                            <a:pt x="954" y="3424"/>
                          </a:lnTo>
                          <a:lnTo>
                            <a:pt x="1038" y="3446"/>
                          </a:lnTo>
                          <a:lnTo>
                            <a:pt x="1104" y="3462"/>
                          </a:lnTo>
                          <a:lnTo>
                            <a:pt x="1208" y="3482"/>
                          </a:lnTo>
                          <a:lnTo>
                            <a:pt x="1268" y="3496"/>
                          </a:lnTo>
                          <a:lnTo>
                            <a:pt x="1326" y="3496"/>
                          </a:lnTo>
                          <a:lnTo>
                            <a:pt x="1456" y="4118"/>
                          </a:lnTo>
                          <a:lnTo>
                            <a:pt x="1456" y="4316"/>
                          </a:lnTo>
                          <a:lnTo>
                            <a:pt x="1448" y="4360"/>
                          </a:lnTo>
                          <a:lnTo>
                            <a:pt x="1440" y="4374"/>
                          </a:lnTo>
                          <a:lnTo>
                            <a:pt x="1388" y="4572"/>
                          </a:lnTo>
                          <a:lnTo>
                            <a:pt x="1344" y="4652"/>
                          </a:lnTo>
                          <a:lnTo>
                            <a:pt x="1322" y="4688"/>
                          </a:lnTo>
                          <a:lnTo>
                            <a:pt x="1314" y="4718"/>
                          </a:lnTo>
                          <a:lnTo>
                            <a:pt x="1314" y="4740"/>
                          </a:lnTo>
                          <a:lnTo>
                            <a:pt x="1322" y="4784"/>
                          </a:lnTo>
                          <a:lnTo>
                            <a:pt x="1344" y="4790"/>
                          </a:lnTo>
                          <a:lnTo>
                            <a:pt x="1388" y="4798"/>
                          </a:lnTo>
                          <a:lnTo>
                            <a:pt x="1448" y="4804"/>
                          </a:lnTo>
                          <a:lnTo>
                            <a:pt x="1478" y="4798"/>
                          </a:lnTo>
                          <a:lnTo>
                            <a:pt x="1508" y="4790"/>
                          </a:lnTo>
                          <a:lnTo>
                            <a:pt x="1560" y="4754"/>
                          </a:lnTo>
                          <a:lnTo>
                            <a:pt x="1576" y="4724"/>
                          </a:lnTo>
                          <a:lnTo>
                            <a:pt x="1598" y="4666"/>
                          </a:lnTo>
                          <a:lnTo>
                            <a:pt x="1604" y="4630"/>
                          </a:lnTo>
                          <a:lnTo>
                            <a:pt x="1604" y="4542"/>
                          </a:lnTo>
                          <a:lnTo>
                            <a:pt x="1620" y="4476"/>
                          </a:lnTo>
                          <a:lnTo>
                            <a:pt x="1620" y="4484"/>
                          </a:lnTo>
                          <a:lnTo>
                            <a:pt x="1634" y="4492"/>
                          </a:lnTo>
                          <a:lnTo>
                            <a:pt x="1650" y="4476"/>
                          </a:lnTo>
                          <a:lnTo>
                            <a:pt x="1642" y="4382"/>
                          </a:lnTo>
                          <a:lnTo>
                            <a:pt x="1620" y="4280"/>
                          </a:lnTo>
                          <a:lnTo>
                            <a:pt x="1620" y="4286"/>
                          </a:lnTo>
                          <a:lnTo>
                            <a:pt x="1612" y="4242"/>
                          </a:lnTo>
                          <a:lnTo>
                            <a:pt x="1612" y="4110"/>
                          </a:lnTo>
                          <a:lnTo>
                            <a:pt x="1628" y="4030"/>
                          </a:lnTo>
                          <a:lnTo>
                            <a:pt x="1650" y="3898"/>
                          </a:lnTo>
                          <a:lnTo>
                            <a:pt x="1658" y="3818"/>
                          </a:lnTo>
                          <a:lnTo>
                            <a:pt x="1664" y="3724"/>
                          </a:lnTo>
                          <a:lnTo>
                            <a:pt x="1658" y="3636"/>
                          </a:lnTo>
                          <a:lnTo>
                            <a:pt x="1650" y="3540"/>
                          </a:lnTo>
                          <a:lnTo>
                            <a:pt x="1628" y="3460"/>
                          </a:lnTo>
                          <a:lnTo>
                            <a:pt x="1612" y="3432"/>
                          </a:lnTo>
                          <a:lnTo>
                            <a:pt x="1604" y="3416"/>
                          </a:lnTo>
                          <a:lnTo>
                            <a:pt x="1604" y="3070"/>
                          </a:lnTo>
                          <a:lnTo>
                            <a:pt x="1610" y="2888"/>
                          </a:lnTo>
                          <a:lnTo>
                            <a:pt x="1618" y="2706"/>
                          </a:lnTo>
                          <a:lnTo>
                            <a:pt x="1618" y="2482"/>
                          </a:lnTo>
                          <a:lnTo>
                            <a:pt x="1640" y="2474"/>
                          </a:lnTo>
                          <a:lnTo>
                            <a:pt x="1664" y="2460"/>
                          </a:lnTo>
                          <a:lnTo>
                            <a:pt x="1628" y="2288"/>
                          </a:lnTo>
                          <a:lnTo>
                            <a:pt x="1626" y="2288"/>
                          </a:lnTo>
                          <a:lnTo>
                            <a:pt x="1588" y="2112"/>
                          </a:lnTo>
                          <a:lnTo>
                            <a:pt x="1590" y="2114"/>
                          </a:lnTo>
                          <a:lnTo>
                            <a:pt x="1572" y="2022"/>
                          </a:lnTo>
                          <a:lnTo>
                            <a:pt x="1570" y="2022"/>
                          </a:lnTo>
                          <a:lnTo>
                            <a:pt x="1568" y="2024"/>
                          </a:lnTo>
                          <a:lnTo>
                            <a:pt x="1566" y="2010"/>
                          </a:lnTo>
                          <a:lnTo>
                            <a:pt x="1544" y="1944"/>
                          </a:lnTo>
                          <a:lnTo>
                            <a:pt x="1528" y="1894"/>
                          </a:lnTo>
                          <a:lnTo>
                            <a:pt x="1522" y="1842"/>
                          </a:lnTo>
                          <a:lnTo>
                            <a:pt x="1528" y="1822"/>
                          </a:lnTo>
                          <a:lnTo>
                            <a:pt x="1536" y="1792"/>
                          </a:lnTo>
                          <a:lnTo>
                            <a:pt x="1566" y="1720"/>
                          </a:lnTo>
                          <a:lnTo>
                            <a:pt x="1588" y="1674"/>
                          </a:lnTo>
                          <a:lnTo>
                            <a:pt x="1598" y="1644"/>
                          </a:lnTo>
                          <a:lnTo>
                            <a:pt x="1610" y="1604"/>
                          </a:lnTo>
                          <a:lnTo>
                            <a:pt x="1626" y="1560"/>
                          </a:lnTo>
                          <a:lnTo>
                            <a:pt x="1648" y="1502"/>
                          </a:lnTo>
                          <a:lnTo>
                            <a:pt x="1678" y="1444"/>
                          </a:lnTo>
                          <a:lnTo>
                            <a:pt x="1680" y="1436"/>
                          </a:lnTo>
                          <a:lnTo>
                            <a:pt x="1838" y="908"/>
                          </a:lnTo>
                          <a:lnTo>
                            <a:pt x="1828" y="888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2077" name="Freeform 73"/>
                    <p:cNvSpPr>
                      <a:spLocks/>
                    </p:cNvSpPr>
                    <p:nvPr/>
                  </p:nvSpPr>
                  <p:spPr bwMode="auto">
                    <a:xfrm>
                      <a:off x="14477817" y="-1851360"/>
                      <a:ext cx="13334" cy="44444"/>
                    </a:xfrm>
                    <a:custGeom>
                      <a:avLst/>
                      <a:gdLst>
                        <a:gd name="T0" fmla="*/ 0 w 8"/>
                        <a:gd name="T1" fmla="*/ 2147483647 h 28"/>
                        <a:gd name="T2" fmla="*/ 0 w 8"/>
                        <a:gd name="T3" fmla="*/ 2147483647 h 28"/>
                        <a:gd name="T4" fmla="*/ 2147483647 w 8"/>
                        <a:gd name="T5" fmla="*/ 2147483647 h 28"/>
                        <a:gd name="T6" fmla="*/ 2147483647 w 8"/>
                        <a:gd name="T7" fmla="*/ 0 h 28"/>
                        <a:gd name="T8" fmla="*/ 0 w 8"/>
                        <a:gd name="T9" fmla="*/ 2147483647 h 2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8"/>
                        <a:gd name="T16" fmla="*/ 0 h 28"/>
                        <a:gd name="T17" fmla="*/ 8 w 8"/>
                        <a:gd name="T18" fmla="*/ 28 h 28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8" h="28">
                          <a:moveTo>
                            <a:pt x="0" y="6"/>
                          </a:moveTo>
                          <a:lnTo>
                            <a:pt x="0" y="28"/>
                          </a:lnTo>
                          <a:lnTo>
                            <a:pt x="8" y="28"/>
                          </a:lnTo>
                          <a:lnTo>
                            <a:pt x="8" y="0"/>
                          </a:lnTo>
                          <a:lnTo>
                            <a:pt x="0" y="6"/>
                          </a:lnTo>
                          <a:close/>
                        </a:path>
                      </a:pathLst>
                    </a:custGeom>
                    <a:solidFill>
                      <a:srgbClr val="ACACAC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2078" name="Freeform 74"/>
                    <p:cNvSpPr>
                      <a:spLocks/>
                    </p:cNvSpPr>
                    <p:nvPr/>
                  </p:nvSpPr>
                  <p:spPr bwMode="auto">
                    <a:xfrm>
                      <a:off x="14491150" y="-1864694"/>
                      <a:ext cx="46669" cy="128889"/>
                    </a:xfrm>
                    <a:custGeom>
                      <a:avLst/>
                      <a:gdLst>
                        <a:gd name="T0" fmla="*/ 2147483647 w 30"/>
                        <a:gd name="T1" fmla="*/ 2147483647 h 80"/>
                        <a:gd name="T2" fmla="*/ 2147483647 w 30"/>
                        <a:gd name="T3" fmla="*/ 2147483647 h 80"/>
                        <a:gd name="T4" fmla="*/ 2147483647 w 30"/>
                        <a:gd name="T5" fmla="*/ 0 h 80"/>
                        <a:gd name="T6" fmla="*/ 2147483647 w 30"/>
                        <a:gd name="T7" fmla="*/ 0 h 80"/>
                        <a:gd name="T8" fmla="*/ 0 w 30"/>
                        <a:gd name="T9" fmla="*/ 2147483647 h 80"/>
                        <a:gd name="T10" fmla="*/ 0 w 30"/>
                        <a:gd name="T11" fmla="*/ 2147483647 h 80"/>
                        <a:gd name="T12" fmla="*/ 2147483647 w 30"/>
                        <a:gd name="T13" fmla="*/ 2147483647 h 80"/>
                        <a:gd name="T14" fmla="*/ 2147483647 w 30"/>
                        <a:gd name="T15" fmla="*/ 2147483647 h 80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  <a:gd name="T24" fmla="*/ 0 w 30"/>
                        <a:gd name="T25" fmla="*/ 0 h 80"/>
                        <a:gd name="T26" fmla="*/ 30 w 30"/>
                        <a:gd name="T27" fmla="*/ 80 h 80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T24" t="T25" r="T26" b="T27"/>
                      <a:pathLst>
                        <a:path w="30" h="80">
                          <a:moveTo>
                            <a:pt x="14" y="72"/>
                          </a:moveTo>
                          <a:lnTo>
                            <a:pt x="30" y="80"/>
                          </a:lnTo>
                          <a:lnTo>
                            <a:pt x="22" y="0"/>
                          </a:lnTo>
                          <a:lnTo>
                            <a:pt x="8" y="0"/>
                          </a:lnTo>
                          <a:lnTo>
                            <a:pt x="0" y="8"/>
                          </a:lnTo>
                          <a:lnTo>
                            <a:pt x="0" y="36"/>
                          </a:lnTo>
                          <a:lnTo>
                            <a:pt x="14" y="50"/>
                          </a:lnTo>
                          <a:lnTo>
                            <a:pt x="14" y="72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2079" name="Freeform 75"/>
                    <p:cNvSpPr>
                      <a:spLocks/>
                    </p:cNvSpPr>
                    <p:nvPr/>
                  </p:nvSpPr>
                  <p:spPr bwMode="auto">
                    <a:xfrm>
                      <a:off x="15642299" y="-1062473"/>
                      <a:ext cx="28891" cy="99999"/>
                    </a:xfrm>
                    <a:custGeom>
                      <a:avLst/>
                      <a:gdLst>
                        <a:gd name="T0" fmla="*/ 2147483647 w 18"/>
                        <a:gd name="T1" fmla="*/ 2147483647 h 64"/>
                        <a:gd name="T2" fmla="*/ 2147483647 w 18"/>
                        <a:gd name="T3" fmla="*/ 2147483647 h 64"/>
                        <a:gd name="T4" fmla="*/ 0 w 18"/>
                        <a:gd name="T5" fmla="*/ 0 h 64"/>
                        <a:gd name="T6" fmla="*/ 0 w 18"/>
                        <a:gd name="T7" fmla="*/ 2147483647 h 64"/>
                        <a:gd name="T8" fmla="*/ 2147483647 w 18"/>
                        <a:gd name="T9" fmla="*/ 2147483647 h 64"/>
                        <a:gd name="T10" fmla="*/ 2147483647 w 18"/>
                        <a:gd name="T11" fmla="*/ 2147483647 h 64"/>
                        <a:gd name="T12" fmla="*/ 2147483647 w 18"/>
                        <a:gd name="T13" fmla="*/ 2147483647 h 64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18"/>
                        <a:gd name="T22" fmla="*/ 0 h 64"/>
                        <a:gd name="T23" fmla="*/ 18 w 18"/>
                        <a:gd name="T24" fmla="*/ 64 h 64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18" h="64">
                          <a:moveTo>
                            <a:pt x="12" y="40"/>
                          </a:moveTo>
                          <a:lnTo>
                            <a:pt x="4" y="4"/>
                          </a:lnTo>
                          <a:lnTo>
                            <a:pt x="0" y="0"/>
                          </a:lnTo>
                          <a:lnTo>
                            <a:pt x="0" y="24"/>
                          </a:lnTo>
                          <a:lnTo>
                            <a:pt x="14" y="64"/>
                          </a:lnTo>
                          <a:lnTo>
                            <a:pt x="18" y="64"/>
                          </a:lnTo>
                          <a:lnTo>
                            <a:pt x="12" y="40"/>
                          </a:lnTo>
                          <a:close/>
                        </a:path>
                      </a:pathLst>
                    </a:custGeom>
                    <a:solidFill>
                      <a:srgbClr val="010101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2080" name="Freeform 76"/>
                    <p:cNvSpPr>
                      <a:spLocks/>
                    </p:cNvSpPr>
                    <p:nvPr/>
                  </p:nvSpPr>
                  <p:spPr bwMode="auto">
                    <a:xfrm>
                      <a:off x="14826718" y="-4178019"/>
                      <a:ext cx="666688" cy="1326662"/>
                    </a:xfrm>
                    <a:custGeom>
                      <a:avLst/>
                      <a:gdLst>
                        <a:gd name="T0" fmla="*/ 2147483647 w 420"/>
                        <a:gd name="T1" fmla="*/ 2147483647 h 836"/>
                        <a:gd name="T2" fmla="*/ 2147483647 w 420"/>
                        <a:gd name="T3" fmla="*/ 2147483647 h 836"/>
                        <a:gd name="T4" fmla="*/ 2147483647 w 420"/>
                        <a:gd name="T5" fmla="*/ 2147483647 h 836"/>
                        <a:gd name="T6" fmla="*/ 2147483647 w 420"/>
                        <a:gd name="T7" fmla="*/ 2147483647 h 836"/>
                        <a:gd name="T8" fmla="*/ 2147483647 w 420"/>
                        <a:gd name="T9" fmla="*/ 2147483647 h 836"/>
                        <a:gd name="T10" fmla="*/ 2147483647 w 420"/>
                        <a:gd name="T11" fmla="*/ 2147483647 h 836"/>
                        <a:gd name="T12" fmla="*/ 2147483647 w 420"/>
                        <a:gd name="T13" fmla="*/ 2147483647 h 836"/>
                        <a:gd name="T14" fmla="*/ 2147483647 w 420"/>
                        <a:gd name="T15" fmla="*/ 2147483647 h 836"/>
                        <a:gd name="T16" fmla="*/ 2147483647 w 420"/>
                        <a:gd name="T17" fmla="*/ 2147483647 h 836"/>
                        <a:gd name="T18" fmla="*/ 2147483647 w 420"/>
                        <a:gd name="T19" fmla="*/ 2147483647 h 836"/>
                        <a:gd name="T20" fmla="*/ 2147483647 w 420"/>
                        <a:gd name="T21" fmla="*/ 2147483647 h 836"/>
                        <a:gd name="T22" fmla="*/ 2147483647 w 420"/>
                        <a:gd name="T23" fmla="*/ 2147483647 h 836"/>
                        <a:gd name="T24" fmla="*/ 2147483647 w 420"/>
                        <a:gd name="T25" fmla="*/ 2147483647 h 836"/>
                        <a:gd name="T26" fmla="*/ 2147483647 w 420"/>
                        <a:gd name="T27" fmla="*/ 2147483647 h 836"/>
                        <a:gd name="T28" fmla="*/ 2147483647 w 420"/>
                        <a:gd name="T29" fmla="*/ 2147483647 h 836"/>
                        <a:gd name="T30" fmla="*/ 2147483647 w 420"/>
                        <a:gd name="T31" fmla="*/ 2147483647 h 836"/>
                        <a:gd name="T32" fmla="*/ 2147483647 w 420"/>
                        <a:gd name="T33" fmla="*/ 2147483647 h 836"/>
                        <a:gd name="T34" fmla="*/ 2147483647 w 420"/>
                        <a:gd name="T35" fmla="*/ 2147483647 h 836"/>
                        <a:gd name="T36" fmla="*/ 2147483647 w 420"/>
                        <a:gd name="T37" fmla="*/ 2147483647 h 836"/>
                        <a:gd name="T38" fmla="*/ 2147483647 w 420"/>
                        <a:gd name="T39" fmla="*/ 2147483647 h 836"/>
                        <a:gd name="T40" fmla="*/ 2147483647 w 420"/>
                        <a:gd name="T41" fmla="*/ 2147483647 h 836"/>
                        <a:gd name="T42" fmla="*/ 2147483647 w 420"/>
                        <a:gd name="T43" fmla="*/ 2147483647 h 836"/>
                        <a:gd name="T44" fmla="*/ 2147483647 w 420"/>
                        <a:gd name="T45" fmla="*/ 2147483647 h 836"/>
                        <a:gd name="T46" fmla="*/ 2147483647 w 420"/>
                        <a:gd name="T47" fmla="*/ 2147483647 h 836"/>
                        <a:gd name="T48" fmla="*/ 2147483647 w 420"/>
                        <a:gd name="T49" fmla="*/ 2147483647 h 836"/>
                        <a:gd name="T50" fmla="*/ 2147483647 w 420"/>
                        <a:gd name="T51" fmla="*/ 2147483647 h 836"/>
                        <a:gd name="T52" fmla="*/ 2147483647 w 420"/>
                        <a:gd name="T53" fmla="*/ 2147483647 h 836"/>
                        <a:gd name="T54" fmla="*/ 2147483647 w 420"/>
                        <a:gd name="T55" fmla="*/ 2147483647 h 836"/>
                        <a:gd name="T56" fmla="*/ 2147483647 w 420"/>
                        <a:gd name="T57" fmla="*/ 2147483647 h 836"/>
                        <a:gd name="T58" fmla="*/ 2147483647 w 420"/>
                        <a:gd name="T59" fmla="*/ 2147483647 h 836"/>
                        <a:gd name="T60" fmla="*/ 2147483647 w 420"/>
                        <a:gd name="T61" fmla="*/ 2147483647 h 836"/>
                        <a:gd name="T62" fmla="*/ 2147483647 w 420"/>
                        <a:gd name="T63" fmla="*/ 2147483647 h 836"/>
                        <a:gd name="T64" fmla="*/ 2147483647 w 420"/>
                        <a:gd name="T65" fmla="*/ 2147483647 h 836"/>
                        <a:gd name="T66" fmla="*/ 2147483647 w 420"/>
                        <a:gd name="T67" fmla="*/ 2147483647 h 836"/>
                        <a:gd name="T68" fmla="*/ 2147483647 w 420"/>
                        <a:gd name="T69" fmla="*/ 2147483647 h 836"/>
                        <a:gd name="T70" fmla="*/ 2147483647 w 420"/>
                        <a:gd name="T71" fmla="*/ 2147483647 h 836"/>
                        <a:gd name="T72" fmla="*/ 2147483647 w 420"/>
                        <a:gd name="T73" fmla="*/ 2147483647 h 836"/>
                        <a:gd name="T74" fmla="*/ 2147483647 w 420"/>
                        <a:gd name="T75" fmla="*/ 2147483647 h 836"/>
                        <a:gd name="T76" fmla="*/ 2147483647 w 420"/>
                        <a:gd name="T77" fmla="*/ 2147483647 h 836"/>
                        <a:gd name="T78" fmla="*/ 2147483647 w 420"/>
                        <a:gd name="T79" fmla="*/ 2147483647 h 836"/>
                        <a:gd name="T80" fmla="*/ 2147483647 w 420"/>
                        <a:gd name="T81" fmla="*/ 2147483647 h 836"/>
                        <a:gd name="T82" fmla="*/ 2147483647 w 420"/>
                        <a:gd name="T83" fmla="*/ 0 h 836"/>
                        <a:gd name="T84" fmla="*/ 2147483647 w 420"/>
                        <a:gd name="T85" fmla="*/ 2147483647 h 836"/>
                        <a:gd name="T86" fmla="*/ 2147483647 w 420"/>
                        <a:gd name="T87" fmla="*/ 2147483647 h 836"/>
                        <a:gd name="T88" fmla="*/ 2147483647 w 420"/>
                        <a:gd name="T89" fmla="*/ 2147483647 h 836"/>
                        <a:gd name="T90" fmla="*/ 2147483647 w 420"/>
                        <a:gd name="T91" fmla="*/ 2147483647 h 836"/>
                        <a:gd name="T92" fmla="*/ 2147483647 w 420"/>
                        <a:gd name="T93" fmla="*/ 2147483647 h 836"/>
                        <a:gd name="T94" fmla="*/ 2147483647 w 420"/>
                        <a:gd name="T95" fmla="*/ 2147483647 h 836"/>
                        <a:gd name="T96" fmla="*/ 0 w 420"/>
                        <a:gd name="T97" fmla="*/ 2147483647 h 836"/>
                        <a:gd name="T98" fmla="*/ 0 w 420"/>
                        <a:gd name="T99" fmla="*/ 2147483647 h 836"/>
                        <a:gd name="T100" fmla="*/ 2147483647 w 420"/>
                        <a:gd name="T101" fmla="*/ 2147483647 h 836"/>
                        <a:gd name="T102" fmla="*/ 2147483647 w 420"/>
                        <a:gd name="T103" fmla="*/ 2147483647 h 836"/>
                        <a:gd name="T104" fmla="*/ 2147483647 w 420"/>
                        <a:gd name="T105" fmla="*/ 2147483647 h 836"/>
                        <a:gd name="T106" fmla="*/ 2147483647 w 420"/>
                        <a:gd name="T107" fmla="*/ 2147483647 h 836"/>
                        <a:gd name="T108" fmla="*/ 2147483647 w 420"/>
                        <a:gd name="T109" fmla="*/ 2147483647 h 836"/>
                        <a:gd name="T110" fmla="*/ 2147483647 w 420"/>
                        <a:gd name="T111" fmla="*/ 2147483647 h 836"/>
                        <a:gd name="T112" fmla="*/ 2147483647 w 420"/>
                        <a:gd name="T113" fmla="*/ 2147483647 h 836"/>
                        <a:gd name="T114" fmla="*/ 2147483647 w 420"/>
                        <a:gd name="T115" fmla="*/ 2147483647 h 836"/>
                        <a:gd name="T116" fmla="*/ 2147483647 w 420"/>
                        <a:gd name="T117" fmla="*/ 2147483647 h 836"/>
                        <a:gd name="T118" fmla="*/ 2147483647 w 420"/>
                        <a:gd name="T119" fmla="*/ 2147483647 h 836"/>
                        <a:gd name="T120" fmla="*/ 2147483647 w 420"/>
                        <a:gd name="T121" fmla="*/ 2147483647 h 836"/>
                        <a:gd name="T122" fmla="*/ 2147483647 w 420"/>
                        <a:gd name="T123" fmla="*/ 2147483647 h 836"/>
                        <a:gd name="T124" fmla="*/ 2147483647 w 420"/>
                        <a:gd name="T125" fmla="*/ 2147483647 h 8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60000 65536"/>
                        <a:gd name="T172" fmla="*/ 0 60000 65536"/>
                        <a:gd name="T173" fmla="*/ 0 60000 65536"/>
                        <a:gd name="T174" fmla="*/ 0 60000 65536"/>
                        <a:gd name="T175" fmla="*/ 0 60000 65536"/>
                        <a:gd name="T176" fmla="*/ 0 60000 65536"/>
                        <a:gd name="T177" fmla="*/ 0 60000 65536"/>
                        <a:gd name="T178" fmla="*/ 0 60000 65536"/>
                        <a:gd name="T179" fmla="*/ 0 60000 65536"/>
                        <a:gd name="T180" fmla="*/ 0 60000 65536"/>
                        <a:gd name="T181" fmla="*/ 0 60000 65536"/>
                        <a:gd name="T182" fmla="*/ 0 60000 65536"/>
                        <a:gd name="T183" fmla="*/ 0 60000 65536"/>
                        <a:gd name="T184" fmla="*/ 0 60000 65536"/>
                        <a:gd name="T185" fmla="*/ 0 60000 65536"/>
                        <a:gd name="T186" fmla="*/ 0 60000 65536"/>
                        <a:gd name="T187" fmla="*/ 0 60000 65536"/>
                        <a:gd name="T188" fmla="*/ 0 60000 65536"/>
                        <a:gd name="T189" fmla="*/ 0 w 420"/>
                        <a:gd name="T190" fmla="*/ 0 h 836"/>
                        <a:gd name="T191" fmla="*/ 420 w 420"/>
                        <a:gd name="T192" fmla="*/ 836 h 836"/>
                      </a:gdLst>
                      <a:ahLst/>
                      <a:cxnLst>
                        <a:cxn ang="T126">
                          <a:pos x="T0" y="T1"/>
                        </a:cxn>
                        <a:cxn ang="T127">
                          <a:pos x="T2" y="T3"/>
                        </a:cxn>
                        <a:cxn ang="T128">
                          <a:pos x="T4" y="T5"/>
                        </a:cxn>
                        <a:cxn ang="T129">
                          <a:pos x="T6" y="T7"/>
                        </a:cxn>
                        <a:cxn ang="T130">
                          <a:pos x="T8" y="T9"/>
                        </a:cxn>
                        <a:cxn ang="T131">
                          <a:pos x="T10" y="T11"/>
                        </a:cxn>
                        <a:cxn ang="T132">
                          <a:pos x="T12" y="T13"/>
                        </a:cxn>
                        <a:cxn ang="T133">
                          <a:pos x="T14" y="T15"/>
                        </a:cxn>
                        <a:cxn ang="T134">
                          <a:pos x="T16" y="T17"/>
                        </a:cxn>
                        <a:cxn ang="T135">
                          <a:pos x="T18" y="T19"/>
                        </a:cxn>
                        <a:cxn ang="T136">
                          <a:pos x="T20" y="T21"/>
                        </a:cxn>
                        <a:cxn ang="T137">
                          <a:pos x="T22" y="T23"/>
                        </a:cxn>
                        <a:cxn ang="T138">
                          <a:pos x="T24" y="T25"/>
                        </a:cxn>
                        <a:cxn ang="T139">
                          <a:pos x="T26" y="T27"/>
                        </a:cxn>
                        <a:cxn ang="T140">
                          <a:pos x="T28" y="T29"/>
                        </a:cxn>
                        <a:cxn ang="T141">
                          <a:pos x="T30" y="T31"/>
                        </a:cxn>
                        <a:cxn ang="T142">
                          <a:pos x="T32" y="T33"/>
                        </a:cxn>
                        <a:cxn ang="T143">
                          <a:pos x="T34" y="T35"/>
                        </a:cxn>
                        <a:cxn ang="T144">
                          <a:pos x="T36" y="T37"/>
                        </a:cxn>
                        <a:cxn ang="T145">
                          <a:pos x="T38" y="T39"/>
                        </a:cxn>
                        <a:cxn ang="T146">
                          <a:pos x="T40" y="T41"/>
                        </a:cxn>
                        <a:cxn ang="T147">
                          <a:pos x="T42" y="T43"/>
                        </a:cxn>
                        <a:cxn ang="T148">
                          <a:pos x="T44" y="T45"/>
                        </a:cxn>
                        <a:cxn ang="T149">
                          <a:pos x="T46" y="T47"/>
                        </a:cxn>
                        <a:cxn ang="T150">
                          <a:pos x="T48" y="T49"/>
                        </a:cxn>
                        <a:cxn ang="T151">
                          <a:pos x="T50" y="T51"/>
                        </a:cxn>
                        <a:cxn ang="T152">
                          <a:pos x="T52" y="T53"/>
                        </a:cxn>
                        <a:cxn ang="T153">
                          <a:pos x="T54" y="T55"/>
                        </a:cxn>
                        <a:cxn ang="T154">
                          <a:pos x="T56" y="T57"/>
                        </a:cxn>
                        <a:cxn ang="T155">
                          <a:pos x="T58" y="T59"/>
                        </a:cxn>
                        <a:cxn ang="T156">
                          <a:pos x="T60" y="T61"/>
                        </a:cxn>
                        <a:cxn ang="T157">
                          <a:pos x="T62" y="T63"/>
                        </a:cxn>
                        <a:cxn ang="T158">
                          <a:pos x="T64" y="T65"/>
                        </a:cxn>
                        <a:cxn ang="T159">
                          <a:pos x="T66" y="T67"/>
                        </a:cxn>
                        <a:cxn ang="T160">
                          <a:pos x="T68" y="T69"/>
                        </a:cxn>
                        <a:cxn ang="T161">
                          <a:pos x="T70" y="T71"/>
                        </a:cxn>
                        <a:cxn ang="T162">
                          <a:pos x="T72" y="T73"/>
                        </a:cxn>
                        <a:cxn ang="T163">
                          <a:pos x="T74" y="T75"/>
                        </a:cxn>
                        <a:cxn ang="T164">
                          <a:pos x="T76" y="T77"/>
                        </a:cxn>
                        <a:cxn ang="T165">
                          <a:pos x="T78" y="T79"/>
                        </a:cxn>
                        <a:cxn ang="T166">
                          <a:pos x="T80" y="T81"/>
                        </a:cxn>
                        <a:cxn ang="T167">
                          <a:pos x="T82" y="T83"/>
                        </a:cxn>
                        <a:cxn ang="T168">
                          <a:pos x="T84" y="T85"/>
                        </a:cxn>
                        <a:cxn ang="T169">
                          <a:pos x="T86" y="T87"/>
                        </a:cxn>
                        <a:cxn ang="T170">
                          <a:pos x="T88" y="T89"/>
                        </a:cxn>
                        <a:cxn ang="T171">
                          <a:pos x="T90" y="T91"/>
                        </a:cxn>
                        <a:cxn ang="T172">
                          <a:pos x="T92" y="T93"/>
                        </a:cxn>
                        <a:cxn ang="T173">
                          <a:pos x="T94" y="T95"/>
                        </a:cxn>
                        <a:cxn ang="T174">
                          <a:pos x="T96" y="T97"/>
                        </a:cxn>
                        <a:cxn ang="T175">
                          <a:pos x="T98" y="T99"/>
                        </a:cxn>
                        <a:cxn ang="T176">
                          <a:pos x="T100" y="T101"/>
                        </a:cxn>
                        <a:cxn ang="T177">
                          <a:pos x="T102" y="T103"/>
                        </a:cxn>
                        <a:cxn ang="T178">
                          <a:pos x="T104" y="T105"/>
                        </a:cxn>
                        <a:cxn ang="T179">
                          <a:pos x="T106" y="T107"/>
                        </a:cxn>
                        <a:cxn ang="T180">
                          <a:pos x="T108" y="T109"/>
                        </a:cxn>
                        <a:cxn ang="T181">
                          <a:pos x="T110" y="T111"/>
                        </a:cxn>
                        <a:cxn ang="T182">
                          <a:pos x="T112" y="T113"/>
                        </a:cxn>
                        <a:cxn ang="T183">
                          <a:pos x="T114" y="T115"/>
                        </a:cxn>
                        <a:cxn ang="T184">
                          <a:pos x="T116" y="T117"/>
                        </a:cxn>
                        <a:cxn ang="T185">
                          <a:pos x="T118" y="T119"/>
                        </a:cxn>
                        <a:cxn ang="T186">
                          <a:pos x="T120" y="T121"/>
                        </a:cxn>
                        <a:cxn ang="T187">
                          <a:pos x="T122" y="T123"/>
                        </a:cxn>
                        <a:cxn ang="T188">
                          <a:pos x="T124" y="T125"/>
                        </a:cxn>
                      </a:cxnLst>
                      <a:rect l="T189" t="T190" r="T191" b="T192"/>
                      <a:pathLst>
                        <a:path w="420" h="836">
                          <a:moveTo>
                            <a:pt x="142" y="634"/>
                          </a:moveTo>
                          <a:lnTo>
                            <a:pt x="140" y="636"/>
                          </a:lnTo>
                          <a:lnTo>
                            <a:pt x="134" y="656"/>
                          </a:lnTo>
                          <a:lnTo>
                            <a:pt x="110" y="672"/>
                          </a:lnTo>
                          <a:lnTo>
                            <a:pt x="80" y="678"/>
                          </a:lnTo>
                          <a:lnTo>
                            <a:pt x="80" y="700"/>
                          </a:lnTo>
                          <a:lnTo>
                            <a:pt x="80" y="722"/>
                          </a:lnTo>
                          <a:lnTo>
                            <a:pt x="88" y="736"/>
                          </a:lnTo>
                          <a:lnTo>
                            <a:pt x="104" y="758"/>
                          </a:lnTo>
                          <a:lnTo>
                            <a:pt x="110" y="794"/>
                          </a:lnTo>
                          <a:lnTo>
                            <a:pt x="126" y="836"/>
                          </a:lnTo>
                          <a:lnTo>
                            <a:pt x="142" y="830"/>
                          </a:lnTo>
                          <a:lnTo>
                            <a:pt x="126" y="816"/>
                          </a:lnTo>
                          <a:lnTo>
                            <a:pt x="126" y="794"/>
                          </a:lnTo>
                          <a:lnTo>
                            <a:pt x="142" y="772"/>
                          </a:lnTo>
                          <a:lnTo>
                            <a:pt x="164" y="758"/>
                          </a:lnTo>
                          <a:lnTo>
                            <a:pt x="202" y="736"/>
                          </a:lnTo>
                          <a:lnTo>
                            <a:pt x="276" y="700"/>
                          </a:lnTo>
                          <a:lnTo>
                            <a:pt x="314" y="678"/>
                          </a:lnTo>
                          <a:lnTo>
                            <a:pt x="336" y="656"/>
                          </a:lnTo>
                          <a:lnTo>
                            <a:pt x="366" y="628"/>
                          </a:lnTo>
                          <a:lnTo>
                            <a:pt x="390" y="606"/>
                          </a:lnTo>
                          <a:lnTo>
                            <a:pt x="390" y="602"/>
                          </a:lnTo>
                          <a:lnTo>
                            <a:pt x="390" y="600"/>
                          </a:lnTo>
                          <a:lnTo>
                            <a:pt x="398" y="504"/>
                          </a:lnTo>
                          <a:lnTo>
                            <a:pt x="404" y="432"/>
                          </a:lnTo>
                          <a:lnTo>
                            <a:pt x="420" y="382"/>
                          </a:lnTo>
                          <a:lnTo>
                            <a:pt x="404" y="368"/>
                          </a:lnTo>
                          <a:lnTo>
                            <a:pt x="390" y="338"/>
                          </a:lnTo>
                          <a:lnTo>
                            <a:pt x="388" y="336"/>
                          </a:lnTo>
                          <a:lnTo>
                            <a:pt x="378" y="300"/>
                          </a:lnTo>
                          <a:lnTo>
                            <a:pt x="370" y="242"/>
                          </a:lnTo>
                          <a:lnTo>
                            <a:pt x="364" y="182"/>
                          </a:lnTo>
                          <a:lnTo>
                            <a:pt x="364" y="154"/>
                          </a:lnTo>
                          <a:lnTo>
                            <a:pt x="356" y="124"/>
                          </a:lnTo>
                          <a:lnTo>
                            <a:pt x="334" y="96"/>
                          </a:lnTo>
                          <a:lnTo>
                            <a:pt x="318" y="66"/>
                          </a:lnTo>
                          <a:lnTo>
                            <a:pt x="296" y="44"/>
                          </a:lnTo>
                          <a:lnTo>
                            <a:pt x="268" y="22"/>
                          </a:lnTo>
                          <a:lnTo>
                            <a:pt x="244" y="8"/>
                          </a:lnTo>
                          <a:lnTo>
                            <a:pt x="216" y="0"/>
                          </a:lnTo>
                          <a:lnTo>
                            <a:pt x="164" y="8"/>
                          </a:lnTo>
                          <a:lnTo>
                            <a:pt x="118" y="22"/>
                          </a:lnTo>
                          <a:lnTo>
                            <a:pt x="82" y="44"/>
                          </a:lnTo>
                          <a:lnTo>
                            <a:pt x="52" y="74"/>
                          </a:lnTo>
                          <a:lnTo>
                            <a:pt x="30" y="124"/>
                          </a:lnTo>
                          <a:lnTo>
                            <a:pt x="8" y="168"/>
                          </a:lnTo>
                          <a:lnTo>
                            <a:pt x="0" y="206"/>
                          </a:lnTo>
                          <a:lnTo>
                            <a:pt x="0" y="272"/>
                          </a:lnTo>
                          <a:lnTo>
                            <a:pt x="14" y="352"/>
                          </a:lnTo>
                          <a:lnTo>
                            <a:pt x="22" y="402"/>
                          </a:lnTo>
                          <a:lnTo>
                            <a:pt x="38" y="440"/>
                          </a:lnTo>
                          <a:lnTo>
                            <a:pt x="96" y="534"/>
                          </a:lnTo>
                          <a:lnTo>
                            <a:pt x="112" y="542"/>
                          </a:lnTo>
                          <a:lnTo>
                            <a:pt x="134" y="548"/>
                          </a:lnTo>
                          <a:lnTo>
                            <a:pt x="136" y="548"/>
                          </a:lnTo>
                          <a:lnTo>
                            <a:pt x="140" y="544"/>
                          </a:lnTo>
                          <a:lnTo>
                            <a:pt x="154" y="558"/>
                          </a:lnTo>
                          <a:lnTo>
                            <a:pt x="154" y="566"/>
                          </a:lnTo>
                          <a:lnTo>
                            <a:pt x="148" y="578"/>
                          </a:lnTo>
                          <a:lnTo>
                            <a:pt x="148" y="612"/>
                          </a:lnTo>
                          <a:lnTo>
                            <a:pt x="142" y="634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2081" name="Freeform 77"/>
                    <p:cNvSpPr>
                      <a:spLocks/>
                    </p:cNvSpPr>
                    <p:nvPr/>
                  </p:nvSpPr>
                  <p:spPr bwMode="auto">
                    <a:xfrm>
                      <a:off x="15042280" y="-3313578"/>
                      <a:ext cx="28891" cy="22222"/>
                    </a:xfrm>
                    <a:custGeom>
                      <a:avLst/>
                      <a:gdLst>
                        <a:gd name="T0" fmla="*/ 0 w 18"/>
                        <a:gd name="T1" fmla="*/ 2147483647 h 14"/>
                        <a:gd name="T2" fmla="*/ 2147483647 w 18"/>
                        <a:gd name="T3" fmla="*/ 2147483647 h 14"/>
                        <a:gd name="T4" fmla="*/ 2147483647 w 18"/>
                        <a:gd name="T5" fmla="*/ 2147483647 h 14"/>
                        <a:gd name="T6" fmla="*/ 2147483647 w 18"/>
                        <a:gd name="T7" fmla="*/ 0 h 14"/>
                        <a:gd name="T8" fmla="*/ 0 w 18"/>
                        <a:gd name="T9" fmla="*/ 2147483647 h 14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18"/>
                        <a:gd name="T16" fmla="*/ 0 h 14"/>
                        <a:gd name="T17" fmla="*/ 18 w 18"/>
                        <a:gd name="T18" fmla="*/ 14 h 14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18" h="14">
                          <a:moveTo>
                            <a:pt x="0" y="4"/>
                          </a:moveTo>
                          <a:lnTo>
                            <a:pt x="4" y="4"/>
                          </a:lnTo>
                          <a:lnTo>
                            <a:pt x="18" y="14"/>
                          </a:lnTo>
                          <a:lnTo>
                            <a:pt x="4" y="0"/>
                          </a:lnTo>
                          <a:lnTo>
                            <a:pt x="0" y="4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2082" name="Freeform 78"/>
                    <p:cNvSpPr>
                      <a:spLocks/>
                    </p:cNvSpPr>
                    <p:nvPr/>
                  </p:nvSpPr>
                  <p:spPr bwMode="auto">
                    <a:xfrm>
                      <a:off x="15753414" y="-1709138"/>
                      <a:ext cx="17778" cy="48889"/>
                    </a:xfrm>
                    <a:custGeom>
                      <a:avLst/>
                      <a:gdLst>
                        <a:gd name="T0" fmla="*/ 2147483647 w 10"/>
                        <a:gd name="T1" fmla="*/ 0 h 30"/>
                        <a:gd name="T2" fmla="*/ 0 w 10"/>
                        <a:gd name="T3" fmla="*/ 2147483647 h 30"/>
                        <a:gd name="T4" fmla="*/ 2147483647 w 10"/>
                        <a:gd name="T5" fmla="*/ 2147483647 h 30"/>
                        <a:gd name="T6" fmla="*/ 2147483647 w 10"/>
                        <a:gd name="T7" fmla="*/ 0 h 30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10"/>
                        <a:gd name="T13" fmla="*/ 0 h 30"/>
                        <a:gd name="T14" fmla="*/ 10 w 10"/>
                        <a:gd name="T15" fmla="*/ 30 h 30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10" h="30">
                          <a:moveTo>
                            <a:pt x="10" y="0"/>
                          </a:moveTo>
                          <a:lnTo>
                            <a:pt x="0" y="30"/>
                          </a:lnTo>
                          <a:lnTo>
                            <a:pt x="8" y="10"/>
                          </a:lnTo>
                          <a:lnTo>
                            <a:pt x="10" y="0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2083" name="Freeform 79"/>
                    <p:cNvSpPr>
                      <a:spLocks/>
                    </p:cNvSpPr>
                    <p:nvPr/>
                  </p:nvSpPr>
                  <p:spPr bwMode="auto">
                    <a:xfrm>
                      <a:off x="15808972" y="-729141"/>
                      <a:ext cx="11111" cy="8889"/>
                    </a:xfrm>
                    <a:custGeom>
                      <a:avLst/>
                      <a:gdLst>
                        <a:gd name="T0" fmla="*/ 0 w 8"/>
                        <a:gd name="T1" fmla="*/ 0 h 6"/>
                        <a:gd name="T2" fmla="*/ 2147483647 w 8"/>
                        <a:gd name="T3" fmla="*/ 2147483647 h 6"/>
                        <a:gd name="T4" fmla="*/ 2147483647 w 8"/>
                        <a:gd name="T5" fmla="*/ 0 h 6"/>
                        <a:gd name="T6" fmla="*/ 0 w 8"/>
                        <a:gd name="T7" fmla="*/ 0 h 6"/>
                        <a:gd name="T8" fmla="*/ 0 60000 65536"/>
                        <a:gd name="T9" fmla="*/ 0 60000 65536"/>
                        <a:gd name="T10" fmla="*/ 0 60000 65536"/>
                        <a:gd name="T11" fmla="*/ 0 60000 65536"/>
                        <a:gd name="T12" fmla="*/ 0 w 8"/>
                        <a:gd name="T13" fmla="*/ 0 h 6"/>
                        <a:gd name="T14" fmla="*/ 8 w 8"/>
                        <a:gd name="T15" fmla="*/ 6 h 6"/>
                      </a:gdLst>
                      <a:ahLst/>
                      <a:cxnLst>
                        <a:cxn ang="T8">
                          <a:pos x="T0" y="T1"/>
                        </a:cxn>
                        <a:cxn ang="T9">
                          <a:pos x="T2" y="T3"/>
                        </a:cxn>
                        <a:cxn ang="T10">
                          <a:pos x="T4" y="T5"/>
                        </a:cxn>
                        <a:cxn ang="T11">
                          <a:pos x="T6" y="T7"/>
                        </a:cxn>
                      </a:cxnLst>
                      <a:rect l="T12" t="T13" r="T14" b="T15"/>
                      <a:pathLst>
                        <a:path w="8" h="6">
                          <a:moveTo>
                            <a:pt x="0" y="0"/>
                          </a:moveTo>
                          <a:lnTo>
                            <a:pt x="8" y="6"/>
                          </a:lnTo>
                          <a:lnTo>
                            <a:pt x="2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  <p:sp>
                  <p:nvSpPr>
                    <p:cNvPr id="2084" name="Freeform 80"/>
                    <p:cNvSpPr>
                      <a:spLocks/>
                    </p:cNvSpPr>
                    <p:nvPr/>
                  </p:nvSpPr>
                  <p:spPr bwMode="auto">
                    <a:xfrm>
                      <a:off x="14011135" y="-1635805"/>
                      <a:ext cx="777803" cy="442220"/>
                    </a:xfrm>
                    <a:custGeom>
                      <a:avLst/>
                      <a:gdLst>
                        <a:gd name="T0" fmla="*/ 2147483647 w 490"/>
                        <a:gd name="T1" fmla="*/ 2147483647 h 278"/>
                        <a:gd name="T2" fmla="*/ 2147483647 w 490"/>
                        <a:gd name="T3" fmla="*/ 2147483647 h 278"/>
                        <a:gd name="T4" fmla="*/ 2147483647 w 490"/>
                        <a:gd name="T5" fmla="*/ 2147483647 h 278"/>
                        <a:gd name="T6" fmla="*/ 2147483647 w 490"/>
                        <a:gd name="T7" fmla="*/ 2147483647 h 278"/>
                        <a:gd name="T8" fmla="*/ 2147483647 w 490"/>
                        <a:gd name="T9" fmla="*/ 2147483647 h 278"/>
                        <a:gd name="T10" fmla="*/ 2147483647 w 490"/>
                        <a:gd name="T11" fmla="*/ 2147483647 h 278"/>
                        <a:gd name="T12" fmla="*/ 2147483647 w 490"/>
                        <a:gd name="T13" fmla="*/ 2147483647 h 278"/>
                        <a:gd name="T14" fmla="*/ 2147483647 w 490"/>
                        <a:gd name="T15" fmla="*/ 2147483647 h 278"/>
                        <a:gd name="T16" fmla="*/ 2147483647 w 490"/>
                        <a:gd name="T17" fmla="*/ 2147483647 h 278"/>
                        <a:gd name="T18" fmla="*/ 2147483647 w 490"/>
                        <a:gd name="T19" fmla="*/ 2147483647 h 278"/>
                        <a:gd name="T20" fmla="*/ 2147483647 w 490"/>
                        <a:gd name="T21" fmla="*/ 2147483647 h 278"/>
                        <a:gd name="T22" fmla="*/ 0 w 490"/>
                        <a:gd name="T23" fmla="*/ 2147483647 h 278"/>
                        <a:gd name="T24" fmla="*/ 0 w 490"/>
                        <a:gd name="T25" fmla="*/ 2147483647 h 278"/>
                        <a:gd name="T26" fmla="*/ 0 w 490"/>
                        <a:gd name="T27" fmla="*/ 2147483647 h 278"/>
                        <a:gd name="T28" fmla="*/ 2147483647 w 490"/>
                        <a:gd name="T29" fmla="*/ 2147483647 h 278"/>
                        <a:gd name="T30" fmla="*/ 2147483647 w 490"/>
                        <a:gd name="T31" fmla="*/ 2147483647 h 278"/>
                        <a:gd name="T32" fmla="*/ 2147483647 w 490"/>
                        <a:gd name="T33" fmla="*/ 2147483647 h 278"/>
                        <a:gd name="T34" fmla="*/ 2147483647 w 490"/>
                        <a:gd name="T35" fmla="*/ 2147483647 h 278"/>
                        <a:gd name="T36" fmla="*/ 2147483647 w 490"/>
                        <a:gd name="T37" fmla="*/ 2147483647 h 278"/>
                        <a:gd name="T38" fmla="*/ 2147483647 w 490"/>
                        <a:gd name="T39" fmla="*/ 2147483647 h 278"/>
                        <a:gd name="T40" fmla="*/ 2147483647 w 490"/>
                        <a:gd name="T41" fmla="*/ 2147483647 h 278"/>
                        <a:gd name="T42" fmla="*/ 2147483647 w 490"/>
                        <a:gd name="T43" fmla="*/ 2147483647 h 278"/>
                        <a:gd name="T44" fmla="*/ 2147483647 w 490"/>
                        <a:gd name="T45" fmla="*/ 2147483647 h 278"/>
                        <a:gd name="T46" fmla="*/ 2147483647 w 490"/>
                        <a:gd name="T47" fmla="*/ 2147483647 h 278"/>
                        <a:gd name="T48" fmla="*/ 2147483647 w 490"/>
                        <a:gd name="T49" fmla="*/ 2147483647 h 278"/>
                        <a:gd name="T50" fmla="*/ 2147483647 w 490"/>
                        <a:gd name="T51" fmla="*/ 2147483647 h 278"/>
                        <a:gd name="T52" fmla="*/ 2147483647 w 490"/>
                        <a:gd name="T53" fmla="*/ 2147483647 h 278"/>
                        <a:gd name="T54" fmla="*/ 2147483647 w 490"/>
                        <a:gd name="T55" fmla="*/ 2147483647 h 278"/>
                        <a:gd name="T56" fmla="*/ 2147483647 w 490"/>
                        <a:gd name="T57" fmla="*/ 2147483647 h 278"/>
                        <a:gd name="T58" fmla="*/ 2147483647 w 490"/>
                        <a:gd name="T59" fmla="*/ 2147483647 h 278"/>
                        <a:gd name="T60" fmla="*/ 2147483647 w 490"/>
                        <a:gd name="T61" fmla="*/ 2147483647 h 278"/>
                        <a:gd name="T62" fmla="*/ 2147483647 w 490"/>
                        <a:gd name="T63" fmla="*/ 2147483647 h 278"/>
                        <a:gd name="T64" fmla="*/ 2147483647 w 490"/>
                        <a:gd name="T65" fmla="*/ 2147483647 h 278"/>
                        <a:gd name="T66" fmla="*/ 2147483647 w 490"/>
                        <a:gd name="T67" fmla="*/ 2147483647 h 278"/>
                        <a:gd name="T68" fmla="*/ 2147483647 w 490"/>
                        <a:gd name="T69" fmla="*/ 2147483647 h 278"/>
                        <a:gd name="T70" fmla="*/ 2147483647 w 490"/>
                        <a:gd name="T71" fmla="*/ 2147483647 h 278"/>
                        <a:gd name="T72" fmla="*/ 2147483647 w 490"/>
                        <a:gd name="T73" fmla="*/ 2147483647 h 278"/>
                        <a:gd name="T74" fmla="*/ 2147483647 w 490"/>
                        <a:gd name="T75" fmla="*/ 2147483647 h 278"/>
                        <a:gd name="T76" fmla="*/ 2147483647 w 490"/>
                        <a:gd name="T77" fmla="*/ 0 h 278"/>
                        <a:gd name="T78" fmla="*/ 2147483647 w 490"/>
                        <a:gd name="T79" fmla="*/ 2147483647 h 278"/>
                        <a:gd name="T80" fmla="*/ 2147483647 w 490"/>
                        <a:gd name="T81" fmla="*/ 2147483647 h 278"/>
                        <a:gd name="T82" fmla="*/ 2147483647 w 490"/>
                        <a:gd name="T83" fmla="*/ 2147483647 h 278"/>
                        <a:gd name="T84" fmla="*/ 2147483647 w 490"/>
                        <a:gd name="T85" fmla="*/ 2147483647 h 278"/>
                        <a:gd name="T86" fmla="*/ 2147483647 w 490"/>
                        <a:gd name="T87" fmla="*/ 2147483647 h 278"/>
                        <a:gd name="T88" fmla="*/ 2147483647 w 490"/>
                        <a:gd name="T89" fmla="*/ 2147483647 h 278"/>
                        <a:gd name="T90" fmla="*/ 2147483647 w 490"/>
                        <a:gd name="T91" fmla="*/ 2147483647 h 278"/>
                        <a:gd name="T92" fmla="*/ 2147483647 w 490"/>
                        <a:gd name="T93" fmla="*/ 2147483647 h 278"/>
                        <a:gd name="T94" fmla="*/ 2147483647 w 490"/>
                        <a:gd name="T95" fmla="*/ 2147483647 h 278"/>
                        <a:gd name="T96" fmla="*/ 2147483647 w 490"/>
                        <a:gd name="T97" fmla="*/ 2147483647 h 278"/>
                        <a:gd name="T98" fmla="*/ 2147483647 w 490"/>
                        <a:gd name="T99" fmla="*/ 2147483647 h 278"/>
                        <a:gd name="T100" fmla="*/ 2147483647 w 490"/>
                        <a:gd name="T101" fmla="*/ 2147483647 h 278"/>
                        <a:gd name="T102" fmla="*/ 2147483647 w 490"/>
                        <a:gd name="T103" fmla="*/ 2147483647 h 278"/>
                        <a:gd name="T104" fmla="*/ 2147483647 w 490"/>
                        <a:gd name="T105" fmla="*/ 2147483647 h 278"/>
                        <a:gd name="T106" fmla="*/ 2147483647 w 490"/>
                        <a:gd name="T107" fmla="*/ 2147483647 h 278"/>
                        <a:gd name="T108" fmla="*/ 2147483647 w 490"/>
                        <a:gd name="T109" fmla="*/ 2147483647 h 278"/>
                        <a:gd name="T110" fmla="*/ 2147483647 w 490"/>
                        <a:gd name="T111" fmla="*/ 2147483647 h 278"/>
                        <a:gd name="T112" fmla="*/ 2147483647 w 490"/>
                        <a:gd name="T113" fmla="*/ 2147483647 h 278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60000 65536"/>
                        <a:gd name="T160" fmla="*/ 0 60000 65536"/>
                        <a:gd name="T161" fmla="*/ 0 60000 65536"/>
                        <a:gd name="T162" fmla="*/ 0 60000 65536"/>
                        <a:gd name="T163" fmla="*/ 0 60000 65536"/>
                        <a:gd name="T164" fmla="*/ 0 60000 65536"/>
                        <a:gd name="T165" fmla="*/ 0 60000 65536"/>
                        <a:gd name="T166" fmla="*/ 0 60000 65536"/>
                        <a:gd name="T167" fmla="*/ 0 60000 65536"/>
                        <a:gd name="T168" fmla="*/ 0 60000 65536"/>
                        <a:gd name="T169" fmla="*/ 0 60000 65536"/>
                        <a:gd name="T170" fmla="*/ 0 60000 65536"/>
                        <a:gd name="T171" fmla="*/ 0 w 490"/>
                        <a:gd name="T172" fmla="*/ 0 h 278"/>
                        <a:gd name="T173" fmla="*/ 490 w 490"/>
                        <a:gd name="T174" fmla="*/ 278 h 278"/>
                      </a:gdLst>
                      <a:ahLst/>
                      <a:cxnLst>
                        <a:cxn ang="T114">
                          <a:pos x="T0" y="T1"/>
                        </a:cxn>
                        <a:cxn ang="T115">
                          <a:pos x="T2" y="T3"/>
                        </a:cxn>
                        <a:cxn ang="T116">
                          <a:pos x="T4" y="T5"/>
                        </a:cxn>
                        <a:cxn ang="T117">
                          <a:pos x="T6" y="T7"/>
                        </a:cxn>
                        <a:cxn ang="T118">
                          <a:pos x="T8" y="T9"/>
                        </a:cxn>
                        <a:cxn ang="T119">
                          <a:pos x="T10" y="T11"/>
                        </a:cxn>
                        <a:cxn ang="T120">
                          <a:pos x="T12" y="T13"/>
                        </a:cxn>
                        <a:cxn ang="T121">
                          <a:pos x="T14" y="T15"/>
                        </a:cxn>
                        <a:cxn ang="T122">
                          <a:pos x="T16" y="T17"/>
                        </a:cxn>
                        <a:cxn ang="T123">
                          <a:pos x="T18" y="T19"/>
                        </a:cxn>
                        <a:cxn ang="T124">
                          <a:pos x="T20" y="T21"/>
                        </a:cxn>
                        <a:cxn ang="T125">
                          <a:pos x="T22" y="T23"/>
                        </a:cxn>
                        <a:cxn ang="T126">
                          <a:pos x="T24" y="T25"/>
                        </a:cxn>
                        <a:cxn ang="T127">
                          <a:pos x="T26" y="T27"/>
                        </a:cxn>
                        <a:cxn ang="T128">
                          <a:pos x="T28" y="T29"/>
                        </a:cxn>
                        <a:cxn ang="T129">
                          <a:pos x="T30" y="T31"/>
                        </a:cxn>
                        <a:cxn ang="T130">
                          <a:pos x="T32" y="T33"/>
                        </a:cxn>
                        <a:cxn ang="T131">
                          <a:pos x="T34" y="T35"/>
                        </a:cxn>
                        <a:cxn ang="T132">
                          <a:pos x="T36" y="T37"/>
                        </a:cxn>
                        <a:cxn ang="T133">
                          <a:pos x="T38" y="T39"/>
                        </a:cxn>
                        <a:cxn ang="T134">
                          <a:pos x="T40" y="T41"/>
                        </a:cxn>
                        <a:cxn ang="T135">
                          <a:pos x="T42" y="T43"/>
                        </a:cxn>
                        <a:cxn ang="T136">
                          <a:pos x="T44" y="T45"/>
                        </a:cxn>
                        <a:cxn ang="T137">
                          <a:pos x="T46" y="T47"/>
                        </a:cxn>
                        <a:cxn ang="T138">
                          <a:pos x="T48" y="T49"/>
                        </a:cxn>
                        <a:cxn ang="T139">
                          <a:pos x="T50" y="T51"/>
                        </a:cxn>
                        <a:cxn ang="T140">
                          <a:pos x="T52" y="T53"/>
                        </a:cxn>
                        <a:cxn ang="T141">
                          <a:pos x="T54" y="T55"/>
                        </a:cxn>
                        <a:cxn ang="T142">
                          <a:pos x="T56" y="T57"/>
                        </a:cxn>
                        <a:cxn ang="T143">
                          <a:pos x="T58" y="T59"/>
                        </a:cxn>
                        <a:cxn ang="T144">
                          <a:pos x="T60" y="T61"/>
                        </a:cxn>
                        <a:cxn ang="T145">
                          <a:pos x="T62" y="T63"/>
                        </a:cxn>
                        <a:cxn ang="T146">
                          <a:pos x="T64" y="T65"/>
                        </a:cxn>
                        <a:cxn ang="T147">
                          <a:pos x="T66" y="T67"/>
                        </a:cxn>
                        <a:cxn ang="T148">
                          <a:pos x="T68" y="T69"/>
                        </a:cxn>
                        <a:cxn ang="T149">
                          <a:pos x="T70" y="T71"/>
                        </a:cxn>
                        <a:cxn ang="T150">
                          <a:pos x="T72" y="T73"/>
                        </a:cxn>
                        <a:cxn ang="T151">
                          <a:pos x="T74" y="T75"/>
                        </a:cxn>
                        <a:cxn ang="T152">
                          <a:pos x="T76" y="T77"/>
                        </a:cxn>
                        <a:cxn ang="T153">
                          <a:pos x="T78" y="T79"/>
                        </a:cxn>
                        <a:cxn ang="T154">
                          <a:pos x="T80" y="T81"/>
                        </a:cxn>
                        <a:cxn ang="T155">
                          <a:pos x="T82" y="T83"/>
                        </a:cxn>
                        <a:cxn ang="T156">
                          <a:pos x="T84" y="T85"/>
                        </a:cxn>
                        <a:cxn ang="T157">
                          <a:pos x="T86" y="T87"/>
                        </a:cxn>
                        <a:cxn ang="T158">
                          <a:pos x="T88" y="T89"/>
                        </a:cxn>
                        <a:cxn ang="T159">
                          <a:pos x="T90" y="T91"/>
                        </a:cxn>
                        <a:cxn ang="T160">
                          <a:pos x="T92" y="T93"/>
                        </a:cxn>
                        <a:cxn ang="T161">
                          <a:pos x="T94" y="T95"/>
                        </a:cxn>
                        <a:cxn ang="T162">
                          <a:pos x="T96" y="T97"/>
                        </a:cxn>
                        <a:cxn ang="T163">
                          <a:pos x="T98" y="T99"/>
                        </a:cxn>
                        <a:cxn ang="T164">
                          <a:pos x="T100" y="T101"/>
                        </a:cxn>
                        <a:cxn ang="T165">
                          <a:pos x="T102" y="T103"/>
                        </a:cxn>
                        <a:cxn ang="T166">
                          <a:pos x="T104" y="T105"/>
                        </a:cxn>
                        <a:cxn ang="T167">
                          <a:pos x="T106" y="T107"/>
                        </a:cxn>
                        <a:cxn ang="T168">
                          <a:pos x="T108" y="T109"/>
                        </a:cxn>
                        <a:cxn ang="T169">
                          <a:pos x="T110" y="T111"/>
                        </a:cxn>
                        <a:cxn ang="T170">
                          <a:pos x="T112" y="T113"/>
                        </a:cxn>
                      </a:cxnLst>
                      <a:rect l="T171" t="T172" r="T173" b="T174"/>
                      <a:pathLst>
                        <a:path w="490" h="278">
                          <a:moveTo>
                            <a:pt x="236" y="226"/>
                          </a:moveTo>
                          <a:lnTo>
                            <a:pt x="236" y="226"/>
                          </a:lnTo>
                          <a:lnTo>
                            <a:pt x="210" y="228"/>
                          </a:lnTo>
                          <a:lnTo>
                            <a:pt x="180" y="234"/>
                          </a:lnTo>
                          <a:lnTo>
                            <a:pt x="148" y="242"/>
                          </a:lnTo>
                          <a:lnTo>
                            <a:pt x="120" y="248"/>
                          </a:lnTo>
                          <a:lnTo>
                            <a:pt x="98" y="252"/>
                          </a:lnTo>
                          <a:lnTo>
                            <a:pt x="78" y="258"/>
                          </a:lnTo>
                          <a:lnTo>
                            <a:pt x="60" y="262"/>
                          </a:lnTo>
                          <a:lnTo>
                            <a:pt x="40" y="268"/>
                          </a:lnTo>
                          <a:lnTo>
                            <a:pt x="26" y="272"/>
                          </a:lnTo>
                          <a:lnTo>
                            <a:pt x="22" y="272"/>
                          </a:lnTo>
                          <a:lnTo>
                            <a:pt x="20" y="272"/>
                          </a:lnTo>
                          <a:lnTo>
                            <a:pt x="14" y="276"/>
                          </a:lnTo>
                          <a:lnTo>
                            <a:pt x="8" y="278"/>
                          </a:lnTo>
                          <a:lnTo>
                            <a:pt x="6" y="276"/>
                          </a:lnTo>
                          <a:lnTo>
                            <a:pt x="2" y="276"/>
                          </a:lnTo>
                          <a:lnTo>
                            <a:pt x="0" y="274"/>
                          </a:lnTo>
                          <a:lnTo>
                            <a:pt x="0" y="272"/>
                          </a:lnTo>
                          <a:lnTo>
                            <a:pt x="0" y="270"/>
                          </a:lnTo>
                          <a:lnTo>
                            <a:pt x="0" y="268"/>
                          </a:lnTo>
                          <a:lnTo>
                            <a:pt x="0" y="266"/>
                          </a:lnTo>
                          <a:lnTo>
                            <a:pt x="4" y="254"/>
                          </a:lnTo>
                          <a:lnTo>
                            <a:pt x="8" y="248"/>
                          </a:lnTo>
                          <a:lnTo>
                            <a:pt x="12" y="242"/>
                          </a:lnTo>
                          <a:lnTo>
                            <a:pt x="20" y="236"/>
                          </a:lnTo>
                          <a:lnTo>
                            <a:pt x="30" y="232"/>
                          </a:lnTo>
                          <a:lnTo>
                            <a:pt x="72" y="210"/>
                          </a:lnTo>
                          <a:lnTo>
                            <a:pt x="92" y="202"/>
                          </a:lnTo>
                          <a:lnTo>
                            <a:pt x="110" y="200"/>
                          </a:lnTo>
                          <a:lnTo>
                            <a:pt x="114" y="200"/>
                          </a:lnTo>
                          <a:lnTo>
                            <a:pt x="114" y="198"/>
                          </a:lnTo>
                          <a:lnTo>
                            <a:pt x="102" y="194"/>
                          </a:lnTo>
                          <a:lnTo>
                            <a:pt x="46" y="182"/>
                          </a:lnTo>
                          <a:lnTo>
                            <a:pt x="28" y="176"/>
                          </a:lnTo>
                          <a:lnTo>
                            <a:pt x="22" y="174"/>
                          </a:lnTo>
                          <a:lnTo>
                            <a:pt x="20" y="172"/>
                          </a:lnTo>
                          <a:lnTo>
                            <a:pt x="18" y="162"/>
                          </a:lnTo>
                          <a:lnTo>
                            <a:pt x="20" y="158"/>
                          </a:lnTo>
                          <a:lnTo>
                            <a:pt x="22" y="154"/>
                          </a:lnTo>
                          <a:lnTo>
                            <a:pt x="26" y="152"/>
                          </a:lnTo>
                          <a:lnTo>
                            <a:pt x="32" y="148"/>
                          </a:lnTo>
                          <a:lnTo>
                            <a:pt x="40" y="144"/>
                          </a:lnTo>
                          <a:lnTo>
                            <a:pt x="50" y="144"/>
                          </a:lnTo>
                          <a:lnTo>
                            <a:pt x="68" y="146"/>
                          </a:lnTo>
                          <a:lnTo>
                            <a:pt x="144" y="152"/>
                          </a:lnTo>
                          <a:lnTo>
                            <a:pt x="166" y="154"/>
                          </a:lnTo>
                          <a:lnTo>
                            <a:pt x="190" y="150"/>
                          </a:lnTo>
                          <a:lnTo>
                            <a:pt x="238" y="140"/>
                          </a:lnTo>
                          <a:lnTo>
                            <a:pt x="272" y="134"/>
                          </a:lnTo>
                          <a:lnTo>
                            <a:pt x="280" y="130"/>
                          </a:lnTo>
                          <a:lnTo>
                            <a:pt x="282" y="128"/>
                          </a:lnTo>
                          <a:lnTo>
                            <a:pt x="284" y="126"/>
                          </a:lnTo>
                          <a:lnTo>
                            <a:pt x="282" y="112"/>
                          </a:lnTo>
                          <a:lnTo>
                            <a:pt x="278" y="104"/>
                          </a:lnTo>
                          <a:lnTo>
                            <a:pt x="274" y="100"/>
                          </a:lnTo>
                          <a:lnTo>
                            <a:pt x="270" y="96"/>
                          </a:lnTo>
                          <a:lnTo>
                            <a:pt x="260" y="92"/>
                          </a:lnTo>
                          <a:lnTo>
                            <a:pt x="252" y="84"/>
                          </a:lnTo>
                          <a:lnTo>
                            <a:pt x="238" y="70"/>
                          </a:lnTo>
                          <a:lnTo>
                            <a:pt x="236" y="66"/>
                          </a:lnTo>
                          <a:lnTo>
                            <a:pt x="224" y="50"/>
                          </a:lnTo>
                          <a:lnTo>
                            <a:pt x="220" y="40"/>
                          </a:lnTo>
                          <a:lnTo>
                            <a:pt x="218" y="26"/>
                          </a:lnTo>
                          <a:lnTo>
                            <a:pt x="218" y="14"/>
                          </a:lnTo>
                          <a:lnTo>
                            <a:pt x="220" y="8"/>
                          </a:lnTo>
                          <a:lnTo>
                            <a:pt x="230" y="4"/>
                          </a:lnTo>
                          <a:lnTo>
                            <a:pt x="236" y="0"/>
                          </a:lnTo>
                          <a:lnTo>
                            <a:pt x="240" y="0"/>
                          </a:lnTo>
                          <a:lnTo>
                            <a:pt x="248" y="2"/>
                          </a:lnTo>
                          <a:lnTo>
                            <a:pt x="254" y="6"/>
                          </a:lnTo>
                          <a:lnTo>
                            <a:pt x="262" y="16"/>
                          </a:lnTo>
                          <a:lnTo>
                            <a:pt x="272" y="30"/>
                          </a:lnTo>
                          <a:lnTo>
                            <a:pt x="286" y="46"/>
                          </a:lnTo>
                          <a:lnTo>
                            <a:pt x="300" y="60"/>
                          </a:lnTo>
                          <a:lnTo>
                            <a:pt x="314" y="72"/>
                          </a:lnTo>
                          <a:lnTo>
                            <a:pt x="324" y="80"/>
                          </a:lnTo>
                          <a:lnTo>
                            <a:pt x="350" y="92"/>
                          </a:lnTo>
                          <a:lnTo>
                            <a:pt x="382" y="104"/>
                          </a:lnTo>
                          <a:lnTo>
                            <a:pt x="398" y="112"/>
                          </a:lnTo>
                          <a:lnTo>
                            <a:pt x="408" y="116"/>
                          </a:lnTo>
                          <a:lnTo>
                            <a:pt x="426" y="120"/>
                          </a:lnTo>
                          <a:lnTo>
                            <a:pt x="436" y="122"/>
                          </a:lnTo>
                          <a:lnTo>
                            <a:pt x="446" y="128"/>
                          </a:lnTo>
                          <a:lnTo>
                            <a:pt x="456" y="134"/>
                          </a:lnTo>
                          <a:lnTo>
                            <a:pt x="464" y="142"/>
                          </a:lnTo>
                          <a:lnTo>
                            <a:pt x="466" y="144"/>
                          </a:lnTo>
                          <a:lnTo>
                            <a:pt x="470" y="152"/>
                          </a:lnTo>
                          <a:lnTo>
                            <a:pt x="476" y="162"/>
                          </a:lnTo>
                          <a:lnTo>
                            <a:pt x="480" y="170"/>
                          </a:lnTo>
                          <a:lnTo>
                            <a:pt x="480" y="176"/>
                          </a:lnTo>
                          <a:lnTo>
                            <a:pt x="480" y="186"/>
                          </a:lnTo>
                          <a:lnTo>
                            <a:pt x="478" y="192"/>
                          </a:lnTo>
                          <a:lnTo>
                            <a:pt x="488" y="192"/>
                          </a:lnTo>
                          <a:lnTo>
                            <a:pt x="490" y="192"/>
                          </a:lnTo>
                          <a:lnTo>
                            <a:pt x="488" y="192"/>
                          </a:lnTo>
                          <a:lnTo>
                            <a:pt x="474" y="198"/>
                          </a:lnTo>
                          <a:lnTo>
                            <a:pt x="406" y="224"/>
                          </a:lnTo>
                          <a:lnTo>
                            <a:pt x="358" y="224"/>
                          </a:lnTo>
                          <a:lnTo>
                            <a:pt x="272" y="226"/>
                          </a:lnTo>
                          <a:lnTo>
                            <a:pt x="236" y="226"/>
                          </a:lnTo>
                          <a:close/>
                        </a:path>
                      </a:pathLst>
                    </a:custGeom>
                    <a:solidFill>
                      <a:srgbClr val="8F8F8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/>
                      <a:endParaRPr lang="en-US">
                        <a:solidFill>
                          <a:srgbClr val="000000"/>
                        </a:solidFill>
                        <a:latin typeface="Calibri" pitchFamily="-105" charset="0"/>
                      </a:endParaRPr>
                    </a:p>
                  </p:txBody>
                </p:sp>
              </p:grpSp>
            </p:grpSp>
            <p:sp>
              <p:nvSpPr>
                <p:cNvPr id="2065" name="Freeform 265"/>
                <p:cNvSpPr>
                  <a:spLocks/>
                </p:cNvSpPr>
                <p:nvPr/>
              </p:nvSpPr>
              <p:spPr bwMode="auto">
                <a:xfrm flipH="1">
                  <a:off x="6783809" y="5298002"/>
                  <a:ext cx="505903" cy="792737"/>
                </a:xfrm>
                <a:custGeom>
                  <a:avLst/>
                  <a:gdLst>
                    <a:gd name="T0" fmla="*/ 0 w 516"/>
                    <a:gd name="T1" fmla="*/ 2147483647 h 896"/>
                    <a:gd name="T2" fmla="*/ 2147483647 w 516"/>
                    <a:gd name="T3" fmla="*/ 2147483647 h 896"/>
                    <a:gd name="T4" fmla="*/ 2147483647 w 516"/>
                    <a:gd name="T5" fmla="*/ 2147483647 h 896"/>
                    <a:gd name="T6" fmla="*/ 2147483647 w 516"/>
                    <a:gd name="T7" fmla="*/ 2147483647 h 896"/>
                    <a:gd name="T8" fmla="*/ 2147483647 w 516"/>
                    <a:gd name="T9" fmla="*/ 2147483647 h 896"/>
                    <a:gd name="T10" fmla="*/ 2147483647 w 516"/>
                    <a:gd name="T11" fmla="*/ 2147483647 h 896"/>
                    <a:gd name="T12" fmla="*/ 2147483647 w 516"/>
                    <a:gd name="T13" fmla="*/ 2147483647 h 896"/>
                    <a:gd name="T14" fmla="*/ 2147483647 w 516"/>
                    <a:gd name="T15" fmla="*/ 2147483647 h 896"/>
                    <a:gd name="T16" fmla="*/ 2147483647 w 516"/>
                    <a:gd name="T17" fmla="*/ 2147483647 h 896"/>
                    <a:gd name="T18" fmla="*/ 2147483647 w 516"/>
                    <a:gd name="T19" fmla="*/ 2147483647 h 896"/>
                    <a:gd name="T20" fmla="*/ 2147483647 w 516"/>
                    <a:gd name="T21" fmla="*/ 2147483647 h 896"/>
                    <a:gd name="T22" fmla="*/ 2147483647 w 516"/>
                    <a:gd name="T23" fmla="*/ 2147483647 h 896"/>
                    <a:gd name="T24" fmla="*/ 2147483647 w 516"/>
                    <a:gd name="T25" fmla="*/ 2147483647 h 896"/>
                    <a:gd name="T26" fmla="*/ 2147483647 w 516"/>
                    <a:gd name="T27" fmla="*/ 2147483647 h 896"/>
                    <a:gd name="T28" fmla="*/ 2147483647 w 516"/>
                    <a:gd name="T29" fmla="*/ 2147483647 h 896"/>
                    <a:gd name="T30" fmla="*/ 2147483647 w 516"/>
                    <a:gd name="T31" fmla="*/ 2147483647 h 896"/>
                    <a:gd name="T32" fmla="*/ 2147483647 w 516"/>
                    <a:gd name="T33" fmla="*/ 2147483647 h 896"/>
                    <a:gd name="T34" fmla="*/ 2147483647 w 516"/>
                    <a:gd name="T35" fmla="*/ 2147483647 h 896"/>
                    <a:gd name="T36" fmla="*/ 2147483647 w 516"/>
                    <a:gd name="T37" fmla="*/ 2147483647 h 896"/>
                    <a:gd name="T38" fmla="*/ 2147483647 w 516"/>
                    <a:gd name="T39" fmla="*/ 2147483647 h 896"/>
                    <a:gd name="T40" fmla="*/ 2147483647 w 516"/>
                    <a:gd name="T41" fmla="*/ 2147483647 h 896"/>
                    <a:gd name="T42" fmla="*/ 2147483647 w 516"/>
                    <a:gd name="T43" fmla="*/ 2147483647 h 896"/>
                    <a:gd name="T44" fmla="*/ 2147483647 w 516"/>
                    <a:gd name="T45" fmla="*/ 2147483647 h 896"/>
                    <a:gd name="T46" fmla="*/ 2147483647 w 516"/>
                    <a:gd name="T47" fmla="*/ 2147483647 h 896"/>
                    <a:gd name="T48" fmla="*/ 2147483647 w 516"/>
                    <a:gd name="T49" fmla="*/ 2147483647 h 896"/>
                    <a:gd name="T50" fmla="*/ 2147483647 w 516"/>
                    <a:gd name="T51" fmla="*/ 2147483647 h 896"/>
                    <a:gd name="T52" fmla="*/ 2147483647 w 516"/>
                    <a:gd name="T53" fmla="*/ 2147483647 h 896"/>
                    <a:gd name="T54" fmla="*/ 2147483647 w 516"/>
                    <a:gd name="T55" fmla="*/ 2147483647 h 896"/>
                    <a:gd name="T56" fmla="*/ 2147483647 w 516"/>
                    <a:gd name="T57" fmla="*/ 2147483647 h 896"/>
                    <a:gd name="T58" fmla="*/ 2147483647 w 516"/>
                    <a:gd name="T59" fmla="*/ 0 h 896"/>
                    <a:gd name="T60" fmla="*/ 2147483647 w 516"/>
                    <a:gd name="T61" fmla="*/ 2147483647 h 896"/>
                    <a:gd name="T62" fmla="*/ 2147483647 w 516"/>
                    <a:gd name="T63" fmla="*/ 2147483647 h 896"/>
                    <a:gd name="T64" fmla="*/ 2147483647 w 516"/>
                    <a:gd name="T65" fmla="*/ 2147483647 h 896"/>
                    <a:gd name="T66" fmla="*/ 2147483647 w 516"/>
                    <a:gd name="T67" fmla="*/ 2147483647 h 896"/>
                    <a:gd name="T68" fmla="*/ 2147483647 w 516"/>
                    <a:gd name="T69" fmla="*/ 2147483647 h 896"/>
                    <a:gd name="T70" fmla="*/ 2147483647 w 516"/>
                    <a:gd name="T71" fmla="*/ 2147483647 h 896"/>
                    <a:gd name="T72" fmla="*/ 2147483647 w 516"/>
                    <a:gd name="T73" fmla="*/ 2147483647 h 896"/>
                    <a:gd name="T74" fmla="*/ 2147483647 w 516"/>
                    <a:gd name="T75" fmla="*/ 2147483647 h 896"/>
                    <a:gd name="T76" fmla="*/ 2147483647 w 516"/>
                    <a:gd name="T77" fmla="*/ 2147483647 h 896"/>
                    <a:gd name="T78" fmla="*/ 2147483647 w 516"/>
                    <a:gd name="T79" fmla="*/ 2147483647 h 896"/>
                    <a:gd name="T80" fmla="*/ 2147483647 w 516"/>
                    <a:gd name="T81" fmla="*/ 2147483647 h 896"/>
                    <a:gd name="T82" fmla="*/ 2147483647 w 516"/>
                    <a:gd name="T83" fmla="*/ 2147483647 h 896"/>
                    <a:gd name="T84" fmla="*/ 2147483647 w 516"/>
                    <a:gd name="T85" fmla="*/ 2147483647 h 896"/>
                    <a:gd name="T86" fmla="*/ 2147483647 w 516"/>
                    <a:gd name="T87" fmla="*/ 2147483647 h 896"/>
                    <a:gd name="T88" fmla="*/ 2147483647 w 516"/>
                    <a:gd name="T89" fmla="*/ 2147483647 h 896"/>
                    <a:gd name="T90" fmla="*/ 2147483647 w 516"/>
                    <a:gd name="T91" fmla="*/ 2147483647 h 896"/>
                    <a:gd name="T92" fmla="*/ 2147483647 w 516"/>
                    <a:gd name="T93" fmla="*/ 2147483647 h 896"/>
                    <a:gd name="T94" fmla="*/ 0 w 516"/>
                    <a:gd name="T95" fmla="*/ 2147483647 h 896"/>
                    <a:gd name="T96" fmla="*/ 0 w 516"/>
                    <a:gd name="T97" fmla="*/ 2147483647 h 89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w 516"/>
                    <a:gd name="T148" fmla="*/ 0 h 896"/>
                    <a:gd name="T149" fmla="*/ 516 w 516"/>
                    <a:gd name="T150" fmla="*/ 896 h 89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T147" t="T148" r="T149" b="T150"/>
                  <a:pathLst>
                    <a:path w="516" h="896">
                      <a:moveTo>
                        <a:pt x="0" y="870"/>
                      </a:moveTo>
                      <a:lnTo>
                        <a:pt x="8" y="812"/>
                      </a:lnTo>
                      <a:lnTo>
                        <a:pt x="30" y="702"/>
                      </a:lnTo>
                      <a:lnTo>
                        <a:pt x="76" y="534"/>
                      </a:lnTo>
                      <a:lnTo>
                        <a:pt x="76" y="460"/>
                      </a:lnTo>
                      <a:lnTo>
                        <a:pt x="68" y="432"/>
                      </a:lnTo>
                      <a:lnTo>
                        <a:pt x="52" y="402"/>
                      </a:lnTo>
                      <a:lnTo>
                        <a:pt x="38" y="352"/>
                      </a:lnTo>
                      <a:lnTo>
                        <a:pt x="30" y="300"/>
                      </a:lnTo>
                      <a:lnTo>
                        <a:pt x="38" y="278"/>
                      </a:lnTo>
                      <a:lnTo>
                        <a:pt x="44" y="264"/>
                      </a:lnTo>
                      <a:lnTo>
                        <a:pt x="52" y="242"/>
                      </a:lnTo>
                      <a:lnTo>
                        <a:pt x="60" y="220"/>
                      </a:lnTo>
                      <a:lnTo>
                        <a:pt x="68" y="168"/>
                      </a:lnTo>
                      <a:lnTo>
                        <a:pt x="76" y="102"/>
                      </a:lnTo>
                      <a:lnTo>
                        <a:pt x="98" y="96"/>
                      </a:lnTo>
                      <a:lnTo>
                        <a:pt x="112" y="110"/>
                      </a:lnTo>
                      <a:lnTo>
                        <a:pt x="98" y="264"/>
                      </a:lnTo>
                      <a:lnTo>
                        <a:pt x="120" y="242"/>
                      </a:lnTo>
                      <a:lnTo>
                        <a:pt x="164" y="220"/>
                      </a:lnTo>
                      <a:lnTo>
                        <a:pt x="188" y="198"/>
                      </a:lnTo>
                      <a:lnTo>
                        <a:pt x="194" y="176"/>
                      </a:lnTo>
                      <a:lnTo>
                        <a:pt x="202" y="162"/>
                      </a:lnTo>
                      <a:lnTo>
                        <a:pt x="224" y="102"/>
                      </a:lnTo>
                      <a:lnTo>
                        <a:pt x="246" y="66"/>
                      </a:lnTo>
                      <a:lnTo>
                        <a:pt x="262" y="36"/>
                      </a:lnTo>
                      <a:lnTo>
                        <a:pt x="276" y="22"/>
                      </a:lnTo>
                      <a:lnTo>
                        <a:pt x="306" y="16"/>
                      </a:lnTo>
                      <a:lnTo>
                        <a:pt x="382" y="8"/>
                      </a:lnTo>
                      <a:lnTo>
                        <a:pt x="486" y="0"/>
                      </a:lnTo>
                      <a:lnTo>
                        <a:pt x="492" y="16"/>
                      </a:lnTo>
                      <a:lnTo>
                        <a:pt x="500" y="30"/>
                      </a:lnTo>
                      <a:lnTo>
                        <a:pt x="508" y="58"/>
                      </a:lnTo>
                      <a:lnTo>
                        <a:pt x="516" y="74"/>
                      </a:lnTo>
                      <a:lnTo>
                        <a:pt x="508" y="102"/>
                      </a:lnTo>
                      <a:lnTo>
                        <a:pt x="500" y="132"/>
                      </a:lnTo>
                      <a:lnTo>
                        <a:pt x="492" y="140"/>
                      </a:lnTo>
                      <a:lnTo>
                        <a:pt x="470" y="154"/>
                      </a:lnTo>
                      <a:lnTo>
                        <a:pt x="440" y="184"/>
                      </a:lnTo>
                      <a:lnTo>
                        <a:pt x="396" y="212"/>
                      </a:lnTo>
                      <a:lnTo>
                        <a:pt x="374" y="242"/>
                      </a:lnTo>
                      <a:lnTo>
                        <a:pt x="344" y="270"/>
                      </a:lnTo>
                      <a:lnTo>
                        <a:pt x="328" y="292"/>
                      </a:lnTo>
                      <a:lnTo>
                        <a:pt x="306" y="322"/>
                      </a:lnTo>
                      <a:lnTo>
                        <a:pt x="284" y="374"/>
                      </a:lnTo>
                      <a:lnTo>
                        <a:pt x="262" y="440"/>
                      </a:lnTo>
                      <a:lnTo>
                        <a:pt x="256" y="896"/>
                      </a:lnTo>
                      <a:lnTo>
                        <a:pt x="0" y="896"/>
                      </a:lnTo>
                      <a:lnTo>
                        <a:pt x="0" y="870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868686"/>
                    </a:gs>
                    <a:gs pos="50000">
                      <a:srgbClr val="C1C1C1"/>
                    </a:gs>
                    <a:gs pos="100000">
                      <a:srgbClr val="E6E6E6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srgbClr val="000000"/>
                    </a:solidFill>
                    <a:latin typeface="Calibri" pitchFamily="-105" charset="0"/>
                  </a:endParaRPr>
                </a:p>
              </p:txBody>
            </p:sp>
            <p:sp>
              <p:nvSpPr>
                <p:cNvPr id="2066" name="Freeform 267"/>
                <p:cNvSpPr>
                  <a:spLocks/>
                </p:cNvSpPr>
                <p:nvPr/>
              </p:nvSpPr>
              <p:spPr bwMode="auto">
                <a:xfrm flipH="1">
                  <a:off x="7767351" y="5495832"/>
                  <a:ext cx="247298" cy="654255"/>
                </a:xfrm>
                <a:custGeom>
                  <a:avLst/>
                  <a:gdLst>
                    <a:gd name="T0" fmla="*/ 0 w 296"/>
                    <a:gd name="T1" fmla="*/ 2147483647 h 740"/>
                    <a:gd name="T2" fmla="*/ 2147483647 w 296"/>
                    <a:gd name="T3" fmla="*/ 2147483647 h 740"/>
                    <a:gd name="T4" fmla="*/ 2147483647 w 296"/>
                    <a:gd name="T5" fmla="*/ 2147483647 h 740"/>
                    <a:gd name="T6" fmla="*/ 2147483647 w 296"/>
                    <a:gd name="T7" fmla="*/ 2147483647 h 740"/>
                    <a:gd name="T8" fmla="*/ 2147483647 w 296"/>
                    <a:gd name="T9" fmla="*/ 2147483647 h 740"/>
                    <a:gd name="T10" fmla="*/ 2147483647 w 296"/>
                    <a:gd name="T11" fmla="*/ 2147483647 h 740"/>
                    <a:gd name="T12" fmla="*/ 2147483647 w 296"/>
                    <a:gd name="T13" fmla="*/ 2147483647 h 740"/>
                    <a:gd name="T14" fmla="*/ 2147483647 w 296"/>
                    <a:gd name="T15" fmla="*/ 2147483647 h 740"/>
                    <a:gd name="T16" fmla="*/ 2147483647 w 296"/>
                    <a:gd name="T17" fmla="*/ 2147483647 h 740"/>
                    <a:gd name="T18" fmla="*/ 2147483647 w 296"/>
                    <a:gd name="T19" fmla="*/ 2147483647 h 740"/>
                    <a:gd name="T20" fmla="*/ 2147483647 w 296"/>
                    <a:gd name="T21" fmla="*/ 2147483647 h 740"/>
                    <a:gd name="T22" fmla="*/ 2147483647 w 296"/>
                    <a:gd name="T23" fmla="*/ 2147483647 h 740"/>
                    <a:gd name="T24" fmla="*/ 2147483647 w 296"/>
                    <a:gd name="T25" fmla="*/ 2147483647 h 740"/>
                    <a:gd name="T26" fmla="*/ 2147483647 w 296"/>
                    <a:gd name="T27" fmla="*/ 2147483647 h 740"/>
                    <a:gd name="T28" fmla="*/ 2147483647 w 296"/>
                    <a:gd name="T29" fmla="*/ 0 h 740"/>
                    <a:gd name="T30" fmla="*/ 2147483647 w 296"/>
                    <a:gd name="T31" fmla="*/ 2147483647 h 740"/>
                    <a:gd name="T32" fmla="*/ 2147483647 w 296"/>
                    <a:gd name="T33" fmla="*/ 2147483647 h 740"/>
                    <a:gd name="T34" fmla="*/ 2147483647 w 296"/>
                    <a:gd name="T35" fmla="*/ 2147483647 h 740"/>
                    <a:gd name="T36" fmla="*/ 2147483647 w 296"/>
                    <a:gd name="T37" fmla="*/ 2147483647 h 740"/>
                    <a:gd name="T38" fmla="*/ 2147483647 w 296"/>
                    <a:gd name="T39" fmla="*/ 2147483647 h 740"/>
                    <a:gd name="T40" fmla="*/ 2147483647 w 296"/>
                    <a:gd name="T41" fmla="*/ 2147483647 h 740"/>
                    <a:gd name="T42" fmla="*/ 2147483647 w 296"/>
                    <a:gd name="T43" fmla="*/ 2147483647 h 740"/>
                    <a:gd name="T44" fmla="*/ 2147483647 w 296"/>
                    <a:gd name="T45" fmla="*/ 2147483647 h 740"/>
                    <a:gd name="T46" fmla="*/ 2147483647 w 296"/>
                    <a:gd name="T47" fmla="*/ 2147483647 h 740"/>
                    <a:gd name="T48" fmla="*/ 2147483647 w 296"/>
                    <a:gd name="T49" fmla="*/ 2147483647 h 740"/>
                    <a:gd name="T50" fmla="*/ 2147483647 w 296"/>
                    <a:gd name="T51" fmla="*/ 2147483647 h 740"/>
                    <a:gd name="T52" fmla="*/ 2147483647 w 296"/>
                    <a:gd name="T53" fmla="*/ 2147483647 h 740"/>
                    <a:gd name="T54" fmla="*/ 2147483647 w 296"/>
                    <a:gd name="T55" fmla="*/ 2147483647 h 740"/>
                    <a:gd name="T56" fmla="*/ 2147483647 w 296"/>
                    <a:gd name="T57" fmla="*/ 2147483647 h 740"/>
                    <a:gd name="T58" fmla="*/ 2147483647 w 296"/>
                    <a:gd name="T59" fmla="*/ 2147483647 h 740"/>
                    <a:gd name="T60" fmla="*/ 2147483647 w 296"/>
                    <a:gd name="T61" fmla="*/ 2147483647 h 740"/>
                    <a:gd name="T62" fmla="*/ 2147483647 w 296"/>
                    <a:gd name="T63" fmla="*/ 2147483647 h 740"/>
                    <a:gd name="T64" fmla="*/ 2147483647 w 296"/>
                    <a:gd name="T65" fmla="*/ 2147483647 h 740"/>
                    <a:gd name="T66" fmla="*/ 2147483647 w 296"/>
                    <a:gd name="T67" fmla="*/ 2147483647 h 740"/>
                    <a:gd name="T68" fmla="*/ 2147483647 w 296"/>
                    <a:gd name="T69" fmla="*/ 2147483647 h 740"/>
                    <a:gd name="T70" fmla="*/ 2147483647 w 296"/>
                    <a:gd name="T71" fmla="*/ 2147483647 h 740"/>
                    <a:gd name="T72" fmla="*/ 2147483647 w 296"/>
                    <a:gd name="T73" fmla="*/ 2147483647 h 740"/>
                    <a:gd name="T74" fmla="*/ 2147483647 w 296"/>
                    <a:gd name="T75" fmla="*/ 2147483647 h 740"/>
                    <a:gd name="T76" fmla="*/ 2147483647 w 296"/>
                    <a:gd name="T77" fmla="*/ 2147483647 h 740"/>
                    <a:gd name="T78" fmla="*/ 2147483647 w 296"/>
                    <a:gd name="T79" fmla="*/ 2147483647 h 740"/>
                    <a:gd name="T80" fmla="*/ 2147483647 w 296"/>
                    <a:gd name="T81" fmla="*/ 2147483647 h 740"/>
                    <a:gd name="T82" fmla="*/ 2147483647 w 296"/>
                    <a:gd name="T83" fmla="*/ 2147483647 h 740"/>
                    <a:gd name="T84" fmla="*/ 2147483647 w 296"/>
                    <a:gd name="T85" fmla="*/ 2147483647 h 740"/>
                    <a:gd name="T86" fmla="*/ 2147483647 w 296"/>
                    <a:gd name="T87" fmla="*/ 2147483647 h 740"/>
                    <a:gd name="T88" fmla="*/ 2147483647 w 296"/>
                    <a:gd name="T89" fmla="*/ 2147483647 h 740"/>
                    <a:gd name="T90" fmla="*/ 2147483647 w 296"/>
                    <a:gd name="T91" fmla="*/ 2147483647 h 740"/>
                    <a:gd name="T92" fmla="*/ 2147483647 w 296"/>
                    <a:gd name="T93" fmla="*/ 2147483647 h 740"/>
                    <a:gd name="T94" fmla="*/ 2147483647 w 296"/>
                    <a:gd name="T95" fmla="*/ 2147483647 h 740"/>
                    <a:gd name="T96" fmla="*/ 2147483647 w 296"/>
                    <a:gd name="T97" fmla="*/ 2147483647 h 740"/>
                    <a:gd name="T98" fmla="*/ 2147483647 w 296"/>
                    <a:gd name="T99" fmla="*/ 2147483647 h 740"/>
                    <a:gd name="T100" fmla="*/ 2147483647 w 296"/>
                    <a:gd name="T101" fmla="*/ 2147483647 h 740"/>
                    <a:gd name="T102" fmla="*/ 2147483647 w 296"/>
                    <a:gd name="T103" fmla="*/ 2147483647 h 740"/>
                    <a:gd name="T104" fmla="*/ 0 w 296"/>
                    <a:gd name="T105" fmla="*/ 2147483647 h 740"/>
                    <a:gd name="T106" fmla="*/ 0 w 296"/>
                    <a:gd name="T107" fmla="*/ 2147483647 h 740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w 296"/>
                    <a:gd name="T163" fmla="*/ 0 h 740"/>
                    <a:gd name="T164" fmla="*/ 296 w 296"/>
                    <a:gd name="T165" fmla="*/ 740 h 740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T162" t="T163" r="T164" b="T165"/>
                  <a:pathLst>
                    <a:path w="296" h="740">
                      <a:moveTo>
                        <a:pt x="0" y="582"/>
                      </a:moveTo>
                      <a:lnTo>
                        <a:pt x="6" y="540"/>
                      </a:lnTo>
                      <a:lnTo>
                        <a:pt x="18" y="462"/>
                      </a:lnTo>
                      <a:lnTo>
                        <a:pt x="44" y="350"/>
                      </a:lnTo>
                      <a:lnTo>
                        <a:pt x="44" y="290"/>
                      </a:lnTo>
                      <a:lnTo>
                        <a:pt x="40" y="262"/>
                      </a:lnTo>
                      <a:lnTo>
                        <a:pt x="30" y="232"/>
                      </a:lnTo>
                      <a:lnTo>
                        <a:pt x="22" y="182"/>
                      </a:lnTo>
                      <a:lnTo>
                        <a:pt x="18" y="136"/>
                      </a:lnTo>
                      <a:lnTo>
                        <a:pt x="22" y="122"/>
                      </a:lnTo>
                      <a:lnTo>
                        <a:pt x="26" y="114"/>
                      </a:lnTo>
                      <a:lnTo>
                        <a:pt x="30" y="100"/>
                      </a:lnTo>
                      <a:lnTo>
                        <a:pt x="34" y="86"/>
                      </a:lnTo>
                      <a:lnTo>
                        <a:pt x="40" y="48"/>
                      </a:lnTo>
                      <a:lnTo>
                        <a:pt x="44" y="0"/>
                      </a:lnTo>
                      <a:lnTo>
                        <a:pt x="56" y="6"/>
                      </a:lnTo>
                      <a:lnTo>
                        <a:pt x="64" y="26"/>
                      </a:lnTo>
                      <a:lnTo>
                        <a:pt x="56" y="142"/>
                      </a:lnTo>
                      <a:lnTo>
                        <a:pt x="68" y="136"/>
                      </a:lnTo>
                      <a:lnTo>
                        <a:pt x="72" y="130"/>
                      </a:lnTo>
                      <a:lnTo>
                        <a:pt x="76" y="124"/>
                      </a:lnTo>
                      <a:lnTo>
                        <a:pt x="80" y="120"/>
                      </a:lnTo>
                      <a:lnTo>
                        <a:pt x="86" y="116"/>
                      </a:lnTo>
                      <a:lnTo>
                        <a:pt x="94" y="118"/>
                      </a:lnTo>
                      <a:lnTo>
                        <a:pt x="100" y="124"/>
                      </a:lnTo>
                      <a:lnTo>
                        <a:pt x="108" y="136"/>
                      </a:lnTo>
                      <a:lnTo>
                        <a:pt x="114" y="146"/>
                      </a:lnTo>
                      <a:lnTo>
                        <a:pt x="124" y="156"/>
                      </a:lnTo>
                      <a:lnTo>
                        <a:pt x="134" y="164"/>
                      </a:lnTo>
                      <a:lnTo>
                        <a:pt x="148" y="170"/>
                      </a:lnTo>
                      <a:lnTo>
                        <a:pt x="162" y="176"/>
                      </a:lnTo>
                      <a:lnTo>
                        <a:pt x="178" y="180"/>
                      </a:lnTo>
                      <a:lnTo>
                        <a:pt x="210" y="188"/>
                      </a:lnTo>
                      <a:lnTo>
                        <a:pt x="240" y="192"/>
                      </a:lnTo>
                      <a:lnTo>
                        <a:pt x="266" y="194"/>
                      </a:lnTo>
                      <a:lnTo>
                        <a:pt x="292" y="194"/>
                      </a:lnTo>
                      <a:lnTo>
                        <a:pt x="296" y="210"/>
                      </a:lnTo>
                      <a:lnTo>
                        <a:pt x="292" y="230"/>
                      </a:lnTo>
                      <a:lnTo>
                        <a:pt x="286" y="250"/>
                      </a:lnTo>
                      <a:lnTo>
                        <a:pt x="282" y="252"/>
                      </a:lnTo>
                      <a:lnTo>
                        <a:pt x="270" y="252"/>
                      </a:lnTo>
                      <a:lnTo>
                        <a:pt x="252" y="260"/>
                      </a:lnTo>
                      <a:lnTo>
                        <a:pt x="226" y="260"/>
                      </a:lnTo>
                      <a:lnTo>
                        <a:pt x="214" y="272"/>
                      </a:lnTo>
                      <a:lnTo>
                        <a:pt x="198" y="280"/>
                      </a:lnTo>
                      <a:lnTo>
                        <a:pt x="188" y="288"/>
                      </a:lnTo>
                      <a:lnTo>
                        <a:pt x="176" y="300"/>
                      </a:lnTo>
                      <a:lnTo>
                        <a:pt x="164" y="330"/>
                      </a:lnTo>
                      <a:lnTo>
                        <a:pt x="150" y="372"/>
                      </a:lnTo>
                      <a:lnTo>
                        <a:pt x="148" y="740"/>
                      </a:lnTo>
                      <a:lnTo>
                        <a:pt x="0" y="604"/>
                      </a:lnTo>
                      <a:lnTo>
                        <a:pt x="0" y="582"/>
                      </a:lnTo>
                      <a:close/>
                    </a:path>
                  </a:pathLst>
                </a:custGeom>
                <a:gradFill rotWithShape="1">
                  <a:gsLst>
                    <a:gs pos="0">
                      <a:srgbClr val="868686"/>
                    </a:gs>
                    <a:gs pos="50000">
                      <a:srgbClr val="C1C1C1"/>
                    </a:gs>
                    <a:gs pos="100000">
                      <a:srgbClr val="E6E6E6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/>
                  <a:endParaRPr lang="en-US">
                    <a:solidFill>
                      <a:srgbClr val="000000"/>
                    </a:solidFill>
                    <a:latin typeface="Calibri" pitchFamily="-105" charset="0"/>
                  </a:endParaRPr>
                </a:p>
              </p:txBody>
            </p:sp>
          </p:grpSp>
          <p:sp>
            <p:nvSpPr>
              <p:cNvPr id="2063" name="Kombinationstegning 64"/>
              <p:cNvSpPr>
                <a:spLocks noChangeArrowheads="1"/>
              </p:cNvSpPr>
              <p:nvPr/>
            </p:nvSpPr>
            <p:spPr bwMode="auto">
              <a:xfrm>
                <a:off x="6998358" y="2553140"/>
                <a:ext cx="177803" cy="196846"/>
              </a:xfrm>
              <a:custGeom>
                <a:avLst/>
                <a:gdLst>
                  <a:gd name="T0" fmla="*/ 12700 w 177800"/>
                  <a:gd name="T1" fmla="*/ 0 h 196850"/>
                  <a:gd name="T2" fmla="*/ 0 w 177800"/>
                  <a:gd name="T3" fmla="*/ 196834 h 196850"/>
                  <a:gd name="T4" fmla="*/ 177812 w 177800"/>
                  <a:gd name="T5" fmla="*/ 196834 h 196850"/>
                  <a:gd name="T6" fmla="*/ 120658 w 177800"/>
                  <a:gd name="T7" fmla="*/ 31746 h 196850"/>
                  <a:gd name="T8" fmla="*/ 12700 w 177800"/>
                  <a:gd name="T9" fmla="*/ 0 h 1968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7800"/>
                  <a:gd name="T16" fmla="*/ 0 h 196850"/>
                  <a:gd name="T17" fmla="*/ 177800 w 177800"/>
                  <a:gd name="T18" fmla="*/ 196850 h 1968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7800" h="196850">
                    <a:moveTo>
                      <a:pt x="12700" y="0"/>
                    </a:moveTo>
                    <a:cubicBezTo>
                      <a:pt x="8326" y="65607"/>
                      <a:pt x="0" y="131097"/>
                      <a:pt x="0" y="196850"/>
                    </a:cubicBezTo>
                    <a:lnTo>
                      <a:pt x="177800" y="196850"/>
                    </a:lnTo>
                    <a:lnTo>
                      <a:pt x="120650" y="31750"/>
                    </a:lnTo>
                    <a:lnTo>
                      <a:pt x="12700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/>
                <a:endParaRPr lang="en-US">
                  <a:solidFill>
                    <a:srgbClr val="000000"/>
                  </a:solidFill>
                  <a:latin typeface="Calibri" pitchFamily="-105" charset="0"/>
                </a:endParaRPr>
              </a:p>
            </p:txBody>
          </p:sp>
        </p:grpSp>
        <p:sp>
          <p:nvSpPr>
            <p:cNvPr id="2059" name="Freeform 82"/>
            <p:cNvSpPr>
              <a:spLocks/>
            </p:cNvSpPr>
            <p:nvPr/>
          </p:nvSpPr>
          <p:spPr bwMode="auto">
            <a:xfrm>
              <a:off x="7212675" y="1614949"/>
              <a:ext cx="498484" cy="760395"/>
            </a:xfrm>
            <a:custGeom>
              <a:avLst/>
              <a:gdLst>
                <a:gd name="T0" fmla="*/ 2147483647 w 440"/>
                <a:gd name="T1" fmla="*/ 2147483647 h 670"/>
                <a:gd name="T2" fmla="*/ 2147483647 w 440"/>
                <a:gd name="T3" fmla="*/ 2147483647 h 670"/>
                <a:gd name="T4" fmla="*/ 2147483647 w 440"/>
                <a:gd name="T5" fmla="*/ 0 h 670"/>
                <a:gd name="T6" fmla="*/ 2147483647 w 440"/>
                <a:gd name="T7" fmla="*/ 0 h 670"/>
                <a:gd name="T8" fmla="*/ 2147483647 w 440"/>
                <a:gd name="T9" fmla="*/ 2147483647 h 670"/>
                <a:gd name="T10" fmla="*/ 2147483647 w 440"/>
                <a:gd name="T11" fmla="*/ 2147483647 h 670"/>
                <a:gd name="T12" fmla="*/ 2147483647 w 440"/>
                <a:gd name="T13" fmla="*/ 2147483647 h 670"/>
                <a:gd name="T14" fmla="*/ 2147483647 w 440"/>
                <a:gd name="T15" fmla="*/ 2147483647 h 670"/>
                <a:gd name="T16" fmla="*/ 2147483647 w 440"/>
                <a:gd name="T17" fmla="*/ 2147483647 h 670"/>
                <a:gd name="T18" fmla="*/ 2147483647 w 440"/>
                <a:gd name="T19" fmla="*/ 2147483647 h 670"/>
                <a:gd name="T20" fmla="*/ 2147483647 w 440"/>
                <a:gd name="T21" fmla="*/ 2147483647 h 670"/>
                <a:gd name="T22" fmla="*/ 2147483647 w 440"/>
                <a:gd name="T23" fmla="*/ 2147483647 h 670"/>
                <a:gd name="T24" fmla="*/ 2147483647 w 440"/>
                <a:gd name="T25" fmla="*/ 2147483647 h 670"/>
                <a:gd name="T26" fmla="*/ 2147483647 w 440"/>
                <a:gd name="T27" fmla="*/ 2147483647 h 670"/>
                <a:gd name="T28" fmla="*/ 2147483647 w 440"/>
                <a:gd name="T29" fmla="*/ 2147483647 h 670"/>
                <a:gd name="T30" fmla="*/ 2147483647 w 440"/>
                <a:gd name="T31" fmla="*/ 2147483647 h 670"/>
                <a:gd name="T32" fmla="*/ 2147483647 w 440"/>
                <a:gd name="T33" fmla="*/ 2147483647 h 670"/>
                <a:gd name="T34" fmla="*/ 2147483647 w 440"/>
                <a:gd name="T35" fmla="*/ 2147483647 h 670"/>
                <a:gd name="T36" fmla="*/ 2147483647 w 440"/>
                <a:gd name="T37" fmla="*/ 2147483647 h 670"/>
                <a:gd name="T38" fmla="*/ 2147483647 w 440"/>
                <a:gd name="T39" fmla="*/ 2147483647 h 670"/>
                <a:gd name="T40" fmla="*/ 2147483647 w 440"/>
                <a:gd name="T41" fmla="*/ 2147483647 h 670"/>
                <a:gd name="T42" fmla="*/ 2147483647 w 440"/>
                <a:gd name="T43" fmla="*/ 2147483647 h 670"/>
                <a:gd name="T44" fmla="*/ 2147483647 w 440"/>
                <a:gd name="T45" fmla="*/ 2147483647 h 670"/>
                <a:gd name="T46" fmla="*/ 2147483647 w 440"/>
                <a:gd name="T47" fmla="*/ 2147483647 h 670"/>
                <a:gd name="T48" fmla="*/ 2147483647 w 440"/>
                <a:gd name="T49" fmla="*/ 2147483647 h 670"/>
                <a:gd name="T50" fmla="*/ 2147483647 w 440"/>
                <a:gd name="T51" fmla="*/ 2147483647 h 670"/>
                <a:gd name="T52" fmla="*/ 2147483647 w 440"/>
                <a:gd name="T53" fmla="*/ 2147483647 h 670"/>
                <a:gd name="T54" fmla="*/ 2147483647 w 440"/>
                <a:gd name="T55" fmla="*/ 2147483647 h 670"/>
                <a:gd name="T56" fmla="*/ 2147483647 w 440"/>
                <a:gd name="T57" fmla="*/ 2147483647 h 670"/>
                <a:gd name="T58" fmla="*/ 2147483647 w 440"/>
                <a:gd name="T59" fmla="*/ 2147483647 h 670"/>
                <a:gd name="T60" fmla="*/ 2147483647 w 440"/>
                <a:gd name="T61" fmla="*/ 2147483647 h 670"/>
                <a:gd name="T62" fmla="*/ 0 w 440"/>
                <a:gd name="T63" fmla="*/ 2147483647 h 670"/>
                <a:gd name="T64" fmla="*/ 2147483647 w 440"/>
                <a:gd name="T65" fmla="*/ 2147483647 h 670"/>
                <a:gd name="T66" fmla="*/ 2147483647 w 440"/>
                <a:gd name="T67" fmla="*/ 2147483647 h 670"/>
                <a:gd name="T68" fmla="*/ 2147483647 w 440"/>
                <a:gd name="T69" fmla="*/ 2147483647 h 670"/>
                <a:gd name="T70" fmla="*/ 2147483647 w 440"/>
                <a:gd name="T71" fmla="*/ 2147483647 h 670"/>
                <a:gd name="T72" fmla="*/ 2147483647 w 440"/>
                <a:gd name="T73" fmla="*/ 2147483647 h 670"/>
                <a:gd name="T74" fmla="*/ 2147483647 w 440"/>
                <a:gd name="T75" fmla="*/ 2147483647 h 670"/>
                <a:gd name="T76" fmla="*/ 2147483647 w 440"/>
                <a:gd name="T77" fmla="*/ 2147483647 h 670"/>
                <a:gd name="T78" fmla="*/ 2147483647 w 440"/>
                <a:gd name="T79" fmla="*/ 2147483647 h 670"/>
                <a:gd name="T80" fmla="*/ 2147483647 w 440"/>
                <a:gd name="T81" fmla="*/ 2147483647 h 670"/>
                <a:gd name="T82" fmla="*/ 2147483647 w 440"/>
                <a:gd name="T83" fmla="*/ 2147483647 h 6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440"/>
                <a:gd name="T127" fmla="*/ 0 h 670"/>
                <a:gd name="T128" fmla="*/ 440 w 440"/>
                <a:gd name="T129" fmla="*/ 670 h 6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440" h="670">
                  <a:moveTo>
                    <a:pt x="438" y="22"/>
                  </a:moveTo>
                  <a:lnTo>
                    <a:pt x="440" y="8"/>
                  </a:lnTo>
                  <a:lnTo>
                    <a:pt x="440" y="0"/>
                  </a:lnTo>
                  <a:lnTo>
                    <a:pt x="412" y="0"/>
                  </a:lnTo>
                  <a:lnTo>
                    <a:pt x="412" y="4"/>
                  </a:lnTo>
                  <a:lnTo>
                    <a:pt x="390" y="26"/>
                  </a:lnTo>
                  <a:lnTo>
                    <a:pt x="362" y="54"/>
                  </a:lnTo>
                  <a:lnTo>
                    <a:pt x="340" y="76"/>
                  </a:lnTo>
                  <a:lnTo>
                    <a:pt x="304" y="98"/>
                  </a:lnTo>
                  <a:lnTo>
                    <a:pt x="234" y="134"/>
                  </a:lnTo>
                  <a:lnTo>
                    <a:pt x="198" y="156"/>
                  </a:lnTo>
                  <a:lnTo>
                    <a:pt x="176" y="170"/>
                  </a:lnTo>
                  <a:lnTo>
                    <a:pt x="162" y="192"/>
                  </a:lnTo>
                  <a:lnTo>
                    <a:pt x="162" y="214"/>
                  </a:lnTo>
                  <a:lnTo>
                    <a:pt x="148" y="192"/>
                  </a:lnTo>
                  <a:lnTo>
                    <a:pt x="140" y="156"/>
                  </a:lnTo>
                  <a:lnTo>
                    <a:pt x="126" y="134"/>
                  </a:lnTo>
                  <a:lnTo>
                    <a:pt x="120" y="120"/>
                  </a:lnTo>
                  <a:lnTo>
                    <a:pt x="120" y="98"/>
                  </a:lnTo>
                  <a:lnTo>
                    <a:pt x="120" y="76"/>
                  </a:lnTo>
                  <a:lnTo>
                    <a:pt x="148" y="70"/>
                  </a:lnTo>
                  <a:lnTo>
                    <a:pt x="168" y="54"/>
                  </a:lnTo>
                  <a:lnTo>
                    <a:pt x="176" y="34"/>
                  </a:lnTo>
                  <a:lnTo>
                    <a:pt x="102" y="46"/>
                  </a:lnTo>
                  <a:lnTo>
                    <a:pt x="90" y="66"/>
                  </a:lnTo>
                  <a:lnTo>
                    <a:pt x="78" y="80"/>
                  </a:lnTo>
                  <a:lnTo>
                    <a:pt x="64" y="124"/>
                  </a:lnTo>
                  <a:lnTo>
                    <a:pt x="50" y="212"/>
                  </a:lnTo>
                  <a:lnTo>
                    <a:pt x="22" y="394"/>
                  </a:lnTo>
                  <a:lnTo>
                    <a:pt x="8" y="576"/>
                  </a:lnTo>
                  <a:lnTo>
                    <a:pt x="0" y="642"/>
                  </a:lnTo>
                  <a:lnTo>
                    <a:pt x="8" y="670"/>
                  </a:lnTo>
                  <a:lnTo>
                    <a:pt x="50" y="590"/>
                  </a:lnTo>
                  <a:lnTo>
                    <a:pt x="156" y="394"/>
                  </a:lnTo>
                  <a:lnTo>
                    <a:pt x="218" y="284"/>
                  </a:lnTo>
                  <a:lnTo>
                    <a:pt x="290" y="182"/>
                  </a:lnTo>
                  <a:lnTo>
                    <a:pt x="346" y="102"/>
                  </a:lnTo>
                  <a:lnTo>
                    <a:pt x="374" y="72"/>
                  </a:lnTo>
                  <a:lnTo>
                    <a:pt x="394" y="52"/>
                  </a:lnTo>
                  <a:lnTo>
                    <a:pt x="414" y="38"/>
                  </a:lnTo>
                  <a:lnTo>
                    <a:pt x="438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0000"/>
                </a:solidFill>
                <a:latin typeface="Calibri" pitchFamily="-105" charset="0"/>
              </a:endParaRPr>
            </a:p>
          </p:txBody>
        </p:sp>
        <p:sp>
          <p:nvSpPr>
            <p:cNvPr id="2060" name="Freeform 64"/>
            <p:cNvSpPr>
              <a:spLocks/>
            </p:cNvSpPr>
            <p:nvPr/>
          </p:nvSpPr>
          <p:spPr bwMode="auto">
            <a:xfrm>
              <a:off x="6150618" y="2037215"/>
              <a:ext cx="142878" cy="211132"/>
            </a:xfrm>
            <a:custGeom>
              <a:avLst/>
              <a:gdLst>
                <a:gd name="T0" fmla="*/ 2147483647 w 126"/>
                <a:gd name="T1" fmla="*/ 2147483647 h 186"/>
                <a:gd name="T2" fmla="*/ 2147483647 w 126"/>
                <a:gd name="T3" fmla="*/ 0 h 186"/>
                <a:gd name="T4" fmla="*/ 2147483647 w 126"/>
                <a:gd name="T5" fmla="*/ 0 h 186"/>
                <a:gd name="T6" fmla="*/ 2147483647 w 126"/>
                <a:gd name="T7" fmla="*/ 2147483647 h 186"/>
                <a:gd name="T8" fmla="*/ 2147483647 w 126"/>
                <a:gd name="T9" fmla="*/ 2147483647 h 186"/>
                <a:gd name="T10" fmla="*/ 2147483647 w 126"/>
                <a:gd name="T11" fmla="*/ 2147483647 h 186"/>
                <a:gd name="T12" fmla="*/ 2147483647 w 126"/>
                <a:gd name="T13" fmla="*/ 2147483647 h 186"/>
                <a:gd name="T14" fmla="*/ 0 w 126"/>
                <a:gd name="T15" fmla="*/ 2147483647 h 186"/>
                <a:gd name="T16" fmla="*/ 2147483647 w 126"/>
                <a:gd name="T17" fmla="*/ 2147483647 h 186"/>
                <a:gd name="T18" fmla="*/ 2147483647 w 126"/>
                <a:gd name="T19" fmla="*/ 2147483647 h 186"/>
                <a:gd name="T20" fmla="*/ 2147483647 w 126"/>
                <a:gd name="T21" fmla="*/ 2147483647 h 186"/>
                <a:gd name="T22" fmla="*/ 2147483647 w 126"/>
                <a:gd name="T23" fmla="*/ 2147483647 h 186"/>
                <a:gd name="T24" fmla="*/ 2147483647 w 126"/>
                <a:gd name="T25" fmla="*/ 2147483647 h 186"/>
                <a:gd name="T26" fmla="*/ 2147483647 w 126"/>
                <a:gd name="T27" fmla="*/ 2147483647 h 186"/>
                <a:gd name="T28" fmla="*/ 2147483647 w 126"/>
                <a:gd name="T29" fmla="*/ 2147483647 h 186"/>
                <a:gd name="T30" fmla="*/ 2147483647 w 126"/>
                <a:gd name="T31" fmla="*/ 2147483647 h 186"/>
                <a:gd name="T32" fmla="*/ 2147483647 w 126"/>
                <a:gd name="T33" fmla="*/ 2147483647 h 186"/>
                <a:gd name="T34" fmla="*/ 2147483647 w 126"/>
                <a:gd name="T35" fmla="*/ 2147483647 h 186"/>
                <a:gd name="T36" fmla="*/ 2147483647 w 126"/>
                <a:gd name="T37" fmla="*/ 2147483647 h 186"/>
                <a:gd name="T38" fmla="*/ 2147483647 w 126"/>
                <a:gd name="T39" fmla="*/ 2147483647 h 18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26"/>
                <a:gd name="T61" fmla="*/ 0 h 186"/>
                <a:gd name="T62" fmla="*/ 126 w 126"/>
                <a:gd name="T63" fmla="*/ 186 h 18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26" h="186">
                  <a:moveTo>
                    <a:pt x="126" y="22"/>
                  </a:moveTo>
                  <a:lnTo>
                    <a:pt x="104" y="0"/>
                  </a:lnTo>
                  <a:lnTo>
                    <a:pt x="84" y="20"/>
                  </a:lnTo>
                  <a:lnTo>
                    <a:pt x="58" y="52"/>
                  </a:lnTo>
                  <a:lnTo>
                    <a:pt x="28" y="90"/>
                  </a:lnTo>
                  <a:lnTo>
                    <a:pt x="14" y="112"/>
                  </a:lnTo>
                  <a:lnTo>
                    <a:pt x="0" y="134"/>
                  </a:lnTo>
                  <a:lnTo>
                    <a:pt x="40" y="186"/>
                  </a:lnTo>
                  <a:lnTo>
                    <a:pt x="50" y="180"/>
                  </a:lnTo>
                  <a:lnTo>
                    <a:pt x="60" y="174"/>
                  </a:lnTo>
                  <a:lnTo>
                    <a:pt x="68" y="164"/>
                  </a:lnTo>
                  <a:lnTo>
                    <a:pt x="76" y="152"/>
                  </a:lnTo>
                  <a:lnTo>
                    <a:pt x="92" y="126"/>
                  </a:lnTo>
                  <a:lnTo>
                    <a:pt x="104" y="98"/>
                  </a:lnTo>
                  <a:lnTo>
                    <a:pt x="114" y="70"/>
                  </a:lnTo>
                  <a:lnTo>
                    <a:pt x="120" y="46"/>
                  </a:lnTo>
                  <a:lnTo>
                    <a:pt x="126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0000"/>
                </a:solidFill>
                <a:latin typeface="Calibri" pitchFamily="-105" charset="0"/>
              </a:endParaRPr>
            </a:p>
          </p:txBody>
        </p:sp>
        <p:sp>
          <p:nvSpPr>
            <p:cNvPr id="2061" name="Freeform 81"/>
            <p:cNvSpPr>
              <a:spLocks/>
            </p:cNvSpPr>
            <p:nvPr/>
          </p:nvSpPr>
          <p:spPr bwMode="auto">
            <a:xfrm>
              <a:off x="7147586" y="2819834"/>
              <a:ext cx="222254" cy="217483"/>
            </a:xfrm>
            <a:custGeom>
              <a:avLst/>
              <a:gdLst>
                <a:gd name="T0" fmla="*/ 0 w 196"/>
                <a:gd name="T1" fmla="*/ 2147483647 h 192"/>
                <a:gd name="T2" fmla="*/ 0 w 196"/>
                <a:gd name="T3" fmla="*/ 2147483647 h 192"/>
                <a:gd name="T4" fmla="*/ 2147483647 w 196"/>
                <a:gd name="T5" fmla="*/ 2147483647 h 192"/>
                <a:gd name="T6" fmla="*/ 2147483647 w 196"/>
                <a:gd name="T7" fmla="*/ 2147483647 h 192"/>
                <a:gd name="T8" fmla="*/ 2147483647 w 196"/>
                <a:gd name="T9" fmla="*/ 2147483647 h 192"/>
                <a:gd name="T10" fmla="*/ 2147483647 w 196"/>
                <a:gd name="T11" fmla="*/ 2147483647 h 192"/>
                <a:gd name="T12" fmla="*/ 2147483647 w 196"/>
                <a:gd name="T13" fmla="*/ 2147483647 h 192"/>
                <a:gd name="T14" fmla="*/ 2147483647 w 196"/>
                <a:gd name="T15" fmla="*/ 2147483647 h 192"/>
                <a:gd name="T16" fmla="*/ 2147483647 w 196"/>
                <a:gd name="T17" fmla="*/ 2147483647 h 192"/>
                <a:gd name="T18" fmla="*/ 2147483647 w 196"/>
                <a:gd name="T19" fmla="*/ 2147483647 h 192"/>
                <a:gd name="T20" fmla="*/ 2147483647 w 196"/>
                <a:gd name="T21" fmla="*/ 2147483647 h 192"/>
                <a:gd name="T22" fmla="*/ 2147483647 w 196"/>
                <a:gd name="T23" fmla="*/ 2147483647 h 192"/>
                <a:gd name="T24" fmla="*/ 2147483647 w 196"/>
                <a:gd name="T25" fmla="*/ 2147483647 h 192"/>
                <a:gd name="T26" fmla="*/ 2147483647 w 196"/>
                <a:gd name="T27" fmla="*/ 2147483647 h 192"/>
                <a:gd name="T28" fmla="*/ 2147483647 w 196"/>
                <a:gd name="T29" fmla="*/ 2147483647 h 192"/>
                <a:gd name="T30" fmla="*/ 2147483647 w 196"/>
                <a:gd name="T31" fmla="*/ 2147483647 h 192"/>
                <a:gd name="T32" fmla="*/ 2147483647 w 196"/>
                <a:gd name="T33" fmla="*/ 2147483647 h 192"/>
                <a:gd name="T34" fmla="*/ 2147483647 w 196"/>
                <a:gd name="T35" fmla="*/ 2147483647 h 192"/>
                <a:gd name="T36" fmla="*/ 2147483647 w 196"/>
                <a:gd name="T37" fmla="*/ 2147483647 h 192"/>
                <a:gd name="T38" fmla="*/ 2147483647 w 196"/>
                <a:gd name="T39" fmla="*/ 2147483647 h 192"/>
                <a:gd name="T40" fmla="*/ 2147483647 w 196"/>
                <a:gd name="T41" fmla="*/ 2147483647 h 192"/>
                <a:gd name="T42" fmla="*/ 2147483647 w 196"/>
                <a:gd name="T43" fmla="*/ 0 h 192"/>
                <a:gd name="T44" fmla="*/ 0 w 196"/>
                <a:gd name="T45" fmla="*/ 2147483647 h 19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96"/>
                <a:gd name="T70" fmla="*/ 0 h 192"/>
                <a:gd name="T71" fmla="*/ 196 w 196"/>
                <a:gd name="T72" fmla="*/ 192 h 19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96" h="192">
                  <a:moveTo>
                    <a:pt x="0" y="38"/>
                  </a:moveTo>
                  <a:lnTo>
                    <a:pt x="0" y="38"/>
                  </a:lnTo>
                  <a:lnTo>
                    <a:pt x="12" y="56"/>
                  </a:lnTo>
                  <a:lnTo>
                    <a:pt x="24" y="74"/>
                  </a:lnTo>
                  <a:lnTo>
                    <a:pt x="36" y="96"/>
                  </a:lnTo>
                  <a:lnTo>
                    <a:pt x="46" y="120"/>
                  </a:lnTo>
                  <a:lnTo>
                    <a:pt x="50" y="132"/>
                  </a:lnTo>
                  <a:lnTo>
                    <a:pt x="54" y="146"/>
                  </a:lnTo>
                  <a:lnTo>
                    <a:pt x="54" y="158"/>
                  </a:lnTo>
                  <a:lnTo>
                    <a:pt x="54" y="170"/>
                  </a:lnTo>
                  <a:lnTo>
                    <a:pt x="52" y="182"/>
                  </a:lnTo>
                  <a:lnTo>
                    <a:pt x="46" y="192"/>
                  </a:lnTo>
                  <a:lnTo>
                    <a:pt x="196" y="178"/>
                  </a:lnTo>
                  <a:lnTo>
                    <a:pt x="190" y="152"/>
                  </a:lnTo>
                  <a:lnTo>
                    <a:pt x="174" y="96"/>
                  </a:lnTo>
                  <a:lnTo>
                    <a:pt x="162" y="64"/>
                  </a:lnTo>
                  <a:lnTo>
                    <a:pt x="150" y="36"/>
                  </a:lnTo>
                  <a:lnTo>
                    <a:pt x="144" y="24"/>
                  </a:lnTo>
                  <a:lnTo>
                    <a:pt x="138" y="14"/>
                  </a:lnTo>
                  <a:lnTo>
                    <a:pt x="130" y="6"/>
                  </a:lnTo>
                  <a:lnTo>
                    <a:pt x="124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14400"/>
              <a:endParaRPr lang="en-US">
                <a:solidFill>
                  <a:srgbClr val="000000"/>
                </a:solidFill>
                <a:latin typeface="Calibri" pitchFamily="-105" charset="0"/>
              </a:endParaRPr>
            </a:p>
          </p:txBody>
        </p:sp>
      </p:grpSp>
      <p:sp>
        <p:nvSpPr>
          <p:cNvPr id="2057" name="Rectangle 141"/>
          <p:cNvSpPr>
            <a:spLocks noChangeArrowheads="1"/>
          </p:cNvSpPr>
          <p:nvPr/>
        </p:nvSpPr>
        <p:spPr bwMode="auto">
          <a:xfrm>
            <a:off x="2700255" y="2044697"/>
            <a:ext cx="2979820" cy="2811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/>
            <a:r>
              <a:rPr lang="en-US" sz="2000" noProof="1" smtClean="0">
                <a:solidFill>
                  <a:srgbClr val="FF0000"/>
                </a:solidFill>
                <a:latin typeface="Copperplate Gothic Bold" pitchFamily="34" charset="0"/>
                <a:cs typeface="Arial" charset="0"/>
              </a:rPr>
              <a:t>ADS</a:t>
            </a:r>
            <a:r>
              <a:rPr lang="en-US" sz="2000" noProof="1" smtClean="0">
                <a:solidFill>
                  <a:srgbClr val="1E1C11"/>
                </a:solidFill>
                <a:latin typeface="Calibri" pitchFamily="-105" charset="0"/>
                <a:cs typeface="Arial" charset="0"/>
              </a:rPr>
              <a:t> stands for adverisements</a:t>
            </a:r>
            <a:endParaRPr lang="en-US" sz="2000" noProof="1">
              <a:solidFill>
                <a:srgbClr val="1E1C11"/>
              </a:solidFill>
              <a:latin typeface="Calibri" pitchFamily="-105" charset="0"/>
              <a:cs typeface="Arial" charset="0"/>
            </a:endParaRPr>
          </a:p>
          <a:p>
            <a:pPr defTabSz="914400">
              <a:spcBef>
                <a:spcPts val="1000"/>
              </a:spcBef>
            </a:pPr>
            <a:r>
              <a:rPr lang="en-US" sz="2000" noProof="1" smtClean="0">
                <a:solidFill>
                  <a:schemeClr val="accent5">
                    <a:lumMod val="75000"/>
                  </a:schemeClr>
                </a:solidFill>
                <a:latin typeface="Copperplate Gothic Bold" pitchFamily="34" charset="0"/>
                <a:cs typeface="Arial" charset="0"/>
              </a:rPr>
              <a:t>ZENS</a:t>
            </a:r>
            <a:r>
              <a:rPr lang="en-US" sz="2000" noProof="1" smtClean="0">
                <a:latin typeface="Calibri" pitchFamily="-105" charset="0"/>
                <a:cs typeface="Arial" charset="0"/>
              </a:rPr>
              <a:t> was derived from sens which is a money form in Japan</a:t>
            </a:r>
          </a:p>
          <a:p>
            <a:pPr defTabSz="914400">
              <a:spcBef>
                <a:spcPts val="1000"/>
              </a:spcBef>
            </a:pPr>
            <a:r>
              <a:rPr lang="en-US" sz="2000" noProof="1" smtClean="0">
                <a:latin typeface="Calibri" pitchFamily="-105" charset="0"/>
                <a:cs typeface="Arial" charset="0"/>
              </a:rPr>
              <a:t>Thus, adszens is a way of creating money or wealth thru advertisemment</a:t>
            </a:r>
            <a:endParaRPr lang="en-US" sz="2000" dirty="0">
              <a:latin typeface="Calibri" pitchFamily="-105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45428" y="883920"/>
            <a:ext cx="8609012" cy="4896591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C:\Users\Allen\Desktop\New folder\Products0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7828" y="1056111"/>
            <a:ext cx="828675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45428" y="883920"/>
            <a:ext cx="8609012" cy="4896591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" y="1131091"/>
            <a:ext cx="8046720" cy="4385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45428" y="883920"/>
            <a:ext cx="8609012" cy="4896591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C:\Users\Allen\Desktop\New folder\Products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50" y="1158240"/>
            <a:ext cx="8286750" cy="431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45428" y="883920"/>
            <a:ext cx="8609012" cy="4896591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http://a6.sphotos.ak.fbcdn.net/hphotos-ak-ash3/549378_412407742112275_100000291583466_1494786_297966951_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850" y="1084680"/>
            <a:ext cx="3877310" cy="4386480"/>
          </a:xfrm>
          <a:prstGeom prst="rect">
            <a:avLst/>
          </a:prstGeom>
          <a:noFill/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328160" y="1069440"/>
            <a:ext cx="4267200" cy="438648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chemeClr val="tx1"/>
                </a:solidFill>
              </a:rPr>
              <a:t>Aquatabs</a:t>
            </a:r>
            <a:r>
              <a:rPr lang="en-US" sz="2000" dirty="0" smtClean="0">
                <a:solidFill>
                  <a:schemeClr val="tx1"/>
                </a:solidFill>
              </a:rPr>
              <a:t> are the world s no.1 water purification tablets. They are effervescent tablets which kill micro- organisms in water to prevent cholera, typhoid, dysentery and other water borne diseases. </a:t>
            </a:r>
            <a:r>
              <a:rPr lang="en-US" sz="2000" dirty="0" err="1" smtClean="0">
                <a:solidFill>
                  <a:schemeClr val="tx1"/>
                </a:solidFill>
              </a:rPr>
              <a:t>Aquatabs</a:t>
            </a:r>
            <a:r>
              <a:rPr lang="en-US" sz="2000" dirty="0" smtClean="0">
                <a:solidFill>
                  <a:schemeClr val="tx1"/>
                </a:solidFill>
              </a:rPr>
              <a:t> are available in a range of tablet sizes. Each tablet size is formulated to treat a specific volume of water 20liters in 67mg or 1 </a:t>
            </a:r>
            <a:r>
              <a:rPr lang="en-US" sz="2000" dirty="0" err="1" smtClean="0">
                <a:solidFill>
                  <a:schemeClr val="tx1"/>
                </a:solidFill>
              </a:rPr>
              <a:t>tablet.Aquatabs</a:t>
            </a:r>
            <a:r>
              <a:rPr lang="en-US" sz="2000" dirty="0" smtClean="0">
                <a:solidFill>
                  <a:schemeClr val="tx1"/>
                </a:solidFill>
              </a:rPr>
              <a:t> are used in emergency situations and also for continuous use in households that do not have access to safe drinking water.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45428" y="883920"/>
            <a:ext cx="8609012" cy="4896591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C:\Users\Allen\Desktop\New folder\Products0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5290" y="1097280"/>
            <a:ext cx="8286750" cy="4411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45428" y="883920"/>
            <a:ext cx="8609012" cy="4896591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riblet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02" name="Picture 2" descr="http://a2.sphotos.ak.fbcdn.net/hphotos-ak-ash3/523874_412408192112230_100000291583466_1494790_862072021_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5615" y="1103736"/>
            <a:ext cx="4762500" cy="4413144"/>
          </a:xfrm>
          <a:prstGeom prst="rect">
            <a:avLst/>
          </a:prstGeom>
          <a:noFill/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4023361" y="1103736"/>
            <a:ext cx="4541520" cy="4413144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The real power of Barley grass is found in the combination of all the nutrients making it a whole food concentrate as close to its natural state as possible and thus supplies the nutrients in a natural proportion.</a:t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There are many plants with satisfactory nutrition, but none that covers as wide a spectrum of nutrients as Barley grass.</a:t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/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Drinking Barley Green Juice has been commonly recommended by persons who study natural healing techniques. In recent years, it has become popular among those seeking a potent source of antioxidant and </a:t>
            </a:r>
            <a:r>
              <a:rPr lang="en-US" sz="1600" dirty="0" err="1" smtClean="0">
                <a:solidFill>
                  <a:schemeClr val="tx1"/>
                </a:solidFill>
              </a:rPr>
              <a:t>phytochemical</a:t>
            </a:r>
            <a:r>
              <a:rPr lang="en-US" sz="1600" dirty="0" smtClean="0">
                <a:solidFill>
                  <a:schemeClr val="tx1"/>
                </a:solidFill>
              </a:rPr>
              <a:t> properties attributed to deep green leafy vegetables.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80872" y="487680"/>
            <a:ext cx="51475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Direct Selling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85802" y="1345671"/>
          <a:ext cx="8153839" cy="39014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764567"/>
                <a:gridCol w="1167351"/>
                <a:gridCol w="1269723"/>
                <a:gridCol w="1082156"/>
                <a:gridCol w="1870042"/>
              </a:tblGrid>
              <a:tr h="48768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PRODUCT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QTY</a:t>
                      </a:r>
                      <a:r>
                        <a:rPr lang="en-US" baseline="0" dirty="0" smtClean="0"/>
                        <a:t>. SOLD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DP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SRP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PROFIT</a:t>
                      </a:r>
                      <a:endParaRPr lang="en-US" sz="2000" dirty="0"/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r>
                        <a:rPr lang="en-US" dirty="0" smtClean="0"/>
                        <a:t>Scalar</a:t>
                      </a:r>
                      <a:r>
                        <a:rPr lang="en-US" baseline="0" dirty="0" smtClean="0"/>
                        <a:t> Energy Saver Sticker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Php2,000</a:t>
                      </a:r>
                      <a:endParaRPr lang="en-US" dirty="0"/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r>
                        <a:rPr lang="en-US" dirty="0" smtClean="0"/>
                        <a:t>Organic Soap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Php1,500</a:t>
                      </a:r>
                      <a:endParaRPr lang="en-US" dirty="0"/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r>
                        <a:rPr lang="en-US" dirty="0" smtClean="0"/>
                        <a:t>Alkaline Water Stick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Php750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Php1,500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Php1,500</a:t>
                      </a:r>
                      <a:endParaRPr lang="en-US" dirty="0"/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r>
                        <a:rPr lang="en-US" dirty="0" smtClean="0"/>
                        <a:t>Purple</a:t>
                      </a:r>
                      <a:r>
                        <a:rPr lang="en-US" baseline="0" dirty="0" smtClean="0"/>
                        <a:t> Corn Juice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Php1,650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Php2,250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Php600</a:t>
                      </a:r>
                      <a:endParaRPr lang="en-US" dirty="0"/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r>
                        <a:rPr lang="en-US" dirty="0" smtClean="0"/>
                        <a:t>Aquatab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Php1,000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Php1,500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Php500</a:t>
                      </a:r>
                      <a:endParaRPr lang="en-US" dirty="0"/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r>
                        <a:rPr lang="en-US" dirty="0" smtClean="0"/>
                        <a:t>Slimming Coffee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Php200/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Php375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Php875</a:t>
                      </a:r>
                      <a:endParaRPr lang="en-US" dirty="0"/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r>
                        <a:rPr lang="en-US" dirty="0" smtClean="0"/>
                        <a:t>Barley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Php185/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Php375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Php1,140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5346633" y="5507950"/>
            <a:ext cx="349300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dirty="0" smtClean="0"/>
              <a:t>Total = </a:t>
            </a:r>
            <a:r>
              <a:rPr lang="en-US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Php8,115</a:t>
            </a:r>
            <a:endParaRPr lang="en-US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48032" y="5323284"/>
            <a:ext cx="3761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 Profit in a month</a:t>
            </a:r>
            <a:endParaRPr lang="en-US" dirty="0"/>
          </a:p>
        </p:txBody>
      </p:sp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73704" y="600670"/>
            <a:ext cx="815383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Direct Referral </a:t>
            </a:r>
            <a:r>
              <a:rPr lang="en-US" sz="3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($10 or Php500)</a:t>
            </a:r>
            <a:endParaRPr lang="en-US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 l="21216" t="54000" r="22344" b="7067"/>
          <a:stretch>
            <a:fillRect/>
          </a:stretch>
        </p:blipFill>
        <p:spPr bwMode="auto">
          <a:xfrm>
            <a:off x="792480" y="1524000"/>
            <a:ext cx="7819604" cy="3936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urved Left Arrow 7"/>
          <p:cNvSpPr/>
          <p:nvPr/>
        </p:nvSpPr>
        <p:spPr>
          <a:xfrm rot="18065758">
            <a:off x="5795224" y="672228"/>
            <a:ext cx="956213" cy="2746169"/>
          </a:xfrm>
          <a:prstGeom prst="curvedLeftArrow">
            <a:avLst>
              <a:gd name="adj1" fmla="val 22654"/>
              <a:gd name="adj2" fmla="val 55556"/>
              <a:gd name="adj3" fmla="val 3110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4000" y="1706880"/>
            <a:ext cx="163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Php500</a:t>
            </a:r>
            <a:endParaRPr lang="en-US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Curved Right Arrow 9"/>
          <p:cNvSpPr/>
          <p:nvPr/>
        </p:nvSpPr>
        <p:spPr>
          <a:xfrm rot="3174157">
            <a:off x="2531047" y="672939"/>
            <a:ext cx="973001" cy="2550113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53640" y="1706880"/>
            <a:ext cx="16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Php500</a:t>
            </a:r>
            <a:endParaRPr lang="en-US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" name="Left Arrow 14"/>
          <p:cNvSpPr/>
          <p:nvPr/>
        </p:nvSpPr>
        <p:spPr>
          <a:xfrm rot="18625803">
            <a:off x="1842939" y="3237709"/>
            <a:ext cx="2844464" cy="42672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238500" y="3163878"/>
            <a:ext cx="163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Php500</a:t>
            </a:r>
            <a:endParaRPr lang="en-US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09352" y="675620"/>
            <a:ext cx="8153839" cy="923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Pairing Bonus </a:t>
            </a:r>
            <a:r>
              <a:rPr lang="en-US" sz="32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($10 or Php500)</a:t>
            </a:r>
            <a:endParaRPr lang="en-US" sz="5400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 l="21216" t="54000" r="22344" b="7067"/>
          <a:stretch>
            <a:fillRect/>
          </a:stretch>
        </p:blipFill>
        <p:spPr bwMode="auto">
          <a:xfrm>
            <a:off x="792480" y="1524000"/>
            <a:ext cx="7819604" cy="3936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Left-Right Arrow 10"/>
          <p:cNvSpPr/>
          <p:nvPr/>
        </p:nvSpPr>
        <p:spPr>
          <a:xfrm>
            <a:off x="3078480" y="2753320"/>
            <a:ext cx="3368040" cy="38612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053840" y="2688265"/>
            <a:ext cx="163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Php500</a:t>
            </a:r>
            <a:endParaRPr lang="en-US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/>
          <a:srcRect l="51246" t="84821" r="44574" b="9702"/>
          <a:stretch>
            <a:fillRect/>
          </a:stretch>
        </p:blipFill>
        <p:spPr bwMode="auto">
          <a:xfrm>
            <a:off x="5976865" y="4568657"/>
            <a:ext cx="579120" cy="553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/>
          <a:srcRect l="51246" t="84821" r="44574" b="9702"/>
          <a:stretch>
            <a:fillRect/>
          </a:stretch>
        </p:blipFill>
        <p:spPr bwMode="auto">
          <a:xfrm>
            <a:off x="8011448" y="4572001"/>
            <a:ext cx="579120" cy="553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Left-Right Arrow 18"/>
          <p:cNvSpPr/>
          <p:nvPr/>
        </p:nvSpPr>
        <p:spPr>
          <a:xfrm>
            <a:off x="4000500" y="3659407"/>
            <a:ext cx="1444336" cy="38612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039985" y="3590132"/>
            <a:ext cx="163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Php500</a:t>
            </a:r>
            <a:endParaRPr lang="en-US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1" name="Left-Right Arrow 20"/>
          <p:cNvSpPr/>
          <p:nvPr/>
        </p:nvSpPr>
        <p:spPr>
          <a:xfrm>
            <a:off x="3507971" y="4765061"/>
            <a:ext cx="3368040" cy="386120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4081545" y="4697236"/>
            <a:ext cx="163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Php500</a:t>
            </a:r>
            <a:endParaRPr lang="en-US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717962" y="4350329"/>
            <a:ext cx="6026728" cy="20781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Up Arrow 23"/>
          <p:cNvSpPr/>
          <p:nvPr/>
        </p:nvSpPr>
        <p:spPr>
          <a:xfrm>
            <a:off x="1440871" y="4170214"/>
            <a:ext cx="401782" cy="388472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Up Arrow 24"/>
          <p:cNvSpPr/>
          <p:nvPr/>
        </p:nvSpPr>
        <p:spPr>
          <a:xfrm>
            <a:off x="7609666" y="4183529"/>
            <a:ext cx="401782" cy="388472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4067690" y="4168772"/>
            <a:ext cx="163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Php500</a:t>
            </a:r>
            <a:endParaRPr lang="en-US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27" name="Diagram 26"/>
          <p:cNvGraphicFramePr/>
          <p:nvPr/>
        </p:nvGraphicFramePr>
        <p:xfrm>
          <a:off x="1558636" y="5247111"/>
          <a:ext cx="6670964" cy="13975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8" name="Picture 27" descr="infinity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66200" y="4992972"/>
            <a:ext cx="1024560" cy="508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94362" y="411480"/>
            <a:ext cx="8153839" cy="923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sz="5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5</a:t>
            </a:r>
            <a:r>
              <a:rPr lang="en-US" sz="5400" b="1" baseline="3000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th</a:t>
            </a:r>
            <a:r>
              <a:rPr lang="en-US" sz="5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 Pair = GC</a:t>
            </a:r>
            <a:endParaRPr lang="en-US" sz="5400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pic>
        <p:nvPicPr>
          <p:cNvPr id="29" name="Picture 28" descr="g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219200"/>
            <a:ext cx="8077200" cy="541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Rectangle 94"/>
          <p:cNvSpPr/>
          <p:nvPr/>
        </p:nvSpPr>
        <p:spPr bwMode="auto">
          <a:xfrm>
            <a:off x="0" y="4477445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13652" y="1543051"/>
            <a:ext cx="5131958" cy="1781161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ysClr val="window" lastClr="FFFFFF"/>
              </a:gs>
            </a:gsLst>
            <a:lin ang="16200000"/>
          </a:gradFill>
          <a:ln w="9525">
            <a:solidFill>
              <a:srgbClr val="D7D8D9">
                <a:lumMod val="75000"/>
              </a:srgb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kern="0" dirty="0" smtClean="0">
                <a:solidFill>
                  <a:srgbClr val="000000"/>
                </a:solidFill>
                <a:latin typeface="+mj-lt"/>
                <a:ea typeface="ＭＳ Ｐゴシック" pitchFamily="-97" charset="-128"/>
              </a:rPr>
              <a:t>We shall serve humanity for the joy of serving, then prosperity shall flow to us and through us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kern="0" dirty="0">
              <a:solidFill>
                <a:srgbClr val="000000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60149" y="4212829"/>
            <a:ext cx="5131958" cy="2068563"/>
          </a:xfrm>
          <a:prstGeom prst="rect">
            <a:avLst/>
          </a:prstGeom>
          <a:gradFill rotWithShape="1">
            <a:gsLst>
              <a:gs pos="0">
                <a:srgbClr val="E6E6E6"/>
              </a:gs>
              <a:gs pos="100000">
                <a:sysClr val="window" lastClr="FFFFFF"/>
              </a:gs>
            </a:gsLst>
            <a:lin ang="16200000"/>
          </a:gradFill>
          <a:ln w="9525">
            <a:solidFill>
              <a:srgbClr val="D7D8D9">
                <a:lumMod val="75000"/>
              </a:srgb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400" kern="0" dirty="0">
              <a:solidFill>
                <a:srgbClr val="000000"/>
              </a:solidFill>
              <a:latin typeface="Arial Narrow" pitchFamily="-97" charset="0"/>
              <a:ea typeface="ＭＳ Ｐゴシック" pitchFamily="-97" charset="-128"/>
            </a:endParaRPr>
          </a:p>
        </p:txBody>
      </p:sp>
      <p:sp>
        <p:nvSpPr>
          <p:cNvPr id="5128" name="Text Box 52"/>
          <p:cNvSpPr txBox="1">
            <a:spLocks noChangeArrowheads="1"/>
          </p:cNvSpPr>
          <p:nvPr/>
        </p:nvSpPr>
        <p:spPr bwMode="gray">
          <a:xfrm>
            <a:off x="1560149" y="4556965"/>
            <a:ext cx="5085461" cy="1643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defTabSz="801688">
              <a:spcBef>
                <a:spcPct val="20000"/>
              </a:spcBef>
            </a:pPr>
            <a:r>
              <a:rPr lang="en-US" sz="2800" noProof="1" smtClean="0">
                <a:solidFill>
                  <a:srgbClr val="000000"/>
                </a:solidFill>
                <a:latin typeface="Calibri" pitchFamily="-105" charset="0"/>
                <a:cs typeface="Arial" charset="0"/>
              </a:rPr>
              <a:t>We help improve people's lives through effective and high quality products and services</a:t>
            </a:r>
            <a:endParaRPr lang="en-US" sz="2800" noProof="1">
              <a:solidFill>
                <a:srgbClr val="000000"/>
              </a:solidFill>
              <a:latin typeface="Calibri" pitchFamily="-105" charset="0"/>
              <a:cs typeface="Arial" charset="0"/>
            </a:endParaRPr>
          </a:p>
          <a:p>
            <a:pPr defTabSz="801688">
              <a:spcBef>
                <a:spcPct val="20000"/>
              </a:spcBef>
              <a:buFont typeface="Arial" charset="0"/>
              <a:buChar char="•"/>
            </a:pPr>
            <a:endParaRPr lang="en-US" sz="1400" noProof="1">
              <a:solidFill>
                <a:srgbClr val="000000"/>
              </a:solidFill>
              <a:latin typeface="Calibri" pitchFamily="-105" charset="0"/>
              <a:cs typeface="Arial" charset="0"/>
            </a:endParaRPr>
          </a:p>
        </p:txBody>
      </p:sp>
      <p:grpSp>
        <p:nvGrpSpPr>
          <p:cNvPr id="5129" name="Gruppe 383"/>
          <p:cNvGrpSpPr>
            <a:grpSpLocks/>
          </p:cNvGrpSpPr>
          <p:nvPr/>
        </p:nvGrpSpPr>
        <p:grpSpPr bwMode="auto">
          <a:xfrm flipH="1">
            <a:off x="7049534" y="1930387"/>
            <a:ext cx="1374775" cy="4017963"/>
            <a:chOff x="12787370" y="3362337"/>
            <a:chExt cx="2391678" cy="6991325"/>
          </a:xfrm>
        </p:grpSpPr>
        <p:grpSp>
          <p:nvGrpSpPr>
            <p:cNvPr id="5139" name="Gruppe 1605"/>
            <p:cNvGrpSpPr>
              <a:grpSpLocks/>
            </p:cNvGrpSpPr>
            <p:nvPr/>
          </p:nvGrpSpPr>
          <p:grpSpPr bwMode="auto">
            <a:xfrm>
              <a:off x="12787357" y="3362363"/>
              <a:ext cx="2391683" cy="6991276"/>
              <a:chOff x="-9513501" y="-8286832"/>
              <a:chExt cx="3613597" cy="10563225"/>
            </a:xfrm>
          </p:grpSpPr>
          <p:sp>
            <p:nvSpPr>
              <p:cNvPr id="5141" name="Freeform 1502"/>
              <p:cNvSpPr>
                <a:spLocks/>
              </p:cNvSpPr>
              <p:nvPr/>
            </p:nvSpPr>
            <p:spPr bwMode="auto">
              <a:xfrm>
                <a:off x="-6226705" y="-6292141"/>
                <a:ext cx="101421" cy="60104"/>
              </a:xfrm>
              <a:custGeom>
                <a:avLst/>
                <a:gdLst>
                  <a:gd name="T0" fmla="*/ 0 w 27"/>
                  <a:gd name="T1" fmla="*/ 155226078 h 16"/>
                  <a:gd name="T2" fmla="*/ 0 w 27"/>
                  <a:gd name="T3" fmla="*/ 155226078 h 16"/>
                  <a:gd name="T4" fmla="*/ 70551462 w 27"/>
                  <a:gd name="T5" fmla="*/ 70558335 h 16"/>
                  <a:gd name="T6" fmla="*/ 70551462 w 27"/>
                  <a:gd name="T7" fmla="*/ 0 h 16"/>
                  <a:gd name="T8" fmla="*/ 70551462 w 27"/>
                  <a:gd name="T9" fmla="*/ 0 h 16"/>
                  <a:gd name="T10" fmla="*/ 155211708 w 27"/>
                  <a:gd name="T11" fmla="*/ 70558335 h 16"/>
                  <a:gd name="T12" fmla="*/ 310419660 w 27"/>
                  <a:gd name="T13" fmla="*/ 155226078 h 16"/>
                  <a:gd name="T14" fmla="*/ 380971093 w 27"/>
                  <a:gd name="T15" fmla="*/ 155226078 h 16"/>
                  <a:gd name="T16" fmla="*/ 310419660 w 27"/>
                  <a:gd name="T17" fmla="*/ 225780627 h 16"/>
                  <a:gd name="T18" fmla="*/ 310419660 w 27"/>
                  <a:gd name="T19" fmla="*/ 225780627 h 16"/>
                  <a:gd name="T20" fmla="*/ 310419660 w 27"/>
                  <a:gd name="T21" fmla="*/ 155226078 h 16"/>
                  <a:gd name="T22" fmla="*/ 225759385 w 27"/>
                  <a:gd name="T23" fmla="*/ 155226078 h 16"/>
                  <a:gd name="T24" fmla="*/ 0 w 27"/>
                  <a:gd name="T25" fmla="*/ 155226078 h 16"/>
                  <a:gd name="T26" fmla="*/ 0 w 27"/>
                  <a:gd name="T27" fmla="*/ 155226078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7"/>
                  <a:gd name="T43" fmla="*/ 0 h 16"/>
                  <a:gd name="T44" fmla="*/ 27 w 27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7" h="16">
                    <a:moveTo>
                      <a:pt x="0" y="11"/>
                    </a:moveTo>
                    <a:lnTo>
                      <a:pt x="0" y="11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11" y="5"/>
                    </a:lnTo>
                    <a:lnTo>
                      <a:pt x="22" y="11"/>
                    </a:lnTo>
                    <a:lnTo>
                      <a:pt x="27" y="11"/>
                    </a:lnTo>
                    <a:lnTo>
                      <a:pt x="22" y="16"/>
                    </a:lnTo>
                    <a:lnTo>
                      <a:pt x="22" y="11"/>
                    </a:lnTo>
                    <a:lnTo>
                      <a:pt x="16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42" name="Freeform 1503"/>
              <p:cNvSpPr>
                <a:spLocks/>
              </p:cNvSpPr>
              <p:nvPr/>
            </p:nvSpPr>
            <p:spPr bwMode="auto">
              <a:xfrm>
                <a:off x="-6369446" y="-6292141"/>
                <a:ext cx="60101" cy="60104"/>
              </a:xfrm>
              <a:custGeom>
                <a:avLst/>
                <a:gdLst>
                  <a:gd name="T0" fmla="*/ 70551057 w 16"/>
                  <a:gd name="T1" fmla="*/ 0 h 16"/>
                  <a:gd name="T2" fmla="*/ 70551057 w 16"/>
                  <a:gd name="T3" fmla="*/ 0 h 16"/>
                  <a:gd name="T4" fmla="*/ 70551057 w 16"/>
                  <a:gd name="T5" fmla="*/ 70558335 h 16"/>
                  <a:gd name="T6" fmla="*/ 70551057 w 16"/>
                  <a:gd name="T7" fmla="*/ 70558335 h 16"/>
                  <a:gd name="T8" fmla="*/ 225758089 w 16"/>
                  <a:gd name="T9" fmla="*/ 0 h 16"/>
                  <a:gd name="T10" fmla="*/ 225758089 w 16"/>
                  <a:gd name="T11" fmla="*/ 0 h 16"/>
                  <a:gd name="T12" fmla="*/ 225758089 w 16"/>
                  <a:gd name="T13" fmla="*/ 155226078 h 16"/>
                  <a:gd name="T14" fmla="*/ 225758089 w 16"/>
                  <a:gd name="T15" fmla="*/ 155226078 h 16"/>
                  <a:gd name="T16" fmla="*/ 70551057 w 16"/>
                  <a:gd name="T17" fmla="*/ 225780627 h 16"/>
                  <a:gd name="T18" fmla="*/ 0 w 16"/>
                  <a:gd name="T19" fmla="*/ 155226078 h 16"/>
                  <a:gd name="T20" fmla="*/ 0 w 16"/>
                  <a:gd name="T21" fmla="*/ 70558335 h 16"/>
                  <a:gd name="T22" fmla="*/ 70551057 w 16"/>
                  <a:gd name="T23" fmla="*/ 0 h 16"/>
                  <a:gd name="T24" fmla="*/ 70551057 w 16"/>
                  <a:gd name="T25" fmla="*/ 0 h 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"/>
                  <a:gd name="T40" fmla="*/ 0 h 16"/>
                  <a:gd name="T41" fmla="*/ 16 w 16"/>
                  <a:gd name="T42" fmla="*/ 16 h 1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" h="16">
                    <a:moveTo>
                      <a:pt x="5" y="0"/>
                    </a:moveTo>
                    <a:lnTo>
                      <a:pt x="5" y="0"/>
                    </a:lnTo>
                    <a:lnTo>
                      <a:pt x="5" y="5"/>
                    </a:lnTo>
                    <a:lnTo>
                      <a:pt x="16" y="0"/>
                    </a:lnTo>
                    <a:lnTo>
                      <a:pt x="16" y="11"/>
                    </a:lnTo>
                    <a:lnTo>
                      <a:pt x="5" y="16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43" name="Freeform 1504"/>
              <p:cNvSpPr>
                <a:spLocks/>
              </p:cNvSpPr>
              <p:nvPr/>
            </p:nvSpPr>
            <p:spPr bwMode="auto">
              <a:xfrm>
                <a:off x="-6391984" y="-6232037"/>
                <a:ext cx="105177" cy="60104"/>
              </a:xfrm>
              <a:custGeom>
                <a:avLst/>
                <a:gdLst>
                  <a:gd name="T0" fmla="*/ 310418679 w 28"/>
                  <a:gd name="T1" fmla="*/ 225780627 h 16"/>
                  <a:gd name="T2" fmla="*/ 310418679 w 28"/>
                  <a:gd name="T3" fmla="*/ 225780627 h 16"/>
                  <a:gd name="T4" fmla="*/ 239867411 w 28"/>
                  <a:gd name="T5" fmla="*/ 155226078 h 16"/>
                  <a:gd name="T6" fmla="*/ 0 w 28"/>
                  <a:gd name="T7" fmla="*/ 155226078 h 16"/>
                  <a:gd name="T8" fmla="*/ 0 w 28"/>
                  <a:gd name="T9" fmla="*/ 155226078 h 16"/>
                  <a:gd name="T10" fmla="*/ 0 w 28"/>
                  <a:gd name="T11" fmla="*/ 84667742 h 16"/>
                  <a:gd name="T12" fmla="*/ 0 w 28"/>
                  <a:gd name="T13" fmla="*/ 0 h 16"/>
                  <a:gd name="T14" fmla="*/ 0 w 28"/>
                  <a:gd name="T15" fmla="*/ 0 h 16"/>
                  <a:gd name="T16" fmla="*/ 0 w 28"/>
                  <a:gd name="T17" fmla="*/ 155226078 h 16"/>
                  <a:gd name="T18" fmla="*/ 0 w 28"/>
                  <a:gd name="T19" fmla="*/ 155226078 h 16"/>
                  <a:gd name="T20" fmla="*/ 84659979 w 28"/>
                  <a:gd name="T21" fmla="*/ 84667742 h 16"/>
                  <a:gd name="T22" fmla="*/ 239867411 w 28"/>
                  <a:gd name="T23" fmla="*/ 84667742 h 16"/>
                  <a:gd name="T24" fmla="*/ 395078629 w 28"/>
                  <a:gd name="T25" fmla="*/ 84667742 h 16"/>
                  <a:gd name="T26" fmla="*/ 395078629 w 28"/>
                  <a:gd name="T27" fmla="*/ 84667742 h 16"/>
                  <a:gd name="T28" fmla="*/ 395078629 w 28"/>
                  <a:gd name="T29" fmla="*/ 155226078 h 16"/>
                  <a:gd name="T30" fmla="*/ 395078629 w 28"/>
                  <a:gd name="T31" fmla="*/ 155226078 h 16"/>
                  <a:gd name="T32" fmla="*/ 395078629 w 28"/>
                  <a:gd name="T33" fmla="*/ 225780627 h 16"/>
                  <a:gd name="T34" fmla="*/ 310418679 w 28"/>
                  <a:gd name="T35" fmla="*/ 225780627 h 16"/>
                  <a:gd name="T36" fmla="*/ 310418679 w 28"/>
                  <a:gd name="T37" fmla="*/ 225780627 h 1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"/>
                  <a:gd name="T58" fmla="*/ 0 h 16"/>
                  <a:gd name="T59" fmla="*/ 28 w 28"/>
                  <a:gd name="T60" fmla="*/ 16 h 1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" h="16">
                    <a:moveTo>
                      <a:pt x="22" y="16"/>
                    </a:moveTo>
                    <a:lnTo>
                      <a:pt x="22" y="16"/>
                    </a:lnTo>
                    <a:lnTo>
                      <a:pt x="17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6" y="6"/>
                    </a:lnTo>
                    <a:lnTo>
                      <a:pt x="17" y="6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8" y="16"/>
                    </a:lnTo>
                    <a:lnTo>
                      <a:pt x="22" y="1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44" name="Freeform 1505"/>
              <p:cNvSpPr>
                <a:spLocks/>
              </p:cNvSpPr>
              <p:nvPr/>
            </p:nvSpPr>
            <p:spPr bwMode="auto">
              <a:xfrm>
                <a:off x="-6249243" y="-6149394"/>
                <a:ext cx="146497" cy="41321"/>
              </a:xfrm>
              <a:custGeom>
                <a:avLst/>
                <a:gdLst>
                  <a:gd name="T0" fmla="*/ 0 w 39"/>
                  <a:gd name="T1" fmla="*/ 0 h 11"/>
                  <a:gd name="T2" fmla="*/ 0 w 39"/>
                  <a:gd name="T3" fmla="*/ 0 h 11"/>
                  <a:gd name="T4" fmla="*/ 239871899 w 39"/>
                  <a:gd name="T5" fmla="*/ 0 h 11"/>
                  <a:gd name="T6" fmla="*/ 395079834 w 39"/>
                  <a:gd name="T7" fmla="*/ 0 h 11"/>
                  <a:gd name="T8" fmla="*/ 550291584 w 39"/>
                  <a:gd name="T9" fmla="*/ 155220463 h 11"/>
                  <a:gd name="T10" fmla="*/ 550291584 w 39"/>
                  <a:gd name="T11" fmla="*/ 155220463 h 11"/>
                  <a:gd name="T12" fmla="*/ 155211691 w 39"/>
                  <a:gd name="T13" fmla="*/ 70553734 h 11"/>
                  <a:gd name="T14" fmla="*/ 84660237 w 39"/>
                  <a:gd name="T15" fmla="*/ 70553734 h 11"/>
                  <a:gd name="T16" fmla="*/ 0 w 39"/>
                  <a:gd name="T17" fmla="*/ 0 h 11"/>
                  <a:gd name="T18" fmla="*/ 0 w 39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11"/>
                  <a:gd name="T32" fmla="*/ 39 w 39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11">
                    <a:moveTo>
                      <a:pt x="0" y="0"/>
                    </a:moveTo>
                    <a:lnTo>
                      <a:pt x="0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39" y="11"/>
                    </a:lnTo>
                    <a:lnTo>
                      <a:pt x="11" y="5"/>
                    </a:lnTo>
                    <a:lnTo>
                      <a:pt x="6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45" name="Freeform 1506"/>
              <p:cNvSpPr>
                <a:spLocks/>
              </p:cNvSpPr>
              <p:nvPr/>
            </p:nvSpPr>
            <p:spPr bwMode="auto">
              <a:xfrm>
                <a:off x="-6391984" y="-6171933"/>
                <a:ext cx="105177" cy="63860"/>
              </a:xfrm>
              <a:custGeom>
                <a:avLst/>
                <a:gdLst>
                  <a:gd name="T0" fmla="*/ 310418679 w 28"/>
                  <a:gd name="T1" fmla="*/ 239888163 h 17"/>
                  <a:gd name="T2" fmla="*/ 310418679 w 28"/>
                  <a:gd name="T3" fmla="*/ 239888163 h 17"/>
                  <a:gd name="T4" fmla="*/ 310418679 w 28"/>
                  <a:gd name="T5" fmla="*/ 155221110 h 17"/>
                  <a:gd name="T6" fmla="*/ 155211218 w 28"/>
                  <a:gd name="T7" fmla="*/ 155221110 h 17"/>
                  <a:gd name="T8" fmla="*/ 0 w 28"/>
                  <a:gd name="T9" fmla="*/ 155221110 h 17"/>
                  <a:gd name="T10" fmla="*/ 0 w 28"/>
                  <a:gd name="T11" fmla="*/ 155221110 h 17"/>
                  <a:gd name="T12" fmla="*/ 0 w 28"/>
                  <a:gd name="T13" fmla="*/ 84667082 h 17"/>
                  <a:gd name="T14" fmla="*/ 155211218 w 28"/>
                  <a:gd name="T15" fmla="*/ 0 h 17"/>
                  <a:gd name="T16" fmla="*/ 395078629 w 28"/>
                  <a:gd name="T17" fmla="*/ 84667082 h 17"/>
                  <a:gd name="T18" fmla="*/ 395078629 w 28"/>
                  <a:gd name="T19" fmla="*/ 84667082 h 17"/>
                  <a:gd name="T20" fmla="*/ 395078629 w 28"/>
                  <a:gd name="T21" fmla="*/ 155221110 h 17"/>
                  <a:gd name="T22" fmla="*/ 395078629 w 28"/>
                  <a:gd name="T23" fmla="*/ 155221110 h 17"/>
                  <a:gd name="T24" fmla="*/ 395078629 w 28"/>
                  <a:gd name="T25" fmla="*/ 155221110 h 17"/>
                  <a:gd name="T26" fmla="*/ 310418679 w 28"/>
                  <a:gd name="T27" fmla="*/ 239888163 h 17"/>
                  <a:gd name="T28" fmla="*/ 310418679 w 28"/>
                  <a:gd name="T29" fmla="*/ 239888163 h 1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"/>
                  <a:gd name="T46" fmla="*/ 0 h 17"/>
                  <a:gd name="T47" fmla="*/ 28 w 28"/>
                  <a:gd name="T48" fmla="*/ 17 h 1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" h="17">
                    <a:moveTo>
                      <a:pt x="22" y="17"/>
                    </a:moveTo>
                    <a:lnTo>
                      <a:pt x="22" y="17"/>
                    </a:lnTo>
                    <a:lnTo>
                      <a:pt x="22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46" name="Freeform 1507"/>
              <p:cNvSpPr>
                <a:spLocks/>
              </p:cNvSpPr>
              <p:nvPr/>
            </p:nvSpPr>
            <p:spPr bwMode="auto">
              <a:xfrm>
                <a:off x="-6226705" y="-6108073"/>
                <a:ext cx="123959" cy="41321"/>
              </a:xfrm>
              <a:custGeom>
                <a:avLst/>
                <a:gdLst>
                  <a:gd name="T0" fmla="*/ 380971024 w 33"/>
                  <a:gd name="T1" fmla="*/ 155220463 h 11"/>
                  <a:gd name="T2" fmla="*/ 380971024 w 33"/>
                  <a:gd name="T3" fmla="*/ 155220463 h 11"/>
                  <a:gd name="T4" fmla="*/ 225759344 w 33"/>
                  <a:gd name="T5" fmla="*/ 155220463 h 11"/>
                  <a:gd name="T6" fmla="*/ 0 w 33"/>
                  <a:gd name="T7" fmla="*/ 155220463 h 11"/>
                  <a:gd name="T8" fmla="*/ 0 w 33"/>
                  <a:gd name="T9" fmla="*/ 155220463 h 11"/>
                  <a:gd name="T10" fmla="*/ 0 w 33"/>
                  <a:gd name="T11" fmla="*/ 70553734 h 11"/>
                  <a:gd name="T12" fmla="*/ 0 w 33"/>
                  <a:gd name="T13" fmla="*/ 70553734 h 11"/>
                  <a:gd name="T14" fmla="*/ 70551449 w 33"/>
                  <a:gd name="T15" fmla="*/ 0 h 11"/>
                  <a:gd name="T16" fmla="*/ 70551449 w 33"/>
                  <a:gd name="T17" fmla="*/ 0 h 11"/>
                  <a:gd name="T18" fmla="*/ 70551449 w 33"/>
                  <a:gd name="T19" fmla="*/ 0 h 11"/>
                  <a:gd name="T20" fmla="*/ 155211680 w 33"/>
                  <a:gd name="T21" fmla="*/ 70553734 h 11"/>
                  <a:gd name="T22" fmla="*/ 310419604 w 33"/>
                  <a:gd name="T23" fmla="*/ 70553734 h 11"/>
                  <a:gd name="T24" fmla="*/ 465631226 w 33"/>
                  <a:gd name="T25" fmla="*/ 70553734 h 11"/>
                  <a:gd name="T26" fmla="*/ 380971024 w 33"/>
                  <a:gd name="T27" fmla="*/ 155220463 h 11"/>
                  <a:gd name="T28" fmla="*/ 380971024 w 33"/>
                  <a:gd name="T29" fmla="*/ 155220463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1"/>
                  <a:gd name="T47" fmla="*/ 33 w 33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1">
                    <a:moveTo>
                      <a:pt x="27" y="11"/>
                    </a:moveTo>
                    <a:lnTo>
                      <a:pt x="27" y="11"/>
                    </a:lnTo>
                    <a:lnTo>
                      <a:pt x="16" y="11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11" y="5"/>
                    </a:lnTo>
                    <a:lnTo>
                      <a:pt x="22" y="5"/>
                    </a:lnTo>
                    <a:lnTo>
                      <a:pt x="33" y="5"/>
                    </a:lnTo>
                    <a:lnTo>
                      <a:pt x="27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47" name="Freeform 1508"/>
              <p:cNvSpPr>
                <a:spLocks/>
              </p:cNvSpPr>
              <p:nvPr/>
            </p:nvSpPr>
            <p:spPr bwMode="auto">
              <a:xfrm>
                <a:off x="-6391984" y="-6108073"/>
                <a:ext cx="123959" cy="41321"/>
              </a:xfrm>
              <a:custGeom>
                <a:avLst/>
                <a:gdLst>
                  <a:gd name="T0" fmla="*/ 0 w 33"/>
                  <a:gd name="T1" fmla="*/ 155220463 h 11"/>
                  <a:gd name="T2" fmla="*/ 0 w 33"/>
                  <a:gd name="T3" fmla="*/ 155220463 h 11"/>
                  <a:gd name="T4" fmla="*/ 0 w 33"/>
                  <a:gd name="T5" fmla="*/ 0 h 11"/>
                  <a:gd name="T6" fmla="*/ 155211680 w 33"/>
                  <a:gd name="T7" fmla="*/ 0 h 11"/>
                  <a:gd name="T8" fmla="*/ 465631226 w 33"/>
                  <a:gd name="T9" fmla="*/ 0 h 11"/>
                  <a:gd name="T10" fmla="*/ 465631226 w 33"/>
                  <a:gd name="T11" fmla="*/ 0 h 11"/>
                  <a:gd name="T12" fmla="*/ 465631226 w 33"/>
                  <a:gd name="T13" fmla="*/ 155220463 h 11"/>
                  <a:gd name="T14" fmla="*/ 310419604 w 33"/>
                  <a:gd name="T15" fmla="*/ 155220463 h 11"/>
                  <a:gd name="T16" fmla="*/ 155211680 w 33"/>
                  <a:gd name="T17" fmla="*/ 70553734 h 11"/>
                  <a:gd name="T18" fmla="*/ 0 w 33"/>
                  <a:gd name="T19" fmla="*/ 155220463 h 11"/>
                  <a:gd name="T20" fmla="*/ 0 w 33"/>
                  <a:gd name="T21" fmla="*/ 155220463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3"/>
                  <a:gd name="T34" fmla="*/ 0 h 11"/>
                  <a:gd name="T35" fmla="*/ 33 w 33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3" h="11">
                    <a:moveTo>
                      <a:pt x="0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11"/>
                    </a:lnTo>
                    <a:lnTo>
                      <a:pt x="22" y="11"/>
                    </a:lnTo>
                    <a:lnTo>
                      <a:pt x="11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48" name="Freeform 1509"/>
              <p:cNvSpPr>
                <a:spLocks/>
              </p:cNvSpPr>
              <p:nvPr/>
            </p:nvSpPr>
            <p:spPr bwMode="auto">
              <a:xfrm>
                <a:off x="-6185385" y="-6047969"/>
                <a:ext cx="101421" cy="41321"/>
              </a:xfrm>
              <a:custGeom>
                <a:avLst/>
                <a:gdLst>
                  <a:gd name="T0" fmla="*/ 0 w 27"/>
                  <a:gd name="T1" fmla="*/ 84666729 h 11"/>
                  <a:gd name="T2" fmla="*/ 0 w 27"/>
                  <a:gd name="T3" fmla="*/ 84666729 h 11"/>
                  <a:gd name="T4" fmla="*/ 70551462 w 27"/>
                  <a:gd name="T5" fmla="*/ 0 h 11"/>
                  <a:gd name="T6" fmla="*/ 225759385 w 27"/>
                  <a:gd name="T7" fmla="*/ 0 h 11"/>
                  <a:gd name="T8" fmla="*/ 380971093 w 27"/>
                  <a:gd name="T9" fmla="*/ 84666729 h 11"/>
                  <a:gd name="T10" fmla="*/ 380971093 w 27"/>
                  <a:gd name="T11" fmla="*/ 84666729 h 11"/>
                  <a:gd name="T12" fmla="*/ 380971093 w 27"/>
                  <a:gd name="T13" fmla="*/ 155220463 h 11"/>
                  <a:gd name="T14" fmla="*/ 225759385 w 27"/>
                  <a:gd name="T15" fmla="*/ 155220463 h 11"/>
                  <a:gd name="T16" fmla="*/ 70551462 w 27"/>
                  <a:gd name="T17" fmla="*/ 155220463 h 11"/>
                  <a:gd name="T18" fmla="*/ 0 w 27"/>
                  <a:gd name="T19" fmla="*/ 84666729 h 11"/>
                  <a:gd name="T20" fmla="*/ 0 w 27"/>
                  <a:gd name="T21" fmla="*/ 84666729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7"/>
                  <a:gd name="T34" fmla="*/ 0 h 11"/>
                  <a:gd name="T35" fmla="*/ 27 w 27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7" h="11">
                    <a:moveTo>
                      <a:pt x="0" y="6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6"/>
                    </a:lnTo>
                    <a:lnTo>
                      <a:pt x="27" y="11"/>
                    </a:lnTo>
                    <a:lnTo>
                      <a:pt x="16" y="11"/>
                    </a:lnTo>
                    <a:lnTo>
                      <a:pt x="5" y="1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49" name="Freeform 1510"/>
              <p:cNvSpPr>
                <a:spLocks/>
              </p:cNvSpPr>
              <p:nvPr/>
            </p:nvSpPr>
            <p:spPr bwMode="auto">
              <a:xfrm>
                <a:off x="-6391984" y="-6047969"/>
                <a:ext cx="123959" cy="41321"/>
              </a:xfrm>
              <a:custGeom>
                <a:avLst/>
                <a:gdLst>
                  <a:gd name="T0" fmla="*/ 465631226 w 33"/>
                  <a:gd name="T1" fmla="*/ 155220463 h 11"/>
                  <a:gd name="T2" fmla="*/ 465631226 w 33"/>
                  <a:gd name="T3" fmla="*/ 155220463 h 11"/>
                  <a:gd name="T4" fmla="*/ 395079806 w 33"/>
                  <a:gd name="T5" fmla="*/ 84666729 h 11"/>
                  <a:gd name="T6" fmla="*/ 239871882 w 33"/>
                  <a:gd name="T7" fmla="*/ 84666729 h 11"/>
                  <a:gd name="T8" fmla="*/ 0 w 33"/>
                  <a:gd name="T9" fmla="*/ 84666729 h 11"/>
                  <a:gd name="T10" fmla="*/ 0 w 33"/>
                  <a:gd name="T11" fmla="*/ 84666729 h 11"/>
                  <a:gd name="T12" fmla="*/ 0 w 33"/>
                  <a:gd name="T13" fmla="*/ 0 h 11"/>
                  <a:gd name="T14" fmla="*/ 155211680 w 33"/>
                  <a:gd name="T15" fmla="*/ 0 h 11"/>
                  <a:gd name="T16" fmla="*/ 465631226 w 33"/>
                  <a:gd name="T17" fmla="*/ 0 h 11"/>
                  <a:gd name="T18" fmla="*/ 465631226 w 33"/>
                  <a:gd name="T19" fmla="*/ 0 h 11"/>
                  <a:gd name="T20" fmla="*/ 465631226 w 33"/>
                  <a:gd name="T21" fmla="*/ 84666729 h 11"/>
                  <a:gd name="T22" fmla="*/ 465631226 w 33"/>
                  <a:gd name="T23" fmla="*/ 84666729 h 11"/>
                  <a:gd name="T24" fmla="*/ 465631226 w 33"/>
                  <a:gd name="T25" fmla="*/ 155220463 h 11"/>
                  <a:gd name="T26" fmla="*/ 465631226 w 33"/>
                  <a:gd name="T27" fmla="*/ 155220463 h 11"/>
                  <a:gd name="T28" fmla="*/ 465631226 w 33"/>
                  <a:gd name="T29" fmla="*/ 155220463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1"/>
                  <a:gd name="T47" fmla="*/ 33 w 33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1">
                    <a:moveTo>
                      <a:pt x="33" y="11"/>
                    </a:moveTo>
                    <a:lnTo>
                      <a:pt x="33" y="11"/>
                    </a:lnTo>
                    <a:lnTo>
                      <a:pt x="28" y="6"/>
                    </a:lnTo>
                    <a:lnTo>
                      <a:pt x="17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6"/>
                    </a:lnTo>
                    <a:lnTo>
                      <a:pt x="33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50" name="Freeform 1511"/>
              <p:cNvSpPr>
                <a:spLocks/>
              </p:cNvSpPr>
              <p:nvPr/>
            </p:nvSpPr>
            <p:spPr bwMode="auto">
              <a:xfrm>
                <a:off x="-6249243" y="-5984109"/>
                <a:ext cx="146497" cy="41321"/>
              </a:xfrm>
              <a:custGeom>
                <a:avLst/>
                <a:gdLst>
                  <a:gd name="T0" fmla="*/ 550291584 w 39"/>
                  <a:gd name="T1" fmla="*/ 0 h 11"/>
                  <a:gd name="T2" fmla="*/ 550291584 w 39"/>
                  <a:gd name="T3" fmla="*/ 0 h 11"/>
                  <a:gd name="T4" fmla="*/ 465631259 w 39"/>
                  <a:gd name="T5" fmla="*/ 70553734 h 11"/>
                  <a:gd name="T6" fmla="*/ 310419626 w 39"/>
                  <a:gd name="T7" fmla="*/ 70553734 h 11"/>
                  <a:gd name="T8" fmla="*/ 155211691 w 39"/>
                  <a:gd name="T9" fmla="*/ 70553734 h 11"/>
                  <a:gd name="T10" fmla="*/ 0 w 39"/>
                  <a:gd name="T11" fmla="*/ 155220463 h 11"/>
                  <a:gd name="T12" fmla="*/ 0 w 39"/>
                  <a:gd name="T13" fmla="*/ 155220463 h 11"/>
                  <a:gd name="T14" fmla="*/ 0 w 39"/>
                  <a:gd name="T15" fmla="*/ 0 h 11"/>
                  <a:gd name="T16" fmla="*/ 84660237 w 39"/>
                  <a:gd name="T17" fmla="*/ 0 h 11"/>
                  <a:gd name="T18" fmla="*/ 239871899 w 39"/>
                  <a:gd name="T19" fmla="*/ 0 h 11"/>
                  <a:gd name="T20" fmla="*/ 395079834 w 39"/>
                  <a:gd name="T21" fmla="*/ 0 h 11"/>
                  <a:gd name="T22" fmla="*/ 550291584 w 39"/>
                  <a:gd name="T23" fmla="*/ 0 h 11"/>
                  <a:gd name="T24" fmla="*/ 550291584 w 39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11"/>
                  <a:gd name="T41" fmla="*/ 39 w 39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11">
                    <a:moveTo>
                      <a:pt x="39" y="0"/>
                    </a:moveTo>
                    <a:lnTo>
                      <a:pt x="39" y="0"/>
                    </a:lnTo>
                    <a:lnTo>
                      <a:pt x="33" y="5"/>
                    </a:lnTo>
                    <a:lnTo>
                      <a:pt x="22" y="5"/>
                    </a:lnTo>
                    <a:lnTo>
                      <a:pt x="11" y="5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51" name="Freeform 1512"/>
              <p:cNvSpPr>
                <a:spLocks/>
              </p:cNvSpPr>
              <p:nvPr/>
            </p:nvSpPr>
            <p:spPr bwMode="auto">
              <a:xfrm>
                <a:off x="-6391984" y="-5942788"/>
                <a:ext cx="123959" cy="41321"/>
              </a:xfrm>
              <a:custGeom>
                <a:avLst/>
                <a:gdLst>
                  <a:gd name="T0" fmla="*/ 0 w 33"/>
                  <a:gd name="T1" fmla="*/ 0 h 11"/>
                  <a:gd name="T2" fmla="*/ 0 w 33"/>
                  <a:gd name="T3" fmla="*/ 0 h 11"/>
                  <a:gd name="T4" fmla="*/ 84660231 w 33"/>
                  <a:gd name="T5" fmla="*/ 0 h 11"/>
                  <a:gd name="T6" fmla="*/ 310419604 w 33"/>
                  <a:gd name="T7" fmla="*/ 0 h 11"/>
                  <a:gd name="T8" fmla="*/ 465631226 w 33"/>
                  <a:gd name="T9" fmla="*/ 70553734 h 11"/>
                  <a:gd name="T10" fmla="*/ 465631226 w 33"/>
                  <a:gd name="T11" fmla="*/ 70553734 h 11"/>
                  <a:gd name="T12" fmla="*/ 465631226 w 33"/>
                  <a:gd name="T13" fmla="*/ 155220463 h 11"/>
                  <a:gd name="T14" fmla="*/ 465631226 w 33"/>
                  <a:gd name="T15" fmla="*/ 155220463 h 11"/>
                  <a:gd name="T16" fmla="*/ 395079806 w 33"/>
                  <a:gd name="T17" fmla="*/ 70553734 h 11"/>
                  <a:gd name="T18" fmla="*/ 239871882 w 33"/>
                  <a:gd name="T19" fmla="*/ 155220463 h 11"/>
                  <a:gd name="T20" fmla="*/ 84660231 w 33"/>
                  <a:gd name="T21" fmla="*/ 155220463 h 11"/>
                  <a:gd name="T22" fmla="*/ 0 w 33"/>
                  <a:gd name="T23" fmla="*/ 70553734 h 11"/>
                  <a:gd name="T24" fmla="*/ 0 w 33"/>
                  <a:gd name="T25" fmla="*/ 0 h 11"/>
                  <a:gd name="T26" fmla="*/ 0 w 33"/>
                  <a:gd name="T27" fmla="*/ 0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28" y="5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52" name="Freeform 1513"/>
              <p:cNvSpPr>
                <a:spLocks/>
              </p:cNvSpPr>
              <p:nvPr/>
            </p:nvSpPr>
            <p:spPr bwMode="auto">
              <a:xfrm>
                <a:off x="-6249243" y="-5942788"/>
                <a:ext cx="105177" cy="41321"/>
              </a:xfrm>
              <a:custGeom>
                <a:avLst/>
                <a:gdLst>
                  <a:gd name="T0" fmla="*/ 395078629 w 28"/>
                  <a:gd name="T1" fmla="*/ 0 h 11"/>
                  <a:gd name="T2" fmla="*/ 395078629 w 28"/>
                  <a:gd name="T3" fmla="*/ 0 h 11"/>
                  <a:gd name="T4" fmla="*/ 395078629 w 28"/>
                  <a:gd name="T5" fmla="*/ 155220463 h 11"/>
                  <a:gd name="T6" fmla="*/ 395078629 w 28"/>
                  <a:gd name="T7" fmla="*/ 155220463 h 11"/>
                  <a:gd name="T8" fmla="*/ 155211218 w 28"/>
                  <a:gd name="T9" fmla="*/ 155220463 h 11"/>
                  <a:gd name="T10" fmla="*/ 0 w 28"/>
                  <a:gd name="T11" fmla="*/ 155220463 h 11"/>
                  <a:gd name="T12" fmla="*/ 0 w 28"/>
                  <a:gd name="T13" fmla="*/ 155220463 h 11"/>
                  <a:gd name="T14" fmla="*/ 0 w 28"/>
                  <a:gd name="T15" fmla="*/ 0 h 11"/>
                  <a:gd name="T16" fmla="*/ 155211218 w 28"/>
                  <a:gd name="T17" fmla="*/ 0 h 11"/>
                  <a:gd name="T18" fmla="*/ 395078629 w 28"/>
                  <a:gd name="T19" fmla="*/ 0 h 11"/>
                  <a:gd name="T20" fmla="*/ 395078629 w 28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8"/>
                  <a:gd name="T34" fmla="*/ 0 h 11"/>
                  <a:gd name="T35" fmla="*/ 28 w 28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53" name="Freeform 1514"/>
              <p:cNvSpPr>
                <a:spLocks/>
              </p:cNvSpPr>
              <p:nvPr/>
            </p:nvSpPr>
            <p:spPr bwMode="auto">
              <a:xfrm>
                <a:off x="-6433304" y="-5882684"/>
                <a:ext cx="146497" cy="22539"/>
              </a:xfrm>
              <a:custGeom>
                <a:avLst/>
                <a:gdLst>
                  <a:gd name="T0" fmla="*/ 465631259 w 39"/>
                  <a:gd name="T1" fmla="*/ 84667756 h 6"/>
                  <a:gd name="T2" fmla="*/ 465631259 w 39"/>
                  <a:gd name="T3" fmla="*/ 84667756 h 6"/>
                  <a:gd name="T4" fmla="*/ 395079834 w 39"/>
                  <a:gd name="T5" fmla="*/ 84667756 h 6"/>
                  <a:gd name="T6" fmla="*/ 239871899 w 39"/>
                  <a:gd name="T7" fmla="*/ 84667756 h 6"/>
                  <a:gd name="T8" fmla="*/ 84660237 w 39"/>
                  <a:gd name="T9" fmla="*/ 84667756 h 6"/>
                  <a:gd name="T10" fmla="*/ 0 w 39"/>
                  <a:gd name="T11" fmla="*/ 0 h 6"/>
                  <a:gd name="T12" fmla="*/ 0 w 39"/>
                  <a:gd name="T13" fmla="*/ 0 h 6"/>
                  <a:gd name="T14" fmla="*/ 84660237 w 39"/>
                  <a:gd name="T15" fmla="*/ 0 h 6"/>
                  <a:gd name="T16" fmla="*/ 310419626 w 39"/>
                  <a:gd name="T17" fmla="*/ 0 h 6"/>
                  <a:gd name="T18" fmla="*/ 465631259 w 39"/>
                  <a:gd name="T19" fmla="*/ 0 h 6"/>
                  <a:gd name="T20" fmla="*/ 550291584 w 39"/>
                  <a:gd name="T21" fmla="*/ 84667756 h 6"/>
                  <a:gd name="T22" fmla="*/ 465631259 w 39"/>
                  <a:gd name="T23" fmla="*/ 84667756 h 6"/>
                  <a:gd name="T24" fmla="*/ 465631259 w 39"/>
                  <a:gd name="T25" fmla="*/ 84667756 h 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6"/>
                  <a:gd name="T41" fmla="*/ 39 w 39"/>
                  <a:gd name="T42" fmla="*/ 6 h 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6">
                    <a:moveTo>
                      <a:pt x="33" y="6"/>
                    </a:moveTo>
                    <a:lnTo>
                      <a:pt x="33" y="6"/>
                    </a:lnTo>
                    <a:lnTo>
                      <a:pt x="28" y="6"/>
                    </a:lnTo>
                    <a:lnTo>
                      <a:pt x="17" y="6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0"/>
                    </a:lnTo>
                    <a:lnTo>
                      <a:pt x="39" y="6"/>
                    </a:lnTo>
                    <a:lnTo>
                      <a:pt x="33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54" name="Freeform 1515"/>
              <p:cNvSpPr>
                <a:spLocks/>
              </p:cNvSpPr>
              <p:nvPr/>
            </p:nvSpPr>
            <p:spPr bwMode="auto">
              <a:xfrm>
                <a:off x="-6226705" y="-5882684"/>
                <a:ext cx="123959" cy="41321"/>
              </a:xfrm>
              <a:custGeom>
                <a:avLst/>
                <a:gdLst>
                  <a:gd name="T0" fmla="*/ 0 w 33"/>
                  <a:gd name="T1" fmla="*/ 84666729 h 11"/>
                  <a:gd name="T2" fmla="*/ 0 w 33"/>
                  <a:gd name="T3" fmla="*/ 84666729 h 11"/>
                  <a:gd name="T4" fmla="*/ 0 w 33"/>
                  <a:gd name="T5" fmla="*/ 84666729 h 11"/>
                  <a:gd name="T6" fmla="*/ 70551449 w 33"/>
                  <a:gd name="T7" fmla="*/ 0 h 11"/>
                  <a:gd name="T8" fmla="*/ 225759344 w 33"/>
                  <a:gd name="T9" fmla="*/ 0 h 11"/>
                  <a:gd name="T10" fmla="*/ 380971024 w 33"/>
                  <a:gd name="T11" fmla="*/ 0 h 11"/>
                  <a:gd name="T12" fmla="*/ 465631226 w 33"/>
                  <a:gd name="T13" fmla="*/ 84666729 h 11"/>
                  <a:gd name="T14" fmla="*/ 465631226 w 33"/>
                  <a:gd name="T15" fmla="*/ 84666729 h 11"/>
                  <a:gd name="T16" fmla="*/ 465631226 w 33"/>
                  <a:gd name="T17" fmla="*/ 84666729 h 11"/>
                  <a:gd name="T18" fmla="*/ 380971024 w 33"/>
                  <a:gd name="T19" fmla="*/ 155220463 h 11"/>
                  <a:gd name="T20" fmla="*/ 225759344 w 33"/>
                  <a:gd name="T21" fmla="*/ 84666729 h 11"/>
                  <a:gd name="T22" fmla="*/ 155211680 w 33"/>
                  <a:gd name="T23" fmla="*/ 84666729 h 11"/>
                  <a:gd name="T24" fmla="*/ 0 w 33"/>
                  <a:gd name="T25" fmla="*/ 84666729 h 11"/>
                  <a:gd name="T26" fmla="*/ 0 w 33"/>
                  <a:gd name="T27" fmla="*/ 84666729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6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33" y="6"/>
                    </a:lnTo>
                    <a:lnTo>
                      <a:pt x="27" y="11"/>
                    </a:lnTo>
                    <a:lnTo>
                      <a:pt x="16" y="6"/>
                    </a:lnTo>
                    <a:lnTo>
                      <a:pt x="11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55" name="Freeform 1516"/>
              <p:cNvSpPr>
                <a:spLocks/>
              </p:cNvSpPr>
              <p:nvPr/>
            </p:nvSpPr>
            <p:spPr bwMode="auto">
              <a:xfrm>
                <a:off x="-6249243" y="-5822580"/>
                <a:ext cx="206599" cy="22539"/>
              </a:xfrm>
              <a:custGeom>
                <a:avLst/>
                <a:gdLst>
                  <a:gd name="T0" fmla="*/ 776057234 w 55"/>
                  <a:gd name="T1" fmla="*/ 84667756 h 6"/>
                  <a:gd name="T2" fmla="*/ 776057234 w 55"/>
                  <a:gd name="T3" fmla="*/ 84667756 h 6"/>
                  <a:gd name="T4" fmla="*/ 395084910 w 55"/>
                  <a:gd name="T5" fmla="*/ 84667756 h 6"/>
                  <a:gd name="T6" fmla="*/ 155212210 w 55"/>
                  <a:gd name="T7" fmla="*/ 84667756 h 6"/>
                  <a:gd name="T8" fmla="*/ 0 w 55"/>
                  <a:gd name="T9" fmla="*/ 0 h 6"/>
                  <a:gd name="T10" fmla="*/ 0 w 55"/>
                  <a:gd name="T11" fmla="*/ 0 h 6"/>
                  <a:gd name="T12" fmla="*/ 395084910 w 55"/>
                  <a:gd name="T13" fmla="*/ 0 h 6"/>
                  <a:gd name="T14" fmla="*/ 620845083 w 55"/>
                  <a:gd name="T15" fmla="*/ 0 h 6"/>
                  <a:gd name="T16" fmla="*/ 705505573 w 55"/>
                  <a:gd name="T17" fmla="*/ 0 h 6"/>
                  <a:gd name="T18" fmla="*/ 776057234 w 55"/>
                  <a:gd name="T19" fmla="*/ 84667756 h 6"/>
                  <a:gd name="T20" fmla="*/ 776057234 w 55"/>
                  <a:gd name="T21" fmla="*/ 84667756 h 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6"/>
                  <a:gd name="T35" fmla="*/ 55 w 55"/>
                  <a:gd name="T36" fmla="*/ 6 h 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6">
                    <a:moveTo>
                      <a:pt x="55" y="6"/>
                    </a:moveTo>
                    <a:lnTo>
                      <a:pt x="55" y="6"/>
                    </a:lnTo>
                    <a:lnTo>
                      <a:pt x="28" y="6"/>
                    </a:lnTo>
                    <a:lnTo>
                      <a:pt x="11" y="6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44" y="0"/>
                    </a:lnTo>
                    <a:lnTo>
                      <a:pt x="50" y="0"/>
                    </a:lnTo>
                    <a:lnTo>
                      <a:pt x="55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56" name="Freeform 1517"/>
              <p:cNvSpPr>
                <a:spLocks/>
              </p:cNvSpPr>
              <p:nvPr/>
            </p:nvSpPr>
            <p:spPr bwMode="auto">
              <a:xfrm>
                <a:off x="-6391984" y="-5841363"/>
                <a:ext cx="123959" cy="41321"/>
              </a:xfrm>
              <a:custGeom>
                <a:avLst/>
                <a:gdLst>
                  <a:gd name="T0" fmla="*/ 0 w 33"/>
                  <a:gd name="T1" fmla="*/ 70553734 h 11"/>
                  <a:gd name="T2" fmla="*/ 0 w 33"/>
                  <a:gd name="T3" fmla="*/ 70553734 h 11"/>
                  <a:gd name="T4" fmla="*/ 155211680 w 33"/>
                  <a:gd name="T5" fmla="*/ 0 h 11"/>
                  <a:gd name="T6" fmla="*/ 239871882 w 33"/>
                  <a:gd name="T7" fmla="*/ 0 h 11"/>
                  <a:gd name="T8" fmla="*/ 395079806 w 33"/>
                  <a:gd name="T9" fmla="*/ 70553734 h 11"/>
                  <a:gd name="T10" fmla="*/ 465631226 w 33"/>
                  <a:gd name="T11" fmla="*/ 0 h 11"/>
                  <a:gd name="T12" fmla="*/ 465631226 w 33"/>
                  <a:gd name="T13" fmla="*/ 0 h 11"/>
                  <a:gd name="T14" fmla="*/ 465631226 w 33"/>
                  <a:gd name="T15" fmla="*/ 70553734 h 11"/>
                  <a:gd name="T16" fmla="*/ 465631226 w 33"/>
                  <a:gd name="T17" fmla="*/ 155220463 h 11"/>
                  <a:gd name="T18" fmla="*/ 239871882 w 33"/>
                  <a:gd name="T19" fmla="*/ 155220463 h 11"/>
                  <a:gd name="T20" fmla="*/ 84660231 w 33"/>
                  <a:gd name="T21" fmla="*/ 155220463 h 11"/>
                  <a:gd name="T22" fmla="*/ 0 w 33"/>
                  <a:gd name="T23" fmla="*/ 70553734 h 11"/>
                  <a:gd name="T24" fmla="*/ 0 w 33"/>
                  <a:gd name="T25" fmla="*/ 70553734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1"/>
                  <a:gd name="T41" fmla="*/ 33 w 33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1">
                    <a:moveTo>
                      <a:pt x="0" y="5"/>
                    </a:moveTo>
                    <a:lnTo>
                      <a:pt x="0" y="5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28" y="5"/>
                    </a:lnTo>
                    <a:lnTo>
                      <a:pt x="33" y="0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57" name="Freeform 1518"/>
              <p:cNvSpPr>
                <a:spLocks/>
              </p:cNvSpPr>
              <p:nvPr/>
            </p:nvSpPr>
            <p:spPr bwMode="auto">
              <a:xfrm>
                <a:off x="-6249243" y="-5781259"/>
                <a:ext cx="206599" cy="41321"/>
              </a:xfrm>
              <a:custGeom>
                <a:avLst/>
                <a:gdLst>
                  <a:gd name="T0" fmla="*/ 776057234 w 55"/>
                  <a:gd name="T1" fmla="*/ 155220463 h 11"/>
                  <a:gd name="T2" fmla="*/ 776057234 w 55"/>
                  <a:gd name="T3" fmla="*/ 155220463 h 11"/>
                  <a:gd name="T4" fmla="*/ 550293422 w 55"/>
                  <a:gd name="T5" fmla="*/ 155220463 h 11"/>
                  <a:gd name="T6" fmla="*/ 310424420 w 55"/>
                  <a:gd name="T7" fmla="*/ 155220463 h 11"/>
                  <a:gd name="T8" fmla="*/ 84660520 w 55"/>
                  <a:gd name="T9" fmla="*/ 155220463 h 11"/>
                  <a:gd name="T10" fmla="*/ 0 w 55"/>
                  <a:gd name="T11" fmla="*/ 84666729 h 11"/>
                  <a:gd name="T12" fmla="*/ 0 w 55"/>
                  <a:gd name="T13" fmla="*/ 84666729 h 11"/>
                  <a:gd name="T14" fmla="*/ 310424420 w 55"/>
                  <a:gd name="T15" fmla="*/ 0 h 11"/>
                  <a:gd name="T16" fmla="*/ 620845083 w 55"/>
                  <a:gd name="T17" fmla="*/ 84666729 h 11"/>
                  <a:gd name="T18" fmla="*/ 776057234 w 55"/>
                  <a:gd name="T19" fmla="*/ 155220463 h 11"/>
                  <a:gd name="T20" fmla="*/ 776057234 w 55"/>
                  <a:gd name="T21" fmla="*/ 155220463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11"/>
                  <a:gd name="T35" fmla="*/ 55 w 55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11">
                    <a:moveTo>
                      <a:pt x="55" y="11"/>
                    </a:moveTo>
                    <a:lnTo>
                      <a:pt x="55" y="11"/>
                    </a:lnTo>
                    <a:lnTo>
                      <a:pt x="39" y="11"/>
                    </a:lnTo>
                    <a:lnTo>
                      <a:pt x="22" y="11"/>
                    </a:lnTo>
                    <a:lnTo>
                      <a:pt x="6" y="11"/>
                    </a:lnTo>
                    <a:lnTo>
                      <a:pt x="0" y="6"/>
                    </a:lnTo>
                    <a:lnTo>
                      <a:pt x="22" y="0"/>
                    </a:lnTo>
                    <a:lnTo>
                      <a:pt x="44" y="6"/>
                    </a:lnTo>
                    <a:lnTo>
                      <a:pt x="55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58" name="Freeform 1519"/>
              <p:cNvSpPr>
                <a:spLocks/>
              </p:cNvSpPr>
              <p:nvPr/>
            </p:nvSpPr>
            <p:spPr bwMode="auto">
              <a:xfrm>
                <a:off x="-6391984" y="-5781259"/>
                <a:ext cx="105177" cy="41321"/>
              </a:xfrm>
              <a:custGeom>
                <a:avLst/>
                <a:gdLst>
                  <a:gd name="T0" fmla="*/ 395078629 w 28"/>
                  <a:gd name="T1" fmla="*/ 0 h 11"/>
                  <a:gd name="T2" fmla="*/ 395078629 w 28"/>
                  <a:gd name="T3" fmla="*/ 0 h 11"/>
                  <a:gd name="T4" fmla="*/ 395078629 w 28"/>
                  <a:gd name="T5" fmla="*/ 84666729 h 11"/>
                  <a:gd name="T6" fmla="*/ 395078629 w 28"/>
                  <a:gd name="T7" fmla="*/ 84666729 h 11"/>
                  <a:gd name="T8" fmla="*/ 395078629 w 28"/>
                  <a:gd name="T9" fmla="*/ 155220463 h 11"/>
                  <a:gd name="T10" fmla="*/ 310418679 w 28"/>
                  <a:gd name="T11" fmla="*/ 155220463 h 11"/>
                  <a:gd name="T12" fmla="*/ 310418679 w 28"/>
                  <a:gd name="T13" fmla="*/ 155220463 h 11"/>
                  <a:gd name="T14" fmla="*/ 310418679 w 28"/>
                  <a:gd name="T15" fmla="*/ 84666729 h 11"/>
                  <a:gd name="T16" fmla="*/ 155211218 w 28"/>
                  <a:gd name="T17" fmla="*/ 155220463 h 11"/>
                  <a:gd name="T18" fmla="*/ 84659979 w 28"/>
                  <a:gd name="T19" fmla="*/ 84666729 h 11"/>
                  <a:gd name="T20" fmla="*/ 0 w 28"/>
                  <a:gd name="T21" fmla="*/ 84666729 h 11"/>
                  <a:gd name="T22" fmla="*/ 0 w 28"/>
                  <a:gd name="T23" fmla="*/ 84666729 h 11"/>
                  <a:gd name="T24" fmla="*/ 0 w 28"/>
                  <a:gd name="T25" fmla="*/ 84666729 h 11"/>
                  <a:gd name="T26" fmla="*/ 0 w 28"/>
                  <a:gd name="T27" fmla="*/ 155220463 h 11"/>
                  <a:gd name="T28" fmla="*/ 0 w 28"/>
                  <a:gd name="T29" fmla="*/ 155220463 h 11"/>
                  <a:gd name="T30" fmla="*/ 0 w 28"/>
                  <a:gd name="T31" fmla="*/ 0 h 11"/>
                  <a:gd name="T32" fmla="*/ 0 w 28"/>
                  <a:gd name="T33" fmla="*/ 0 h 11"/>
                  <a:gd name="T34" fmla="*/ 239867411 w 28"/>
                  <a:gd name="T35" fmla="*/ 0 h 11"/>
                  <a:gd name="T36" fmla="*/ 310418679 w 28"/>
                  <a:gd name="T37" fmla="*/ 0 h 11"/>
                  <a:gd name="T38" fmla="*/ 395078629 w 28"/>
                  <a:gd name="T39" fmla="*/ 0 h 11"/>
                  <a:gd name="T40" fmla="*/ 395078629 w 28"/>
                  <a:gd name="T41" fmla="*/ 0 h 1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8"/>
                  <a:gd name="T64" fmla="*/ 0 h 11"/>
                  <a:gd name="T65" fmla="*/ 28 w 28"/>
                  <a:gd name="T66" fmla="*/ 11 h 11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1"/>
                    </a:lnTo>
                    <a:lnTo>
                      <a:pt x="22" y="6"/>
                    </a:lnTo>
                    <a:lnTo>
                      <a:pt x="11" y="11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22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59" name="Freeform 1520"/>
              <p:cNvSpPr>
                <a:spLocks/>
              </p:cNvSpPr>
              <p:nvPr/>
            </p:nvSpPr>
            <p:spPr bwMode="auto">
              <a:xfrm>
                <a:off x="-6226705" y="-6209498"/>
                <a:ext cx="123959" cy="37565"/>
              </a:xfrm>
              <a:custGeom>
                <a:avLst/>
                <a:gdLst>
                  <a:gd name="T0" fmla="*/ 70551449 w 33"/>
                  <a:gd name="T1" fmla="*/ 0 h 10"/>
                  <a:gd name="T2" fmla="*/ 70551449 w 33"/>
                  <a:gd name="T3" fmla="*/ 0 h 10"/>
                  <a:gd name="T4" fmla="*/ 70551449 w 33"/>
                  <a:gd name="T5" fmla="*/ 0 h 10"/>
                  <a:gd name="T6" fmla="*/ 155211680 w 33"/>
                  <a:gd name="T7" fmla="*/ 70558342 h 10"/>
                  <a:gd name="T8" fmla="*/ 225759344 w 33"/>
                  <a:gd name="T9" fmla="*/ 0 h 10"/>
                  <a:gd name="T10" fmla="*/ 380971024 w 33"/>
                  <a:gd name="T11" fmla="*/ 0 h 10"/>
                  <a:gd name="T12" fmla="*/ 465631226 w 33"/>
                  <a:gd name="T13" fmla="*/ 70558342 h 10"/>
                  <a:gd name="T14" fmla="*/ 465631226 w 33"/>
                  <a:gd name="T15" fmla="*/ 141112927 h 10"/>
                  <a:gd name="T16" fmla="*/ 465631226 w 33"/>
                  <a:gd name="T17" fmla="*/ 141112927 h 10"/>
                  <a:gd name="T18" fmla="*/ 155211680 w 33"/>
                  <a:gd name="T19" fmla="*/ 141112927 h 10"/>
                  <a:gd name="T20" fmla="*/ 0 w 33"/>
                  <a:gd name="T21" fmla="*/ 70558342 h 10"/>
                  <a:gd name="T22" fmla="*/ 70551449 w 33"/>
                  <a:gd name="T23" fmla="*/ 0 h 10"/>
                  <a:gd name="T24" fmla="*/ 70551449 w 33"/>
                  <a:gd name="T25" fmla="*/ 0 h 1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0"/>
                  <a:gd name="T41" fmla="*/ 33 w 33"/>
                  <a:gd name="T42" fmla="*/ 10 h 1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0">
                    <a:moveTo>
                      <a:pt x="5" y="0"/>
                    </a:moveTo>
                    <a:lnTo>
                      <a:pt x="5" y="0"/>
                    </a:lnTo>
                    <a:lnTo>
                      <a:pt x="11" y="5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33" y="5"/>
                    </a:lnTo>
                    <a:lnTo>
                      <a:pt x="33" y="10"/>
                    </a:lnTo>
                    <a:lnTo>
                      <a:pt x="11" y="10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60" name="Freeform 1521"/>
              <p:cNvSpPr>
                <a:spLocks/>
              </p:cNvSpPr>
              <p:nvPr/>
            </p:nvSpPr>
            <p:spPr bwMode="auto">
              <a:xfrm>
                <a:off x="-6226705" y="-6292141"/>
                <a:ext cx="101421" cy="60104"/>
              </a:xfrm>
              <a:custGeom>
                <a:avLst/>
                <a:gdLst>
                  <a:gd name="T0" fmla="*/ 0 w 27"/>
                  <a:gd name="T1" fmla="*/ 155226078 h 16"/>
                  <a:gd name="T2" fmla="*/ 0 w 27"/>
                  <a:gd name="T3" fmla="*/ 155226078 h 16"/>
                  <a:gd name="T4" fmla="*/ 70551462 w 27"/>
                  <a:gd name="T5" fmla="*/ 70558335 h 16"/>
                  <a:gd name="T6" fmla="*/ 70551462 w 27"/>
                  <a:gd name="T7" fmla="*/ 0 h 16"/>
                  <a:gd name="T8" fmla="*/ 70551462 w 27"/>
                  <a:gd name="T9" fmla="*/ 0 h 16"/>
                  <a:gd name="T10" fmla="*/ 155211708 w 27"/>
                  <a:gd name="T11" fmla="*/ 70558335 h 16"/>
                  <a:gd name="T12" fmla="*/ 310419660 w 27"/>
                  <a:gd name="T13" fmla="*/ 155226078 h 16"/>
                  <a:gd name="T14" fmla="*/ 380971093 w 27"/>
                  <a:gd name="T15" fmla="*/ 155226078 h 16"/>
                  <a:gd name="T16" fmla="*/ 310419660 w 27"/>
                  <a:gd name="T17" fmla="*/ 225780627 h 16"/>
                  <a:gd name="T18" fmla="*/ 310419660 w 27"/>
                  <a:gd name="T19" fmla="*/ 225780627 h 16"/>
                  <a:gd name="T20" fmla="*/ 310419660 w 27"/>
                  <a:gd name="T21" fmla="*/ 155226078 h 16"/>
                  <a:gd name="T22" fmla="*/ 225759385 w 27"/>
                  <a:gd name="T23" fmla="*/ 155226078 h 16"/>
                  <a:gd name="T24" fmla="*/ 0 w 27"/>
                  <a:gd name="T25" fmla="*/ 155226078 h 16"/>
                  <a:gd name="T26" fmla="*/ 0 w 27"/>
                  <a:gd name="T27" fmla="*/ 155226078 h 1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7"/>
                  <a:gd name="T43" fmla="*/ 0 h 16"/>
                  <a:gd name="T44" fmla="*/ 27 w 27"/>
                  <a:gd name="T45" fmla="*/ 16 h 1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7" h="16">
                    <a:moveTo>
                      <a:pt x="0" y="11"/>
                    </a:moveTo>
                    <a:lnTo>
                      <a:pt x="0" y="11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11" y="5"/>
                    </a:lnTo>
                    <a:lnTo>
                      <a:pt x="22" y="11"/>
                    </a:lnTo>
                    <a:lnTo>
                      <a:pt x="27" y="11"/>
                    </a:lnTo>
                    <a:lnTo>
                      <a:pt x="22" y="16"/>
                    </a:lnTo>
                    <a:lnTo>
                      <a:pt x="22" y="11"/>
                    </a:lnTo>
                    <a:lnTo>
                      <a:pt x="16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61" name="Freeform 1522"/>
              <p:cNvSpPr>
                <a:spLocks/>
              </p:cNvSpPr>
              <p:nvPr/>
            </p:nvSpPr>
            <p:spPr bwMode="auto">
              <a:xfrm>
                <a:off x="-6369446" y="-6292141"/>
                <a:ext cx="60101" cy="60104"/>
              </a:xfrm>
              <a:custGeom>
                <a:avLst/>
                <a:gdLst>
                  <a:gd name="T0" fmla="*/ 70551057 w 16"/>
                  <a:gd name="T1" fmla="*/ 0 h 16"/>
                  <a:gd name="T2" fmla="*/ 70551057 w 16"/>
                  <a:gd name="T3" fmla="*/ 0 h 16"/>
                  <a:gd name="T4" fmla="*/ 70551057 w 16"/>
                  <a:gd name="T5" fmla="*/ 70558335 h 16"/>
                  <a:gd name="T6" fmla="*/ 70551057 w 16"/>
                  <a:gd name="T7" fmla="*/ 70558335 h 16"/>
                  <a:gd name="T8" fmla="*/ 225758089 w 16"/>
                  <a:gd name="T9" fmla="*/ 0 h 16"/>
                  <a:gd name="T10" fmla="*/ 225758089 w 16"/>
                  <a:gd name="T11" fmla="*/ 0 h 16"/>
                  <a:gd name="T12" fmla="*/ 225758089 w 16"/>
                  <a:gd name="T13" fmla="*/ 155226078 h 16"/>
                  <a:gd name="T14" fmla="*/ 225758089 w 16"/>
                  <a:gd name="T15" fmla="*/ 155226078 h 16"/>
                  <a:gd name="T16" fmla="*/ 70551057 w 16"/>
                  <a:gd name="T17" fmla="*/ 225780627 h 16"/>
                  <a:gd name="T18" fmla="*/ 0 w 16"/>
                  <a:gd name="T19" fmla="*/ 155226078 h 16"/>
                  <a:gd name="T20" fmla="*/ 0 w 16"/>
                  <a:gd name="T21" fmla="*/ 70558335 h 16"/>
                  <a:gd name="T22" fmla="*/ 70551057 w 16"/>
                  <a:gd name="T23" fmla="*/ 0 h 16"/>
                  <a:gd name="T24" fmla="*/ 70551057 w 16"/>
                  <a:gd name="T25" fmla="*/ 0 h 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"/>
                  <a:gd name="T40" fmla="*/ 0 h 16"/>
                  <a:gd name="T41" fmla="*/ 16 w 16"/>
                  <a:gd name="T42" fmla="*/ 16 h 1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" h="16">
                    <a:moveTo>
                      <a:pt x="5" y="0"/>
                    </a:moveTo>
                    <a:lnTo>
                      <a:pt x="5" y="0"/>
                    </a:lnTo>
                    <a:lnTo>
                      <a:pt x="5" y="5"/>
                    </a:lnTo>
                    <a:lnTo>
                      <a:pt x="16" y="0"/>
                    </a:lnTo>
                    <a:lnTo>
                      <a:pt x="16" y="11"/>
                    </a:lnTo>
                    <a:lnTo>
                      <a:pt x="5" y="16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62" name="Freeform 1523"/>
              <p:cNvSpPr>
                <a:spLocks/>
              </p:cNvSpPr>
              <p:nvPr/>
            </p:nvSpPr>
            <p:spPr bwMode="auto">
              <a:xfrm>
                <a:off x="-6391984" y="-6232037"/>
                <a:ext cx="105177" cy="60104"/>
              </a:xfrm>
              <a:custGeom>
                <a:avLst/>
                <a:gdLst>
                  <a:gd name="T0" fmla="*/ 310418679 w 28"/>
                  <a:gd name="T1" fmla="*/ 225780627 h 16"/>
                  <a:gd name="T2" fmla="*/ 310418679 w 28"/>
                  <a:gd name="T3" fmla="*/ 225780627 h 16"/>
                  <a:gd name="T4" fmla="*/ 239867411 w 28"/>
                  <a:gd name="T5" fmla="*/ 155226078 h 16"/>
                  <a:gd name="T6" fmla="*/ 0 w 28"/>
                  <a:gd name="T7" fmla="*/ 155226078 h 16"/>
                  <a:gd name="T8" fmla="*/ 0 w 28"/>
                  <a:gd name="T9" fmla="*/ 155226078 h 16"/>
                  <a:gd name="T10" fmla="*/ 0 w 28"/>
                  <a:gd name="T11" fmla="*/ 84667742 h 16"/>
                  <a:gd name="T12" fmla="*/ 0 w 28"/>
                  <a:gd name="T13" fmla="*/ 0 h 16"/>
                  <a:gd name="T14" fmla="*/ 0 w 28"/>
                  <a:gd name="T15" fmla="*/ 0 h 16"/>
                  <a:gd name="T16" fmla="*/ 0 w 28"/>
                  <a:gd name="T17" fmla="*/ 155226078 h 16"/>
                  <a:gd name="T18" fmla="*/ 0 w 28"/>
                  <a:gd name="T19" fmla="*/ 155226078 h 16"/>
                  <a:gd name="T20" fmla="*/ 84659979 w 28"/>
                  <a:gd name="T21" fmla="*/ 84667742 h 16"/>
                  <a:gd name="T22" fmla="*/ 239867411 w 28"/>
                  <a:gd name="T23" fmla="*/ 84667742 h 16"/>
                  <a:gd name="T24" fmla="*/ 395078629 w 28"/>
                  <a:gd name="T25" fmla="*/ 84667742 h 16"/>
                  <a:gd name="T26" fmla="*/ 395078629 w 28"/>
                  <a:gd name="T27" fmla="*/ 84667742 h 16"/>
                  <a:gd name="T28" fmla="*/ 395078629 w 28"/>
                  <a:gd name="T29" fmla="*/ 155226078 h 16"/>
                  <a:gd name="T30" fmla="*/ 395078629 w 28"/>
                  <a:gd name="T31" fmla="*/ 155226078 h 16"/>
                  <a:gd name="T32" fmla="*/ 395078629 w 28"/>
                  <a:gd name="T33" fmla="*/ 225780627 h 16"/>
                  <a:gd name="T34" fmla="*/ 310418679 w 28"/>
                  <a:gd name="T35" fmla="*/ 225780627 h 16"/>
                  <a:gd name="T36" fmla="*/ 310418679 w 28"/>
                  <a:gd name="T37" fmla="*/ 225780627 h 1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"/>
                  <a:gd name="T58" fmla="*/ 0 h 16"/>
                  <a:gd name="T59" fmla="*/ 28 w 28"/>
                  <a:gd name="T60" fmla="*/ 16 h 1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" h="16">
                    <a:moveTo>
                      <a:pt x="22" y="16"/>
                    </a:moveTo>
                    <a:lnTo>
                      <a:pt x="22" y="16"/>
                    </a:lnTo>
                    <a:lnTo>
                      <a:pt x="17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0" y="11"/>
                    </a:lnTo>
                    <a:lnTo>
                      <a:pt x="6" y="6"/>
                    </a:lnTo>
                    <a:lnTo>
                      <a:pt x="17" y="6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8" y="16"/>
                    </a:lnTo>
                    <a:lnTo>
                      <a:pt x="22" y="1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63" name="Freeform 1524"/>
              <p:cNvSpPr>
                <a:spLocks/>
              </p:cNvSpPr>
              <p:nvPr/>
            </p:nvSpPr>
            <p:spPr bwMode="auto">
              <a:xfrm>
                <a:off x="-6249243" y="-6149394"/>
                <a:ext cx="146497" cy="41321"/>
              </a:xfrm>
              <a:custGeom>
                <a:avLst/>
                <a:gdLst>
                  <a:gd name="T0" fmla="*/ 0 w 39"/>
                  <a:gd name="T1" fmla="*/ 0 h 11"/>
                  <a:gd name="T2" fmla="*/ 0 w 39"/>
                  <a:gd name="T3" fmla="*/ 0 h 11"/>
                  <a:gd name="T4" fmla="*/ 239871899 w 39"/>
                  <a:gd name="T5" fmla="*/ 0 h 11"/>
                  <a:gd name="T6" fmla="*/ 395079834 w 39"/>
                  <a:gd name="T7" fmla="*/ 0 h 11"/>
                  <a:gd name="T8" fmla="*/ 550291584 w 39"/>
                  <a:gd name="T9" fmla="*/ 155220463 h 11"/>
                  <a:gd name="T10" fmla="*/ 550291584 w 39"/>
                  <a:gd name="T11" fmla="*/ 155220463 h 11"/>
                  <a:gd name="T12" fmla="*/ 155211691 w 39"/>
                  <a:gd name="T13" fmla="*/ 70553734 h 11"/>
                  <a:gd name="T14" fmla="*/ 84660237 w 39"/>
                  <a:gd name="T15" fmla="*/ 70553734 h 11"/>
                  <a:gd name="T16" fmla="*/ 0 w 39"/>
                  <a:gd name="T17" fmla="*/ 0 h 11"/>
                  <a:gd name="T18" fmla="*/ 0 w 39"/>
                  <a:gd name="T19" fmla="*/ 0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11"/>
                  <a:gd name="T32" fmla="*/ 39 w 39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11">
                    <a:moveTo>
                      <a:pt x="0" y="0"/>
                    </a:moveTo>
                    <a:lnTo>
                      <a:pt x="0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39" y="11"/>
                    </a:lnTo>
                    <a:lnTo>
                      <a:pt x="11" y="5"/>
                    </a:lnTo>
                    <a:lnTo>
                      <a:pt x="6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64" name="Freeform 1525"/>
              <p:cNvSpPr>
                <a:spLocks/>
              </p:cNvSpPr>
              <p:nvPr/>
            </p:nvSpPr>
            <p:spPr bwMode="auto">
              <a:xfrm>
                <a:off x="-6391984" y="-6171933"/>
                <a:ext cx="105177" cy="63860"/>
              </a:xfrm>
              <a:custGeom>
                <a:avLst/>
                <a:gdLst>
                  <a:gd name="T0" fmla="*/ 310418679 w 28"/>
                  <a:gd name="T1" fmla="*/ 239888163 h 17"/>
                  <a:gd name="T2" fmla="*/ 310418679 w 28"/>
                  <a:gd name="T3" fmla="*/ 239888163 h 17"/>
                  <a:gd name="T4" fmla="*/ 310418679 w 28"/>
                  <a:gd name="T5" fmla="*/ 155221110 h 17"/>
                  <a:gd name="T6" fmla="*/ 155211218 w 28"/>
                  <a:gd name="T7" fmla="*/ 155221110 h 17"/>
                  <a:gd name="T8" fmla="*/ 0 w 28"/>
                  <a:gd name="T9" fmla="*/ 155221110 h 17"/>
                  <a:gd name="T10" fmla="*/ 0 w 28"/>
                  <a:gd name="T11" fmla="*/ 155221110 h 17"/>
                  <a:gd name="T12" fmla="*/ 0 w 28"/>
                  <a:gd name="T13" fmla="*/ 84667082 h 17"/>
                  <a:gd name="T14" fmla="*/ 155211218 w 28"/>
                  <a:gd name="T15" fmla="*/ 0 h 17"/>
                  <a:gd name="T16" fmla="*/ 395078629 w 28"/>
                  <a:gd name="T17" fmla="*/ 84667082 h 17"/>
                  <a:gd name="T18" fmla="*/ 395078629 w 28"/>
                  <a:gd name="T19" fmla="*/ 84667082 h 17"/>
                  <a:gd name="T20" fmla="*/ 395078629 w 28"/>
                  <a:gd name="T21" fmla="*/ 155221110 h 17"/>
                  <a:gd name="T22" fmla="*/ 395078629 w 28"/>
                  <a:gd name="T23" fmla="*/ 155221110 h 17"/>
                  <a:gd name="T24" fmla="*/ 395078629 w 28"/>
                  <a:gd name="T25" fmla="*/ 155221110 h 17"/>
                  <a:gd name="T26" fmla="*/ 310418679 w 28"/>
                  <a:gd name="T27" fmla="*/ 239888163 h 17"/>
                  <a:gd name="T28" fmla="*/ 310418679 w 28"/>
                  <a:gd name="T29" fmla="*/ 239888163 h 1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"/>
                  <a:gd name="T46" fmla="*/ 0 h 17"/>
                  <a:gd name="T47" fmla="*/ 28 w 28"/>
                  <a:gd name="T48" fmla="*/ 17 h 1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" h="17">
                    <a:moveTo>
                      <a:pt x="22" y="17"/>
                    </a:moveTo>
                    <a:lnTo>
                      <a:pt x="22" y="17"/>
                    </a:lnTo>
                    <a:lnTo>
                      <a:pt x="22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65" name="Freeform 1526"/>
              <p:cNvSpPr>
                <a:spLocks/>
              </p:cNvSpPr>
              <p:nvPr/>
            </p:nvSpPr>
            <p:spPr bwMode="auto">
              <a:xfrm>
                <a:off x="-6226705" y="-6108073"/>
                <a:ext cx="123959" cy="41321"/>
              </a:xfrm>
              <a:custGeom>
                <a:avLst/>
                <a:gdLst>
                  <a:gd name="T0" fmla="*/ 380971024 w 33"/>
                  <a:gd name="T1" fmla="*/ 155220463 h 11"/>
                  <a:gd name="T2" fmla="*/ 380971024 w 33"/>
                  <a:gd name="T3" fmla="*/ 155220463 h 11"/>
                  <a:gd name="T4" fmla="*/ 225759344 w 33"/>
                  <a:gd name="T5" fmla="*/ 155220463 h 11"/>
                  <a:gd name="T6" fmla="*/ 0 w 33"/>
                  <a:gd name="T7" fmla="*/ 155220463 h 11"/>
                  <a:gd name="T8" fmla="*/ 0 w 33"/>
                  <a:gd name="T9" fmla="*/ 155220463 h 11"/>
                  <a:gd name="T10" fmla="*/ 0 w 33"/>
                  <a:gd name="T11" fmla="*/ 70553734 h 11"/>
                  <a:gd name="T12" fmla="*/ 0 w 33"/>
                  <a:gd name="T13" fmla="*/ 70553734 h 11"/>
                  <a:gd name="T14" fmla="*/ 70551449 w 33"/>
                  <a:gd name="T15" fmla="*/ 0 h 11"/>
                  <a:gd name="T16" fmla="*/ 70551449 w 33"/>
                  <a:gd name="T17" fmla="*/ 0 h 11"/>
                  <a:gd name="T18" fmla="*/ 70551449 w 33"/>
                  <a:gd name="T19" fmla="*/ 0 h 11"/>
                  <a:gd name="T20" fmla="*/ 155211680 w 33"/>
                  <a:gd name="T21" fmla="*/ 70553734 h 11"/>
                  <a:gd name="T22" fmla="*/ 310419604 w 33"/>
                  <a:gd name="T23" fmla="*/ 70553734 h 11"/>
                  <a:gd name="T24" fmla="*/ 465631226 w 33"/>
                  <a:gd name="T25" fmla="*/ 70553734 h 11"/>
                  <a:gd name="T26" fmla="*/ 380971024 w 33"/>
                  <a:gd name="T27" fmla="*/ 155220463 h 11"/>
                  <a:gd name="T28" fmla="*/ 380971024 w 33"/>
                  <a:gd name="T29" fmla="*/ 155220463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1"/>
                  <a:gd name="T47" fmla="*/ 33 w 33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1">
                    <a:moveTo>
                      <a:pt x="27" y="11"/>
                    </a:moveTo>
                    <a:lnTo>
                      <a:pt x="27" y="11"/>
                    </a:lnTo>
                    <a:lnTo>
                      <a:pt x="16" y="11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5" y="0"/>
                    </a:lnTo>
                    <a:lnTo>
                      <a:pt x="11" y="5"/>
                    </a:lnTo>
                    <a:lnTo>
                      <a:pt x="22" y="5"/>
                    </a:lnTo>
                    <a:lnTo>
                      <a:pt x="33" y="5"/>
                    </a:lnTo>
                    <a:lnTo>
                      <a:pt x="27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66" name="Freeform 1527"/>
              <p:cNvSpPr>
                <a:spLocks/>
              </p:cNvSpPr>
              <p:nvPr/>
            </p:nvSpPr>
            <p:spPr bwMode="auto">
              <a:xfrm>
                <a:off x="-6391984" y="-6108073"/>
                <a:ext cx="123959" cy="41321"/>
              </a:xfrm>
              <a:custGeom>
                <a:avLst/>
                <a:gdLst>
                  <a:gd name="T0" fmla="*/ 0 w 33"/>
                  <a:gd name="T1" fmla="*/ 155220463 h 11"/>
                  <a:gd name="T2" fmla="*/ 0 w 33"/>
                  <a:gd name="T3" fmla="*/ 155220463 h 11"/>
                  <a:gd name="T4" fmla="*/ 0 w 33"/>
                  <a:gd name="T5" fmla="*/ 0 h 11"/>
                  <a:gd name="T6" fmla="*/ 155211680 w 33"/>
                  <a:gd name="T7" fmla="*/ 0 h 11"/>
                  <a:gd name="T8" fmla="*/ 465631226 w 33"/>
                  <a:gd name="T9" fmla="*/ 0 h 11"/>
                  <a:gd name="T10" fmla="*/ 465631226 w 33"/>
                  <a:gd name="T11" fmla="*/ 0 h 11"/>
                  <a:gd name="T12" fmla="*/ 465631226 w 33"/>
                  <a:gd name="T13" fmla="*/ 155220463 h 11"/>
                  <a:gd name="T14" fmla="*/ 310419604 w 33"/>
                  <a:gd name="T15" fmla="*/ 155220463 h 11"/>
                  <a:gd name="T16" fmla="*/ 155211680 w 33"/>
                  <a:gd name="T17" fmla="*/ 70553734 h 11"/>
                  <a:gd name="T18" fmla="*/ 0 w 33"/>
                  <a:gd name="T19" fmla="*/ 155220463 h 11"/>
                  <a:gd name="T20" fmla="*/ 0 w 33"/>
                  <a:gd name="T21" fmla="*/ 155220463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3"/>
                  <a:gd name="T34" fmla="*/ 0 h 11"/>
                  <a:gd name="T35" fmla="*/ 33 w 33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3" h="11">
                    <a:moveTo>
                      <a:pt x="0" y="11"/>
                    </a:moveTo>
                    <a:lnTo>
                      <a:pt x="0" y="11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11"/>
                    </a:lnTo>
                    <a:lnTo>
                      <a:pt x="22" y="11"/>
                    </a:lnTo>
                    <a:lnTo>
                      <a:pt x="11" y="5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67" name="Freeform 1528"/>
              <p:cNvSpPr>
                <a:spLocks/>
              </p:cNvSpPr>
              <p:nvPr/>
            </p:nvSpPr>
            <p:spPr bwMode="auto">
              <a:xfrm>
                <a:off x="-6185385" y="-6047969"/>
                <a:ext cx="101421" cy="41321"/>
              </a:xfrm>
              <a:custGeom>
                <a:avLst/>
                <a:gdLst>
                  <a:gd name="T0" fmla="*/ 0 w 27"/>
                  <a:gd name="T1" fmla="*/ 84666729 h 11"/>
                  <a:gd name="T2" fmla="*/ 0 w 27"/>
                  <a:gd name="T3" fmla="*/ 84666729 h 11"/>
                  <a:gd name="T4" fmla="*/ 70551462 w 27"/>
                  <a:gd name="T5" fmla="*/ 0 h 11"/>
                  <a:gd name="T6" fmla="*/ 225759385 w 27"/>
                  <a:gd name="T7" fmla="*/ 0 h 11"/>
                  <a:gd name="T8" fmla="*/ 380971093 w 27"/>
                  <a:gd name="T9" fmla="*/ 84666729 h 11"/>
                  <a:gd name="T10" fmla="*/ 380971093 w 27"/>
                  <a:gd name="T11" fmla="*/ 84666729 h 11"/>
                  <a:gd name="T12" fmla="*/ 380971093 w 27"/>
                  <a:gd name="T13" fmla="*/ 155220463 h 11"/>
                  <a:gd name="T14" fmla="*/ 225759385 w 27"/>
                  <a:gd name="T15" fmla="*/ 155220463 h 11"/>
                  <a:gd name="T16" fmla="*/ 70551462 w 27"/>
                  <a:gd name="T17" fmla="*/ 155220463 h 11"/>
                  <a:gd name="T18" fmla="*/ 0 w 27"/>
                  <a:gd name="T19" fmla="*/ 84666729 h 11"/>
                  <a:gd name="T20" fmla="*/ 0 w 27"/>
                  <a:gd name="T21" fmla="*/ 84666729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7"/>
                  <a:gd name="T34" fmla="*/ 0 h 11"/>
                  <a:gd name="T35" fmla="*/ 27 w 27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7" h="11">
                    <a:moveTo>
                      <a:pt x="0" y="6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6"/>
                    </a:lnTo>
                    <a:lnTo>
                      <a:pt x="27" y="11"/>
                    </a:lnTo>
                    <a:lnTo>
                      <a:pt x="16" y="11"/>
                    </a:lnTo>
                    <a:lnTo>
                      <a:pt x="5" y="1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68" name="Freeform 1529"/>
              <p:cNvSpPr>
                <a:spLocks/>
              </p:cNvSpPr>
              <p:nvPr/>
            </p:nvSpPr>
            <p:spPr bwMode="auto">
              <a:xfrm>
                <a:off x="-6391984" y="-6047969"/>
                <a:ext cx="123959" cy="41321"/>
              </a:xfrm>
              <a:custGeom>
                <a:avLst/>
                <a:gdLst>
                  <a:gd name="T0" fmla="*/ 465631226 w 33"/>
                  <a:gd name="T1" fmla="*/ 155220463 h 11"/>
                  <a:gd name="T2" fmla="*/ 465631226 w 33"/>
                  <a:gd name="T3" fmla="*/ 155220463 h 11"/>
                  <a:gd name="T4" fmla="*/ 395079806 w 33"/>
                  <a:gd name="T5" fmla="*/ 84666729 h 11"/>
                  <a:gd name="T6" fmla="*/ 239871882 w 33"/>
                  <a:gd name="T7" fmla="*/ 84666729 h 11"/>
                  <a:gd name="T8" fmla="*/ 0 w 33"/>
                  <a:gd name="T9" fmla="*/ 84666729 h 11"/>
                  <a:gd name="T10" fmla="*/ 0 w 33"/>
                  <a:gd name="T11" fmla="*/ 84666729 h 11"/>
                  <a:gd name="T12" fmla="*/ 0 w 33"/>
                  <a:gd name="T13" fmla="*/ 0 h 11"/>
                  <a:gd name="T14" fmla="*/ 155211680 w 33"/>
                  <a:gd name="T15" fmla="*/ 0 h 11"/>
                  <a:gd name="T16" fmla="*/ 465631226 w 33"/>
                  <a:gd name="T17" fmla="*/ 0 h 11"/>
                  <a:gd name="T18" fmla="*/ 465631226 w 33"/>
                  <a:gd name="T19" fmla="*/ 0 h 11"/>
                  <a:gd name="T20" fmla="*/ 465631226 w 33"/>
                  <a:gd name="T21" fmla="*/ 84666729 h 11"/>
                  <a:gd name="T22" fmla="*/ 465631226 w 33"/>
                  <a:gd name="T23" fmla="*/ 84666729 h 11"/>
                  <a:gd name="T24" fmla="*/ 465631226 w 33"/>
                  <a:gd name="T25" fmla="*/ 155220463 h 11"/>
                  <a:gd name="T26" fmla="*/ 465631226 w 33"/>
                  <a:gd name="T27" fmla="*/ 155220463 h 11"/>
                  <a:gd name="T28" fmla="*/ 465631226 w 33"/>
                  <a:gd name="T29" fmla="*/ 155220463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1"/>
                  <a:gd name="T47" fmla="*/ 33 w 33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1">
                    <a:moveTo>
                      <a:pt x="33" y="11"/>
                    </a:moveTo>
                    <a:lnTo>
                      <a:pt x="33" y="11"/>
                    </a:lnTo>
                    <a:lnTo>
                      <a:pt x="28" y="6"/>
                    </a:lnTo>
                    <a:lnTo>
                      <a:pt x="17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6"/>
                    </a:lnTo>
                    <a:lnTo>
                      <a:pt x="33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69" name="Freeform 1530"/>
              <p:cNvSpPr>
                <a:spLocks/>
              </p:cNvSpPr>
              <p:nvPr/>
            </p:nvSpPr>
            <p:spPr bwMode="auto">
              <a:xfrm>
                <a:off x="-6249243" y="-5984109"/>
                <a:ext cx="146497" cy="41321"/>
              </a:xfrm>
              <a:custGeom>
                <a:avLst/>
                <a:gdLst>
                  <a:gd name="T0" fmla="*/ 550291584 w 39"/>
                  <a:gd name="T1" fmla="*/ 0 h 11"/>
                  <a:gd name="T2" fmla="*/ 550291584 w 39"/>
                  <a:gd name="T3" fmla="*/ 0 h 11"/>
                  <a:gd name="T4" fmla="*/ 465631259 w 39"/>
                  <a:gd name="T5" fmla="*/ 70553734 h 11"/>
                  <a:gd name="T6" fmla="*/ 310419626 w 39"/>
                  <a:gd name="T7" fmla="*/ 70553734 h 11"/>
                  <a:gd name="T8" fmla="*/ 155211691 w 39"/>
                  <a:gd name="T9" fmla="*/ 70553734 h 11"/>
                  <a:gd name="T10" fmla="*/ 0 w 39"/>
                  <a:gd name="T11" fmla="*/ 155220463 h 11"/>
                  <a:gd name="T12" fmla="*/ 0 w 39"/>
                  <a:gd name="T13" fmla="*/ 155220463 h 11"/>
                  <a:gd name="T14" fmla="*/ 0 w 39"/>
                  <a:gd name="T15" fmla="*/ 0 h 11"/>
                  <a:gd name="T16" fmla="*/ 84660237 w 39"/>
                  <a:gd name="T17" fmla="*/ 0 h 11"/>
                  <a:gd name="T18" fmla="*/ 239871899 w 39"/>
                  <a:gd name="T19" fmla="*/ 0 h 11"/>
                  <a:gd name="T20" fmla="*/ 395079834 w 39"/>
                  <a:gd name="T21" fmla="*/ 0 h 11"/>
                  <a:gd name="T22" fmla="*/ 550291584 w 39"/>
                  <a:gd name="T23" fmla="*/ 0 h 11"/>
                  <a:gd name="T24" fmla="*/ 550291584 w 39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11"/>
                  <a:gd name="T41" fmla="*/ 39 w 39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11">
                    <a:moveTo>
                      <a:pt x="39" y="0"/>
                    </a:moveTo>
                    <a:lnTo>
                      <a:pt x="39" y="0"/>
                    </a:lnTo>
                    <a:lnTo>
                      <a:pt x="33" y="5"/>
                    </a:lnTo>
                    <a:lnTo>
                      <a:pt x="22" y="5"/>
                    </a:lnTo>
                    <a:lnTo>
                      <a:pt x="11" y="5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70" name="Freeform 1531"/>
              <p:cNvSpPr>
                <a:spLocks/>
              </p:cNvSpPr>
              <p:nvPr/>
            </p:nvSpPr>
            <p:spPr bwMode="auto">
              <a:xfrm>
                <a:off x="-6391984" y="-5942788"/>
                <a:ext cx="123959" cy="41321"/>
              </a:xfrm>
              <a:custGeom>
                <a:avLst/>
                <a:gdLst>
                  <a:gd name="T0" fmla="*/ 0 w 33"/>
                  <a:gd name="T1" fmla="*/ 0 h 11"/>
                  <a:gd name="T2" fmla="*/ 0 w 33"/>
                  <a:gd name="T3" fmla="*/ 0 h 11"/>
                  <a:gd name="T4" fmla="*/ 84660231 w 33"/>
                  <a:gd name="T5" fmla="*/ 0 h 11"/>
                  <a:gd name="T6" fmla="*/ 310419604 w 33"/>
                  <a:gd name="T7" fmla="*/ 0 h 11"/>
                  <a:gd name="T8" fmla="*/ 465631226 w 33"/>
                  <a:gd name="T9" fmla="*/ 70553734 h 11"/>
                  <a:gd name="T10" fmla="*/ 465631226 w 33"/>
                  <a:gd name="T11" fmla="*/ 70553734 h 11"/>
                  <a:gd name="T12" fmla="*/ 465631226 w 33"/>
                  <a:gd name="T13" fmla="*/ 155220463 h 11"/>
                  <a:gd name="T14" fmla="*/ 465631226 w 33"/>
                  <a:gd name="T15" fmla="*/ 155220463 h 11"/>
                  <a:gd name="T16" fmla="*/ 395079806 w 33"/>
                  <a:gd name="T17" fmla="*/ 70553734 h 11"/>
                  <a:gd name="T18" fmla="*/ 239871882 w 33"/>
                  <a:gd name="T19" fmla="*/ 155220463 h 11"/>
                  <a:gd name="T20" fmla="*/ 84660231 w 33"/>
                  <a:gd name="T21" fmla="*/ 155220463 h 11"/>
                  <a:gd name="T22" fmla="*/ 0 w 33"/>
                  <a:gd name="T23" fmla="*/ 70553734 h 11"/>
                  <a:gd name="T24" fmla="*/ 0 w 33"/>
                  <a:gd name="T25" fmla="*/ 0 h 11"/>
                  <a:gd name="T26" fmla="*/ 0 w 33"/>
                  <a:gd name="T27" fmla="*/ 0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28" y="5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71" name="Freeform 1532"/>
              <p:cNvSpPr>
                <a:spLocks/>
              </p:cNvSpPr>
              <p:nvPr/>
            </p:nvSpPr>
            <p:spPr bwMode="auto">
              <a:xfrm>
                <a:off x="-6249243" y="-5942788"/>
                <a:ext cx="105177" cy="41321"/>
              </a:xfrm>
              <a:custGeom>
                <a:avLst/>
                <a:gdLst>
                  <a:gd name="T0" fmla="*/ 395078629 w 28"/>
                  <a:gd name="T1" fmla="*/ 0 h 11"/>
                  <a:gd name="T2" fmla="*/ 395078629 w 28"/>
                  <a:gd name="T3" fmla="*/ 0 h 11"/>
                  <a:gd name="T4" fmla="*/ 395078629 w 28"/>
                  <a:gd name="T5" fmla="*/ 155220463 h 11"/>
                  <a:gd name="T6" fmla="*/ 395078629 w 28"/>
                  <a:gd name="T7" fmla="*/ 155220463 h 11"/>
                  <a:gd name="T8" fmla="*/ 155211218 w 28"/>
                  <a:gd name="T9" fmla="*/ 155220463 h 11"/>
                  <a:gd name="T10" fmla="*/ 0 w 28"/>
                  <a:gd name="T11" fmla="*/ 155220463 h 11"/>
                  <a:gd name="T12" fmla="*/ 0 w 28"/>
                  <a:gd name="T13" fmla="*/ 155220463 h 11"/>
                  <a:gd name="T14" fmla="*/ 0 w 28"/>
                  <a:gd name="T15" fmla="*/ 0 h 11"/>
                  <a:gd name="T16" fmla="*/ 155211218 w 28"/>
                  <a:gd name="T17" fmla="*/ 0 h 11"/>
                  <a:gd name="T18" fmla="*/ 395078629 w 28"/>
                  <a:gd name="T19" fmla="*/ 0 h 11"/>
                  <a:gd name="T20" fmla="*/ 395078629 w 28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8"/>
                  <a:gd name="T34" fmla="*/ 0 h 11"/>
                  <a:gd name="T35" fmla="*/ 28 w 28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72" name="Freeform 1533"/>
              <p:cNvSpPr>
                <a:spLocks/>
              </p:cNvSpPr>
              <p:nvPr/>
            </p:nvSpPr>
            <p:spPr bwMode="auto">
              <a:xfrm>
                <a:off x="-6433304" y="-5882684"/>
                <a:ext cx="146497" cy="22539"/>
              </a:xfrm>
              <a:custGeom>
                <a:avLst/>
                <a:gdLst>
                  <a:gd name="T0" fmla="*/ 465631259 w 39"/>
                  <a:gd name="T1" fmla="*/ 84667756 h 6"/>
                  <a:gd name="T2" fmla="*/ 465631259 w 39"/>
                  <a:gd name="T3" fmla="*/ 84667756 h 6"/>
                  <a:gd name="T4" fmla="*/ 395079834 w 39"/>
                  <a:gd name="T5" fmla="*/ 84667756 h 6"/>
                  <a:gd name="T6" fmla="*/ 239871899 w 39"/>
                  <a:gd name="T7" fmla="*/ 84667756 h 6"/>
                  <a:gd name="T8" fmla="*/ 84660237 w 39"/>
                  <a:gd name="T9" fmla="*/ 84667756 h 6"/>
                  <a:gd name="T10" fmla="*/ 0 w 39"/>
                  <a:gd name="T11" fmla="*/ 0 h 6"/>
                  <a:gd name="T12" fmla="*/ 0 w 39"/>
                  <a:gd name="T13" fmla="*/ 0 h 6"/>
                  <a:gd name="T14" fmla="*/ 84660237 w 39"/>
                  <a:gd name="T15" fmla="*/ 0 h 6"/>
                  <a:gd name="T16" fmla="*/ 310419626 w 39"/>
                  <a:gd name="T17" fmla="*/ 0 h 6"/>
                  <a:gd name="T18" fmla="*/ 465631259 w 39"/>
                  <a:gd name="T19" fmla="*/ 0 h 6"/>
                  <a:gd name="T20" fmla="*/ 550291584 w 39"/>
                  <a:gd name="T21" fmla="*/ 84667756 h 6"/>
                  <a:gd name="T22" fmla="*/ 465631259 w 39"/>
                  <a:gd name="T23" fmla="*/ 84667756 h 6"/>
                  <a:gd name="T24" fmla="*/ 465631259 w 39"/>
                  <a:gd name="T25" fmla="*/ 84667756 h 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6"/>
                  <a:gd name="T41" fmla="*/ 39 w 39"/>
                  <a:gd name="T42" fmla="*/ 6 h 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6">
                    <a:moveTo>
                      <a:pt x="33" y="6"/>
                    </a:moveTo>
                    <a:lnTo>
                      <a:pt x="33" y="6"/>
                    </a:lnTo>
                    <a:lnTo>
                      <a:pt x="28" y="6"/>
                    </a:lnTo>
                    <a:lnTo>
                      <a:pt x="17" y="6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0"/>
                    </a:lnTo>
                    <a:lnTo>
                      <a:pt x="39" y="6"/>
                    </a:lnTo>
                    <a:lnTo>
                      <a:pt x="33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73" name="Freeform 1534"/>
              <p:cNvSpPr>
                <a:spLocks/>
              </p:cNvSpPr>
              <p:nvPr/>
            </p:nvSpPr>
            <p:spPr bwMode="auto">
              <a:xfrm>
                <a:off x="-6226705" y="-5882684"/>
                <a:ext cx="123959" cy="41321"/>
              </a:xfrm>
              <a:custGeom>
                <a:avLst/>
                <a:gdLst>
                  <a:gd name="T0" fmla="*/ 0 w 33"/>
                  <a:gd name="T1" fmla="*/ 84666729 h 11"/>
                  <a:gd name="T2" fmla="*/ 0 w 33"/>
                  <a:gd name="T3" fmla="*/ 84666729 h 11"/>
                  <a:gd name="T4" fmla="*/ 0 w 33"/>
                  <a:gd name="T5" fmla="*/ 84666729 h 11"/>
                  <a:gd name="T6" fmla="*/ 70551449 w 33"/>
                  <a:gd name="T7" fmla="*/ 0 h 11"/>
                  <a:gd name="T8" fmla="*/ 225759344 w 33"/>
                  <a:gd name="T9" fmla="*/ 0 h 11"/>
                  <a:gd name="T10" fmla="*/ 380971024 w 33"/>
                  <a:gd name="T11" fmla="*/ 0 h 11"/>
                  <a:gd name="T12" fmla="*/ 465631226 w 33"/>
                  <a:gd name="T13" fmla="*/ 84666729 h 11"/>
                  <a:gd name="T14" fmla="*/ 465631226 w 33"/>
                  <a:gd name="T15" fmla="*/ 84666729 h 11"/>
                  <a:gd name="T16" fmla="*/ 465631226 w 33"/>
                  <a:gd name="T17" fmla="*/ 84666729 h 11"/>
                  <a:gd name="T18" fmla="*/ 380971024 w 33"/>
                  <a:gd name="T19" fmla="*/ 155220463 h 11"/>
                  <a:gd name="T20" fmla="*/ 225759344 w 33"/>
                  <a:gd name="T21" fmla="*/ 84666729 h 11"/>
                  <a:gd name="T22" fmla="*/ 155211680 w 33"/>
                  <a:gd name="T23" fmla="*/ 84666729 h 11"/>
                  <a:gd name="T24" fmla="*/ 0 w 33"/>
                  <a:gd name="T25" fmla="*/ 84666729 h 11"/>
                  <a:gd name="T26" fmla="*/ 0 w 33"/>
                  <a:gd name="T27" fmla="*/ 84666729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6"/>
                    </a:moveTo>
                    <a:lnTo>
                      <a:pt x="0" y="6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33" y="6"/>
                    </a:lnTo>
                    <a:lnTo>
                      <a:pt x="27" y="11"/>
                    </a:lnTo>
                    <a:lnTo>
                      <a:pt x="16" y="6"/>
                    </a:lnTo>
                    <a:lnTo>
                      <a:pt x="11" y="6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74" name="Freeform 1535"/>
              <p:cNvSpPr>
                <a:spLocks/>
              </p:cNvSpPr>
              <p:nvPr/>
            </p:nvSpPr>
            <p:spPr bwMode="auto">
              <a:xfrm>
                <a:off x="-6249243" y="-5822580"/>
                <a:ext cx="206599" cy="22539"/>
              </a:xfrm>
              <a:custGeom>
                <a:avLst/>
                <a:gdLst>
                  <a:gd name="T0" fmla="*/ 776057234 w 55"/>
                  <a:gd name="T1" fmla="*/ 84667756 h 6"/>
                  <a:gd name="T2" fmla="*/ 776057234 w 55"/>
                  <a:gd name="T3" fmla="*/ 84667756 h 6"/>
                  <a:gd name="T4" fmla="*/ 395084910 w 55"/>
                  <a:gd name="T5" fmla="*/ 84667756 h 6"/>
                  <a:gd name="T6" fmla="*/ 155212210 w 55"/>
                  <a:gd name="T7" fmla="*/ 84667756 h 6"/>
                  <a:gd name="T8" fmla="*/ 0 w 55"/>
                  <a:gd name="T9" fmla="*/ 0 h 6"/>
                  <a:gd name="T10" fmla="*/ 0 w 55"/>
                  <a:gd name="T11" fmla="*/ 0 h 6"/>
                  <a:gd name="T12" fmla="*/ 395084910 w 55"/>
                  <a:gd name="T13" fmla="*/ 0 h 6"/>
                  <a:gd name="T14" fmla="*/ 620845083 w 55"/>
                  <a:gd name="T15" fmla="*/ 0 h 6"/>
                  <a:gd name="T16" fmla="*/ 705505573 w 55"/>
                  <a:gd name="T17" fmla="*/ 0 h 6"/>
                  <a:gd name="T18" fmla="*/ 776057234 w 55"/>
                  <a:gd name="T19" fmla="*/ 84667756 h 6"/>
                  <a:gd name="T20" fmla="*/ 776057234 w 55"/>
                  <a:gd name="T21" fmla="*/ 84667756 h 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6"/>
                  <a:gd name="T35" fmla="*/ 55 w 55"/>
                  <a:gd name="T36" fmla="*/ 6 h 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6">
                    <a:moveTo>
                      <a:pt x="55" y="6"/>
                    </a:moveTo>
                    <a:lnTo>
                      <a:pt x="55" y="6"/>
                    </a:lnTo>
                    <a:lnTo>
                      <a:pt x="28" y="6"/>
                    </a:lnTo>
                    <a:lnTo>
                      <a:pt x="11" y="6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44" y="0"/>
                    </a:lnTo>
                    <a:lnTo>
                      <a:pt x="50" y="0"/>
                    </a:lnTo>
                    <a:lnTo>
                      <a:pt x="55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75" name="Freeform 1536"/>
              <p:cNvSpPr>
                <a:spLocks/>
              </p:cNvSpPr>
              <p:nvPr/>
            </p:nvSpPr>
            <p:spPr bwMode="auto">
              <a:xfrm>
                <a:off x="-6391984" y="-5841363"/>
                <a:ext cx="123959" cy="41321"/>
              </a:xfrm>
              <a:custGeom>
                <a:avLst/>
                <a:gdLst>
                  <a:gd name="T0" fmla="*/ 0 w 33"/>
                  <a:gd name="T1" fmla="*/ 70553734 h 11"/>
                  <a:gd name="T2" fmla="*/ 0 w 33"/>
                  <a:gd name="T3" fmla="*/ 70553734 h 11"/>
                  <a:gd name="T4" fmla="*/ 155211680 w 33"/>
                  <a:gd name="T5" fmla="*/ 0 h 11"/>
                  <a:gd name="T6" fmla="*/ 239871882 w 33"/>
                  <a:gd name="T7" fmla="*/ 0 h 11"/>
                  <a:gd name="T8" fmla="*/ 395079806 w 33"/>
                  <a:gd name="T9" fmla="*/ 70553734 h 11"/>
                  <a:gd name="T10" fmla="*/ 465631226 w 33"/>
                  <a:gd name="T11" fmla="*/ 0 h 11"/>
                  <a:gd name="T12" fmla="*/ 465631226 w 33"/>
                  <a:gd name="T13" fmla="*/ 0 h 11"/>
                  <a:gd name="T14" fmla="*/ 465631226 w 33"/>
                  <a:gd name="T15" fmla="*/ 70553734 h 11"/>
                  <a:gd name="T16" fmla="*/ 465631226 w 33"/>
                  <a:gd name="T17" fmla="*/ 155220463 h 11"/>
                  <a:gd name="T18" fmla="*/ 239871882 w 33"/>
                  <a:gd name="T19" fmla="*/ 155220463 h 11"/>
                  <a:gd name="T20" fmla="*/ 84660231 w 33"/>
                  <a:gd name="T21" fmla="*/ 155220463 h 11"/>
                  <a:gd name="T22" fmla="*/ 0 w 33"/>
                  <a:gd name="T23" fmla="*/ 70553734 h 11"/>
                  <a:gd name="T24" fmla="*/ 0 w 33"/>
                  <a:gd name="T25" fmla="*/ 70553734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1"/>
                  <a:gd name="T41" fmla="*/ 33 w 33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1">
                    <a:moveTo>
                      <a:pt x="0" y="5"/>
                    </a:moveTo>
                    <a:lnTo>
                      <a:pt x="0" y="5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28" y="5"/>
                    </a:lnTo>
                    <a:lnTo>
                      <a:pt x="33" y="0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76" name="Freeform 1537"/>
              <p:cNvSpPr>
                <a:spLocks/>
              </p:cNvSpPr>
              <p:nvPr/>
            </p:nvSpPr>
            <p:spPr bwMode="auto">
              <a:xfrm>
                <a:off x="-6249243" y="-5781259"/>
                <a:ext cx="206599" cy="41321"/>
              </a:xfrm>
              <a:custGeom>
                <a:avLst/>
                <a:gdLst>
                  <a:gd name="T0" fmla="*/ 776057234 w 55"/>
                  <a:gd name="T1" fmla="*/ 155220463 h 11"/>
                  <a:gd name="T2" fmla="*/ 776057234 w 55"/>
                  <a:gd name="T3" fmla="*/ 155220463 h 11"/>
                  <a:gd name="T4" fmla="*/ 550293422 w 55"/>
                  <a:gd name="T5" fmla="*/ 155220463 h 11"/>
                  <a:gd name="T6" fmla="*/ 310424420 w 55"/>
                  <a:gd name="T7" fmla="*/ 155220463 h 11"/>
                  <a:gd name="T8" fmla="*/ 84660520 w 55"/>
                  <a:gd name="T9" fmla="*/ 155220463 h 11"/>
                  <a:gd name="T10" fmla="*/ 0 w 55"/>
                  <a:gd name="T11" fmla="*/ 84666729 h 11"/>
                  <a:gd name="T12" fmla="*/ 0 w 55"/>
                  <a:gd name="T13" fmla="*/ 84666729 h 11"/>
                  <a:gd name="T14" fmla="*/ 310424420 w 55"/>
                  <a:gd name="T15" fmla="*/ 0 h 11"/>
                  <a:gd name="T16" fmla="*/ 620845083 w 55"/>
                  <a:gd name="T17" fmla="*/ 84666729 h 11"/>
                  <a:gd name="T18" fmla="*/ 776057234 w 55"/>
                  <a:gd name="T19" fmla="*/ 155220463 h 11"/>
                  <a:gd name="T20" fmla="*/ 776057234 w 55"/>
                  <a:gd name="T21" fmla="*/ 155220463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11"/>
                  <a:gd name="T35" fmla="*/ 55 w 55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11">
                    <a:moveTo>
                      <a:pt x="55" y="11"/>
                    </a:moveTo>
                    <a:lnTo>
                      <a:pt x="55" y="11"/>
                    </a:lnTo>
                    <a:lnTo>
                      <a:pt x="39" y="11"/>
                    </a:lnTo>
                    <a:lnTo>
                      <a:pt x="22" y="11"/>
                    </a:lnTo>
                    <a:lnTo>
                      <a:pt x="6" y="11"/>
                    </a:lnTo>
                    <a:lnTo>
                      <a:pt x="0" y="6"/>
                    </a:lnTo>
                    <a:lnTo>
                      <a:pt x="22" y="0"/>
                    </a:lnTo>
                    <a:lnTo>
                      <a:pt x="44" y="6"/>
                    </a:lnTo>
                    <a:lnTo>
                      <a:pt x="55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77" name="Freeform 1538"/>
              <p:cNvSpPr>
                <a:spLocks/>
              </p:cNvSpPr>
              <p:nvPr/>
            </p:nvSpPr>
            <p:spPr bwMode="auto">
              <a:xfrm>
                <a:off x="-6391984" y="-5781259"/>
                <a:ext cx="105177" cy="41321"/>
              </a:xfrm>
              <a:custGeom>
                <a:avLst/>
                <a:gdLst>
                  <a:gd name="T0" fmla="*/ 395078629 w 28"/>
                  <a:gd name="T1" fmla="*/ 0 h 11"/>
                  <a:gd name="T2" fmla="*/ 395078629 w 28"/>
                  <a:gd name="T3" fmla="*/ 0 h 11"/>
                  <a:gd name="T4" fmla="*/ 395078629 w 28"/>
                  <a:gd name="T5" fmla="*/ 84666729 h 11"/>
                  <a:gd name="T6" fmla="*/ 395078629 w 28"/>
                  <a:gd name="T7" fmla="*/ 84666729 h 11"/>
                  <a:gd name="T8" fmla="*/ 395078629 w 28"/>
                  <a:gd name="T9" fmla="*/ 155220463 h 11"/>
                  <a:gd name="T10" fmla="*/ 310418679 w 28"/>
                  <a:gd name="T11" fmla="*/ 155220463 h 11"/>
                  <a:gd name="T12" fmla="*/ 310418679 w 28"/>
                  <a:gd name="T13" fmla="*/ 155220463 h 11"/>
                  <a:gd name="T14" fmla="*/ 310418679 w 28"/>
                  <a:gd name="T15" fmla="*/ 84666729 h 11"/>
                  <a:gd name="T16" fmla="*/ 155211218 w 28"/>
                  <a:gd name="T17" fmla="*/ 155220463 h 11"/>
                  <a:gd name="T18" fmla="*/ 84659979 w 28"/>
                  <a:gd name="T19" fmla="*/ 84666729 h 11"/>
                  <a:gd name="T20" fmla="*/ 0 w 28"/>
                  <a:gd name="T21" fmla="*/ 84666729 h 11"/>
                  <a:gd name="T22" fmla="*/ 0 w 28"/>
                  <a:gd name="T23" fmla="*/ 84666729 h 11"/>
                  <a:gd name="T24" fmla="*/ 0 w 28"/>
                  <a:gd name="T25" fmla="*/ 84666729 h 11"/>
                  <a:gd name="T26" fmla="*/ 0 w 28"/>
                  <a:gd name="T27" fmla="*/ 155220463 h 11"/>
                  <a:gd name="T28" fmla="*/ 0 w 28"/>
                  <a:gd name="T29" fmla="*/ 155220463 h 11"/>
                  <a:gd name="T30" fmla="*/ 0 w 28"/>
                  <a:gd name="T31" fmla="*/ 0 h 11"/>
                  <a:gd name="T32" fmla="*/ 0 w 28"/>
                  <a:gd name="T33" fmla="*/ 0 h 11"/>
                  <a:gd name="T34" fmla="*/ 239867411 w 28"/>
                  <a:gd name="T35" fmla="*/ 0 h 11"/>
                  <a:gd name="T36" fmla="*/ 310418679 w 28"/>
                  <a:gd name="T37" fmla="*/ 0 h 11"/>
                  <a:gd name="T38" fmla="*/ 395078629 w 28"/>
                  <a:gd name="T39" fmla="*/ 0 h 11"/>
                  <a:gd name="T40" fmla="*/ 395078629 w 28"/>
                  <a:gd name="T41" fmla="*/ 0 h 1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8"/>
                  <a:gd name="T64" fmla="*/ 0 h 11"/>
                  <a:gd name="T65" fmla="*/ 28 w 28"/>
                  <a:gd name="T66" fmla="*/ 11 h 11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1"/>
                    </a:lnTo>
                    <a:lnTo>
                      <a:pt x="22" y="6"/>
                    </a:lnTo>
                    <a:lnTo>
                      <a:pt x="11" y="11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22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78" name="Freeform 1539"/>
              <p:cNvSpPr>
                <a:spLocks/>
              </p:cNvSpPr>
              <p:nvPr/>
            </p:nvSpPr>
            <p:spPr bwMode="auto">
              <a:xfrm>
                <a:off x="-6226705" y="-6209498"/>
                <a:ext cx="123959" cy="37565"/>
              </a:xfrm>
              <a:custGeom>
                <a:avLst/>
                <a:gdLst>
                  <a:gd name="T0" fmla="*/ 70551449 w 33"/>
                  <a:gd name="T1" fmla="*/ 0 h 10"/>
                  <a:gd name="T2" fmla="*/ 70551449 w 33"/>
                  <a:gd name="T3" fmla="*/ 0 h 10"/>
                  <a:gd name="T4" fmla="*/ 70551449 w 33"/>
                  <a:gd name="T5" fmla="*/ 0 h 10"/>
                  <a:gd name="T6" fmla="*/ 155211680 w 33"/>
                  <a:gd name="T7" fmla="*/ 70558342 h 10"/>
                  <a:gd name="T8" fmla="*/ 225759344 w 33"/>
                  <a:gd name="T9" fmla="*/ 0 h 10"/>
                  <a:gd name="T10" fmla="*/ 380971024 w 33"/>
                  <a:gd name="T11" fmla="*/ 0 h 10"/>
                  <a:gd name="T12" fmla="*/ 465631226 w 33"/>
                  <a:gd name="T13" fmla="*/ 70558342 h 10"/>
                  <a:gd name="T14" fmla="*/ 465631226 w 33"/>
                  <a:gd name="T15" fmla="*/ 141112927 h 10"/>
                  <a:gd name="T16" fmla="*/ 465631226 w 33"/>
                  <a:gd name="T17" fmla="*/ 141112927 h 10"/>
                  <a:gd name="T18" fmla="*/ 155211680 w 33"/>
                  <a:gd name="T19" fmla="*/ 141112927 h 10"/>
                  <a:gd name="T20" fmla="*/ 0 w 33"/>
                  <a:gd name="T21" fmla="*/ 70558342 h 10"/>
                  <a:gd name="T22" fmla="*/ 70551449 w 33"/>
                  <a:gd name="T23" fmla="*/ 0 h 10"/>
                  <a:gd name="T24" fmla="*/ 70551449 w 33"/>
                  <a:gd name="T25" fmla="*/ 0 h 1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0"/>
                  <a:gd name="T41" fmla="*/ 33 w 33"/>
                  <a:gd name="T42" fmla="*/ 10 h 10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0">
                    <a:moveTo>
                      <a:pt x="5" y="0"/>
                    </a:moveTo>
                    <a:lnTo>
                      <a:pt x="5" y="0"/>
                    </a:lnTo>
                    <a:lnTo>
                      <a:pt x="11" y="5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33" y="5"/>
                    </a:lnTo>
                    <a:lnTo>
                      <a:pt x="33" y="10"/>
                    </a:lnTo>
                    <a:lnTo>
                      <a:pt x="11" y="10"/>
                    </a:lnTo>
                    <a:lnTo>
                      <a:pt x="0" y="5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79" name="Freeform 1540"/>
              <p:cNvSpPr>
                <a:spLocks/>
              </p:cNvSpPr>
              <p:nvPr/>
            </p:nvSpPr>
            <p:spPr bwMode="auto">
              <a:xfrm>
                <a:off x="-6226705" y="-5657295"/>
                <a:ext cx="101421" cy="63860"/>
              </a:xfrm>
              <a:custGeom>
                <a:avLst/>
                <a:gdLst>
                  <a:gd name="T0" fmla="*/ 0 w 27"/>
                  <a:gd name="T1" fmla="*/ 155221110 h 17"/>
                  <a:gd name="T2" fmla="*/ 0 w 27"/>
                  <a:gd name="T3" fmla="*/ 155221110 h 17"/>
                  <a:gd name="T4" fmla="*/ 70551462 w 27"/>
                  <a:gd name="T5" fmla="*/ 84667082 h 17"/>
                  <a:gd name="T6" fmla="*/ 70551462 w 27"/>
                  <a:gd name="T7" fmla="*/ 0 h 17"/>
                  <a:gd name="T8" fmla="*/ 70551462 w 27"/>
                  <a:gd name="T9" fmla="*/ 0 h 17"/>
                  <a:gd name="T10" fmla="*/ 155211708 w 27"/>
                  <a:gd name="T11" fmla="*/ 84667082 h 17"/>
                  <a:gd name="T12" fmla="*/ 310419660 w 27"/>
                  <a:gd name="T13" fmla="*/ 84667082 h 17"/>
                  <a:gd name="T14" fmla="*/ 380971093 w 27"/>
                  <a:gd name="T15" fmla="*/ 84667082 h 17"/>
                  <a:gd name="T16" fmla="*/ 310419660 w 27"/>
                  <a:gd name="T17" fmla="*/ 239888163 h 17"/>
                  <a:gd name="T18" fmla="*/ 310419660 w 27"/>
                  <a:gd name="T19" fmla="*/ 239888163 h 17"/>
                  <a:gd name="T20" fmla="*/ 310419660 w 27"/>
                  <a:gd name="T21" fmla="*/ 155221110 h 17"/>
                  <a:gd name="T22" fmla="*/ 225759385 w 27"/>
                  <a:gd name="T23" fmla="*/ 155221110 h 17"/>
                  <a:gd name="T24" fmla="*/ 0 w 27"/>
                  <a:gd name="T25" fmla="*/ 155221110 h 17"/>
                  <a:gd name="T26" fmla="*/ 0 w 27"/>
                  <a:gd name="T27" fmla="*/ 155221110 h 1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7"/>
                  <a:gd name="T43" fmla="*/ 0 h 17"/>
                  <a:gd name="T44" fmla="*/ 27 w 27"/>
                  <a:gd name="T45" fmla="*/ 17 h 1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7" h="17">
                    <a:moveTo>
                      <a:pt x="0" y="11"/>
                    </a:moveTo>
                    <a:lnTo>
                      <a:pt x="0" y="11"/>
                    </a:lnTo>
                    <a:lnTo>
                      <a:pt x="5" y="6"/>
                    </a:lnTo>
                    <a:lnTo>
                      <a:pt x="5" y="0"/>
                    </a:lnTo>
                    <a:lnTo>
                      <a:pt x="11" y="6"/>
                    </a:lnTo>
                    <a:lnTo>
                      <a:pt x="22" y="6"/>
                    </a:lnTo>
                    <a:lnTo>
                      <a:pt x="27" y="6"/>
                    </a:lnTo>
                    <a:lnTo>
                      <a:pt x="22" y="17"/>
                    </a:lnTo>
                    <a:lnTo>
                      <a:pt x="22" y="11"/>
                    </a:lnTo>
                    <a:lnTo>
                      <a:pt x="16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80" name="Freeform 1541"/>
              <p:cNvSpPr>
                <a:spLocks/>
              </p:cNvSpPr>
              <p:nvPr/>
            </p:nvSpPr>
            <p:spPr bwMode="auto">
              <a:xfrm>
                <a:off x="-6369446" y="-5657295"/>
                <a:ext cx="60101" cy="41321"/>
              </a:xfrm>
              <a:custGeom>
                <a:avLst/>
                <a:gdLst>
                  <a:gd name="T0" fmla="*/ 70551057 w 16"/>
                  <a:gd name="T1" fmla="*/ 0 h 11"/>
                  <a:gd name="T2" fmla="*/ 70551057 w 16"/>
                  <a:gd name="T3" fmla="*/ 0 h 11"/>
                  <a:gd name="T4" fmla="*/ 70551057 w 16"/>
                  <a:gd name="T5" fmla="*/ 0 h 11"/>
                  <a:gd name="T6" fmla="*/ 70551057 w 16"/>
                  <a:gd name="T7" fmla="*/ 0 h 11"/>
                  <a:gd name="T8" fmla="*/ 225758089 w 16"/>
                  <a:gd name="T9" fmla="*/ 0 h 11"/>
                  <a:gd name="T10" fmla="*/ 225758089 w 16"/>
                  <a:gd name="T11" fmla="*/ 0 h 11"/>
                  <a:gd name="T12" fmla="*/ 225758089 w 16"/>
                  <a:gd name="T13" fmla="*/ 155220463 h 11"/>
                  <a:gd name="T14" fmla="*/ 225758089 w 16"/>
                  <a:gd name="T15" fmla="*/ 155220463 h 11"/>
                  <a:gd name="T16" fmla="*/ 70551057 w 16"/>
                  <a:gd name="T17" fmla="*/ 155220463 h 11"/>
                  <a:gd name="T18" fmla="*/ 0 w 16"/>
                  <a:gd name="T19" fmla="*/ 155220463 h 11"/>
                  <a:gd name="T20" fmla="*/ 0 w 16"/>
                  <a:gd name="T21" fmla="*/ 84666729 h 11"/>
                  <a:gd name="T22" fmla="*/ 70551057 w 16"/>
                  <a:gd name="T23" fmla="*/ 0 h 11"/>
                  <a:gd name="T24" fmla="*/ 70551057 w 16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"/>
                  <a:gd name="T40" fmla="*/ 0 h 11"/>
                  <a:gd name="T41" fmla="*/ 16 w 16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" h="11">
                    <a:moveTo>
                      <a:pt x="5" y="0"/>
                    </a:moveTo>
                    <a:lnTo>
                      <a:pt x="5" y="0"/>
                    </a:lnTo>
                    <a:lnTo>
                      <a:pt x="16" y="0"/>
                    </a:lnTo>
                    <a:lnTo>
                      <a:pt x="16" y="11"/>
                    </a:lnTo>
                    <a:lnTo>
                      <a:pt x="5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81" name="Freeform 1542"/>
              <p:cNvSpPr>
                <a:spLocks/>
              </p:cNvSpPr>
              <p:nvPr/>
            </p:nvSpPr>
            <p:spPr bwMode="auto">
              <a:xfrm>
                <a:off x="-6391984" y="-5593435"/>
                <a:ext cx="105177" cy="41321"/>
              </a:xfrm>
              <a:custGeom>
                <a:avLst/>
                <a:gdLst>
                  <a:gd name="T0" fmla="*/ 310418679 w 28"/>
                  <a:gd name="T1" fmla="*/ 155220463 h 11"/>
                  <a:gd name="T2" fmla="*/ 310418679 w 28"/>
                  <a:gd name="T3" fmla="*/ 155220463 h 11"/>
                  <a:gd name="T4" fmla="*/ 239867411 w 28"/>
                  <a:gd name="T5" fmla="*/ 155220463 h 11"/>
                  <a:gd name="T6" fmla="*/ 0 w 28"/>
                  <a:gd name="T7" fmla="*/ 155220463 h 11"/>
                  <a:gd name="T8" fmla="*/ 0 w 28"/>
                  <a:gd name="T9" fmla="*/ 155220463 h 11"/>
                  <a:gd name="T10" fmla="*/ 0 w 28"/>
                  <a:gd name="T11" fmla="*/ 0 h 11"/>
                  <a:gd name="T12" fmla="*/ 0 w 28"/>
                  <a:gd name="T13" fmla="*/ 0 h 11"/>
                  <a:gd name="T14" fmla="*/ 0 w 28"/>
                  <a:gd name="T15" fmla="*/ 0 h 11"/>
                  <a:gd name="T16" fmla="*/ 0 w 28"/>
                  <a:gd name="T17" fmla="*/ 70553734 h 11"/>
                  <a:gd name="T18" fmla="*/ 0 w 28"/>
                  <a:gd name="T19" fmla="*/ 70553734 h 11"/>
                  <a:gd name="T20" fmla="*/ 84659979 w 28"/>
                  <a:gd name="T21" fmla="*/ 70553734 h 11"/>
                  <a:gd name="T22" fmla="*/ 239867411 w 28"/>
                  <a:gd name="T23" fmla="*/ 70553734 h 11"/>
                  <a:gd name="T24" fmla="*/ 395078629 w 28"/>
                  <a:gd name="T25" fmla="*/ 0 h 11"/>
                  <a:gd name="T26" fmla="*/ 395078629 w 28"/>
                  <a:gd name="T27" fmla="*/ 0 h 11"/>
                  <a:gd name="T28" fmla="*/ 395078629 w 28"/>
                  <a:gd name="T29" fmla="*/ 155220463 h 11"/>
                  <a:gd name="T30" fmla="*/ 395078629 w 28"/>
                  <a:gd name="T31" fmla="*/ 155220463 h 11"/>
                  <a:gd name="T32" fmla="*/ 395078629 w 28"/>
                  <a:gd name="T33" fmla="*/ 155220463 h 11"/>
                  <a:gd name="T34" fmla="*/ 310418679 w 28"/>
                  <a:gd name="T35" fmla="*/ 155220463 h 11"/>
                  <a:gd name="T36" fmla="*/ 310418679 w 28"/>
                  <a:gd name="T37" fmla="*/ 155220463 h 1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"/>
                  <a:gd name="T58" fmla="*/ 0 h 11"/>
                  <a:gd name="T59" fmla="*/ 28 w 28"/>
                  <a:gd name="T60" fmla="*/ 11 h 1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" h="11">
                    <a:moveTo>
                      <a:pt x="22" y="11"/>
                    </a:moveTo>
                    <a:lnTo>
                      <a:pt x="22" y="11"/>
                    </a:lnTo>
                    <a:lnTo>
                      <a:pt x="17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6" y="5"/>
                    </a:lnTo>
                    <a:lnTo>
                      <a:pt x="17" y="5"/>
                    </a:lnTo>
                    <a:lnTo>
                      <a:pt x="28" y="0"/>
                    </a:lnTo>
                    <a:lnTo>
                      <a:pt x="28" y="11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82" name="Freeform 1543"/>
              <p:cNvSpPr>
                <a:spLocks/>
              </p:cNvSpPr>
              <p:nvPr/>
            </p:nvSpPr>
            <p:spPr bwMode="auto">
              <a:xfrm>
                <a:off x="-6249243" y="-5533331"/>
                <a:ext cx="146497" cy="41321"/>
              </a:xfrm>
              <a:custGeom>
                <a:avLst/>
                <a:gdLst>
                  <a:gd name="T0" fmla="*/ 0 w 39"/>
                  <a:gd name="T1" fmla="*/ 84666729 h 11"/>
                  <a:gd name="T2" fmla="*/ 0 w 39"/>
                  <a:gd name="T3" fmla="*/ 84666729 h 11"/>
                  <a:gd name="T4" fmla="*/ 239871899 w 39"/>
                  <a:gd name="T5" fmla="*/ 0 h 11"/>
                  <a:gd name="T6" fmla="*/ 395079834 w 39"/>
                  <a:gd name="T7" fmla="*/ 84666729 h 11"/>
                  <a:gd name="T8" fmla="*/ 550291584 w 39"/>
                  <a:gd name="T9" fmla="*/ 155220463 h 11"/>
                  <a:gd name="T10" fmla="*/ 550291584 w 39"/>
                  <a:gd name="T11" fmla="*/ 155220463 h 11"/>
                  <a:gd name="T12" fmla="*/ 155211691 w 39"/>
                  <a:gd name="T13" fmla="*/ 155220463 h 11"/>
                  <a:gd name="T14" fmla="*/ 84660237 w 39"/>
                  <a:gd name="T15" fmla="*/ 155220463 h 11"/>
                  <a:gd name="T16" fmla="*/ 0 w 39"/>
                  <a:gd name="T17" fmla="*/ 84666729 h 11"/>
                  <a:gd name="T18" fmla="*/ 0 w 39"/>
                  <a:gd name="T19" fmla="*/ 84666729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11"/>
                  <a:gd name="T32" fmla="*/ 39 w 39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11">
                    <a:moveTo>
                      <a:pt x="0" y="6"/>
                    </a:moveTo>
                    <a:lnTo>
                      <a:pt x="0" y="6"/>
                    </a:lnTo>
                    <a:lnTo>
                      <a:pt x="17" y="0"/>
                    </a:lnTo>
                    <a:lnTo>
                      <a:pt x="28" y="6"/>
                    </a:lnTo>
                    <a:lnTo>
                      <a:pt x="39" y="11"/>
                    </a:lnTo>
                    <a:lnTo>
                      <a:pt x="11" y="11"/>
                    </a:lnTo>
                    <a:lnTo>
                      <a:pt x="6" y="1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83" name="Freeform 1544"/>
              <p:cNvSpPr>
                <a:spLocks/>
              </p:cNvSpPr>
              <p:nvPr/>
            </p:nvSpPr>
            <p:spPr bwMode="auto">
              <a:xfrm>
                <a:off x="-6391984" y="-5533331"/>
                <a:ext cx="105177" cy="41321"/>
              </a:xfrm>
              <a:custGeom>
                <a:avLst/>
                <a:gdLst>
                  <a:gd name="T0" fmla="*/ 310418679 w 28"/>
                  <a:gd name="T1" fmla="*/ 155220463 h 11"/>
                  <a:gd name="T2" fmla="*/ 310418679 w 28"/>
                  <a:gd name="T3" fmla="*/ 155220463 h 11"/>
                  <a:gd name="T4" fmla="*/ 310418679 w 28"/>
                  <a:gd name="T5" fmla="*/ 84666729 h 11"/>
                  <a:gd name="T6" fmla="*/ 155211218 w 28"/>
                  <a:gd name="T7" fmla="*/ 84666729 h 11"/>
                  <a:gd name="T8" fmla="*/ 0 w 28"/>
                  <a:gd name="T9" fmla="*/ 84666729 h 11"/>
                  <a:gd name="T10" fmla="*/ 0 w 28"/>
                  <a:gd name="T11" fmla="*/ 84666729 h 11"/>
                  <a:gd name="T12" fmla="*/ 0 w 28"/>
                  <a:gd name="T13" fmla="*/ 0 h 11"/>
                  <a:gd name="T14" fmla="*/ 155211218 w 28"/>
                  <a:gd name="T15" fmla="*/ 0 h 11"/>
                  <a:gd name="T16" fmla="*/ 395078629 w 28"/>
                  <a:gd name="T17" fmla="*/ 0 h 11"/>
                  <a:gd name="T18" fmla="*/ 395078629 w 28"/>
                  <a:gd name="T19" fmla="*/ 0 h 11"/>
                  <a:gd name="T20" fmla="*/ 395078629 w 28"/>
                  <a:gd name="T21" fmla="*/ 84666729 h 11"/>
                  <a:gd name="T22" fmla="*/ 395078629 w 28"/>
                  <a:gd name="T23" fmla="*/ 84666729 h 11"/>
                  <a:gd name="T24" fmla="*/ 395078629 w 28"/>
                  <a:gd name="T25" fmla="*/ 155220463 h 11"/>
                  <a:gd name="T26" fmla="*/ 310418679 w 28"/>
                  <a:gd name="T27" fmla="*/ 155220463 h 11"/>
                  <a:gd name="T28" fmla="*/ 310418679 w 28"/>
                  <a:gd name="T29" fmla="*/ 155220463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"/>
                  <a:gd name="T46" fmla="*/ 0 h 11"/>
                  <a:gd name="T47" fmla="*/ 28 w 28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" h="11">
                    <a:moveTo>
                      <a:pt x="22" y="11"/>
                    </a:moveTo>
                    <a:lnTo>
                      <a:pt x="22" y="11"/>
                    </a:lnTo>
                    <a:lnTo>
                      <a:pt x="22" y="6"/>
                    </a:lnTo>
                    <a:lnTo>
                      <a:pt x="11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84" name="Freeform 1545"/>
              <p:cNvSpPr>
                <a:spLocks/>
              </p:cNvSpPr>
              <p:nvPr/>
            </p:nvSpPr>
            <p:spPr bwMode="auto">
              <a:xfrm>
                <a:off x="-6226705" y="-5469471"/>
                <a:ext cx="123959" cy="37565"/>
              </a:xfrm>
              <a:custGeom>
                <a:avLst/>
                <a:gdLst>
                  <a:gd name="T0" fmla="*/ 380971024 w 33"/>
                  <a:gd name="T1" fmla="*/ 141112927 h 10"/>
                  <a:gd name="T2" fmla="*/ 380971024 w 33"/>
                  <a:gd name="T3" fmla="*/ 141112927 h 10"/>
                  <a:gd name="T4" fmla="*/ 225759344 w 33"/>
                  <a:gd name="T5" fmla="*/ 70558342 h 10"/>
                  <a:gd name="T6" fmla="*/ 0 w 33"/>
                  <a:gd name="T7" fmla="*/ 141112927 h 10"/>
                  <a:gd name="T8" fmla="*/ 0 w 33"/>
                  <a:gd name="T9" fmla="*/ 141112927 h 10"/>
                  <a:gd name="T10" fmla="*/ 0 w 33"/>
                  <a:gd name="T11" fmla="*/ 0 h 10"/>
                  <a:gd name="T12" fmla="*/ 0 w 33"/>
                  <a:gd name="T13" fmla="*/ 0 h 10"/>
                  <a:gd name="T14" fmla="*/ 70551449 w 33"/>
                  <a:gd name="T15" fmla="*/ 0 h 10"/>
                  <a:gd name="T16" fmla="*/ 70551449 w 33"/>
                  <a:gd name="T17" fmla="*/ 0 h 10"/>
                  <a:gd name="T18" fmla="*/ 70551449 w 33"/>
                  <a:gd name="T19" fmla="*/ 0 h 10"/>
                  <a:gd name="T20" fmla="*/ 155211680 w 33"/>
                  <a:gd name="T21" fmla="*/ 0 h 10"/>
                  <a:gd name="T22" fmla="*/ 310419604 w 33"/>
                  <a:gd name="T23" fmla="*/ 70558342 h 10"/>
                  <a:gd name="T24" fmla="*/ 465631226 w 33"/>
                  <a:gd name="T25" fmla="*/ 70558342 h 10"/>
                  <a:gd name="T26" fmla="*/ 380971024 w 33"/>
                  <a:gd name="T27" fmla="*/ 141112927 h 10"/>
                  <a:gd name="T28" fmla="*/ 380971024 w 33"/>
                  <a:gd name="T29" fmla="*/ 141112927 h 1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0"/>
                  <a:gd name="T47" fmla="*/ 33 w 33"/>
                  <a:gd name="T48" fmla="*/ 10 h 1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0">
                    <a:moveTo>
                      <a:pt x="27" y="10"/>
                    </a:moveTo>
                    <a:lnTo>
                      <a:pt x="27" y="10"/>
                    </a:lnTo>
                    <a:lnTo>
                      <a:pt x="16" y="5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1" y="0"/>
                    </a:lnTo>
                    <a:lnTo>
                      <a:pt x="22" y="5"/>
                    </a:lnTo>
                    <a:lnTo>
                      <a:pt x="33" y="5"/>
                    </a:lnTo>
                    <a:lnTo>
                      <a:pt x="27" y="1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85" name="Freeform 1546"/>
              <p:cNvSpPr>
                <a:spLocks/>
              </p:cNvSpPr>
              <p:nvPr/>
            </p:nvSpPr>
            <p:spPr bwMode="auto">
              <a:xfrm>
                <a:off x="-6391984" y="-5469471"/>
                <a:ext cx="123959" cy="37565"/>
              </a:xfrm>
              <a:custGeom>
                <a:avLst/>
                <a:gdLst>
                  <a:gd name="T0" fmla="*/ 0 w 33"/>
                  <a:gd name="T1" fmla="*/ 70558342 h 10"/>
                  <a:gd name="T2" fmla="*/ 0 w 33"/>
                  <a:gd name="T3" fmla="*/ 70558342 h 10"/>
                  <a:gd name="T4" fmla="*/ 0 w 33"/>
                  <a:gd name="T5" fmla="*/ 0 h 10"/>
                  <a:gd name="T6" fmla="*/ 155211680 w 33"/>
                  <a:gd name="T7" fmla="*/ 0 h 10"/>
                  <a:gd name="T8" fmla="*/ 465631226 w 33"/>
                  <a:gd name="T9" fmla="*/ 0 h 10"/>
                  <a:gd name="T10" fmla="*/ 465631226 w 33"/>
                  <a:gd name="T11" fmla="*/ 0 h 10"/>
                  <a:gd name="T12" fmla="*/ 465631226 w 33"/>
                  <a:gd name="T13" fmla="*/ 141112927 h 10"/>
                  <a:gd name="T14" fmla="*/ 310419604 w 33"/>
                  <a:gd name="T15" fmla="*/ 70558342 h 10"/>
                  <a:gd name="T16" fmla="*/ 155211680 w 33"/>
                  <a:gd name="T17" fmla="*/ 70558342 h 10"/>
                  <a:gd name="T18" fmla="*/ 0 w 33"/>
                  <a:gd name="T19" fmla="*/ 70558342 h 10"/>
                  <a:gd name="T20" fmla="*/ 0 w 33"/>
                  <a:gd name="T21" fmla="*/ 70558342 h 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3"/>
                  <a:gd name="T34" fmla="*/ 0 h 10"/>
                  <a:gd name="T35" fmla="*/ 33 w 33"/>
                  <a:gd name="T36" fmla="*/ 10 h 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3" h="10">
                    <a:moveTo>
                      <a:pt x="0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10"/>
                    </a:lnTo>
                    <a:lnTo>
                      <a:pt x="22" y="5"/>
                    </a:lnTo>
                    <a:lnTo>
                      <a:pt x="11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86" name="Freeform 1547"/>
              <p:cNvSpPr>
                <a:spLocks/>
              </p:cNvSpPr>
              <p:nvPr/>
            </p:nvSpPr>
            <p:spPr bwMode="auto">
              <a:xfrm>
                <a:off x="-6185385" y="-5409367"/>
                <a:ext cx="101421" cy="41321"/>
              </a:xfrm>
              <a:custGeom>
                <a:avLst/>
                <a:gdLst>
                  <a:gd name="T0" fmla="*/ 0 w 27"/>
                  <a:gd name="T1" fmla="*/ 0 h 11"/>
                  <a:gd name="T2" fmla="*/ 0 w 27"/>
                  <a:gd name="T3" fmla="*/ 0 h 11"/>
                  <a:gd name="T4" fmla="*/ 70551462 w 27"/>
                  <a:gd name="T5" fmla="*/ 0 h 11"/>
                  <a:gd name="T6" fmla="*/ 225759385 w 27"/>
                  <a:gd name="T7" fmla="*/ 0 h 11"/>
                  <a:gd name="T8" fmla="*/ 380971093 w 27"/>
                  <a:gd name="T9" fmla="*/ 0 h 11"/>
                  <a:gd name="T10" fmla="*/ 380971093 w 27"/>
                  <a:gd name="T11" fmla="*/ 0 h 11"/>
                  <a:gd name="T12" fmla="*/ 380971093 w 27"/>
                  <a:gd name="T13" fmla="*/ 70553734 h 11"/>
                  <a:gd name="T14" fmla="*/ 225759385 w 27"/>
                  <a:gd name="T15" fmla="*/ 155220463 h 11"/>
                  <a:gd name="T16" fmla="*/ 70551462 w 27"/>
                  <a:gd name="T17" fmla="*/ 70553734 h 11"/>
                  <a:gd name="T18" fmla="*/ 0 w 27"/>
                  <a:gd name="T19" fmla="*/ 0 h 11"/>
                  <a:gd name="T20" fmla="*/ 0 w 27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7"/>
                  <a:gd name="T34" fmla="*/ 0 h 11"/>
                  <a:gd name="T35" fmla="*/ 27 w 27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7" h="11">
                    <a:moveTo>
                      <a:pt x="0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27" y="5"/>
                    </a:lnTo>
                    <a:lnTo>
                      <a:pt x="16" y="11"/>
                    </a:lnTo>
                    <a:lnTo>
                      <a:pt x="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87" name="Freeform 1548"/>
              <p:cNvSpPr>
                <a:spLocks/>
              </p:cNvSpPr>
              <p:nvPr/>
            </p:nvSpPr>
            <p:spPr bwMode="auto">
              <a:xfrm>
                <a:off x="-6391984" y="-5431906"/>
                <a:ext cx="123959" cy="63860"/>
              </a:xfrm>
              <a:custGeom>
                <a:avLst/>
                <a:gdLst>
                  <a:gd name="T0" fmla="*/ 465631226 w 33"/>
                  <a:gd name="T1" fmla="*/ 239888163 h 17"/>
                  <a:gd name="T2" fmla="*/ 465631226 w 33"/>
                  <a:gd name="T3" fmla="*/ 239888163 h 17"/>
                  <a:gd name="T4" fmla="*/ 395079806 w 33"/>
                  <a:gd name="T5" fmla="*/ 155221110 h 17"/>
                  <a:gd name="T6" fmla="*/ 239871882 w 33"/>
                  <a:gd name="T7" fmla="*/ 84667082 h 17"/>
                  <a:gd name="T8" fmla="*/ 0 w 33"/>
                  <a:gd name="T9" fmla="*/ 155221110 h 17"/>
                  <a:gd name="T10" fmla="*/ 0 w 33"/>
                  <a:gd name="T11" fmla="*/ 155221110 h 17"/>
                  <a:gd name="T12" fmla="*/ 0 w 33"/>
                  <a:gd name="T13" fmla="*/ 84667082 h 17"/>
                  <a:gd name="T14" fmla="*/ 155211680 w 33"/>
                  <a:gd name="T15" fmla="*/ 0 h 17"/>
                  <a:gd name="T16" fmla="*/ 465631226 w 33"/>
                  <a:gd name="T17" fmla="*/ 84667082 h 17"/>
                  <a:gd name="T18" fmla="*/ 465631226 w 33"/>
                  <a:gd name="T19" fmla="*/ 84667082 h 17"/>
                  <a:gd name="T20" fmla="*/ 465631226 w 33"/>
                  <a:gd name="T21" fmla="*/ 155221110 h 17"/>
                  <a:gd name="T22" fmla="*/ 465631226 w 33"/>
                  <a:gd name="T23" fmla="*/ 155221110 h 17"/>
                  <a:gd name="T24" fmla="*/ 465631226 w 33"/>
                  <a:gd name="T25" fmla="*/ 155221110 h 17"/>
                  <a:gd name="T26" fmla="*/ 465631226 w 33"/>
                  <a:gd name="T27" fmla="*/ 239888163 h 17"/>
                  <a:gd name="T28" fmla="*/ 465631226 w 33"/>
                  <a:gd name="T29" fmla="*/ 239888163 h 1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7"/>
                  <a:gd name="T47" fmla="*/ 33 w 33"/>
                  <a:gd name="T48" fmla="*/ 17 h 1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7">
                    <a:moveTo>
                      <a:pt x="33" y="17"/>
                    </a:moveTo>
                    <a:lnTo>
                      <a:pt x="33" y="17"/>
                    </a:lnTo>
                    <a:lnTo>
                      <a:pt x="28" y="11"/>
                    </a:lnTo>
                    <a:lnTo>
                      <a:pt x="17" y="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33" y="6"/>
                    </a:lnTo>
                    <a:lnTo>
                      <a:pt x="33" y="11"/>
                    </a:lnTo>
                    <a:lnTo>
                      <a:pt x="33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88" name="Freeform 1549"/>
              <p:cNvSpPr>
                <a:spLocks/>
              </p:cNvSpPr>
              <p:nvPr/>
            </p:nvSpPr>
            <p:spPr bwMode="auto">
              <a:xfrm>
                <a:off x="-6249243" y="-5368046"/>
                <a:ext cx="146497" cy="41321"/>
              </a:xfrm>
              <a:custGeom>
                <a:avLst/>
                <a:gdLst>
                  <a:gd name="T0" fmla="*/ 550291584 w 39"/>
                  <a:gd name="T1" fmla="*/ 0 h 11"/>
                  <a:gd name="T2" fmla="*/ 550291584 w 39"/>
                  <a:gd name="T3" fmla="*/ 0 h 11"/>
                  <a:gd name="T4" fmla="*/ 465631259 w 39"/>
                  <a:gd name="T5" fmla="*/ 155220463 h 11"/>
                  <a:gd name="T6" fmla="*/ 310419626 w 39"/>
                  <a:gd name="T7" fmla="*/ 155220463 h 11"/>
                  <a:gd name="T8" fmla="*/ 155211691 w 39"/>
                  <a:gd name="T9" fmla="*/ 155220463 h 11"/>
                  <a:gd name="T10" fmla="*/ 0 w 39"/>
                  <a:gd name="T11" fmla="*/ 155220463 h 11"/>
                  <a:gd name="T12" fmla="*/ 0 w 39"/>
                  <a:gd name="T13" fmla="*/ 155220463 h 11"/>
                  <a:gd name="T14" fmla="*/ 0 w 39"/>
                  <a:gd name="T15" fmla="*/ 70553734 h 11"/>
                  <a:gd name="T16" fmla="*/ 84660237 w 39"/>
                  <a:gd name="T17" fmla="*/ 0 h 11"/>
                  <a:gd name="T18" fmla="*/ 239871899 w 39"/>
                  <a:gd name="T19" fmla="*/ 0 h 11"/>
                  <a:gd name="T20" fmla="*/ 395079834 w 39"/>
                  <a:gd name="T21" fmla="*/ 70553734 h 11"/>
                  <a:gd name="T22" fmla="*/ 550291584 w 39"/>
                  <a:gd name="T23" fmla="*/ 0 h 11"/>
                  <a:gd name="T24" fmla="*/ 550291584 w 39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11"/>
                  <a:gd name="T41" fmla="*/ 39 w 39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11">
                    <a:moveTo>
                      <a:pt x="39" y="0"/>
                    </a:moveTo>
                    <a:lnTo>
                      <a:pt x="39" y="0"/>
                    </a:lnTo>
                    <a:lnTo>
                      <a:pt x="33" y="11"/>
                    </a:lnTo>
                    <a:lnTo>
                      <a:pt x="22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6" y="0"/>
                    </a:lnTo>
                    <a:lnTo>
                      <a:pt x="17" y="0"/>
                    </a:lnTo>
                    <a:lnTo>
                      <a:pt x="28" y="5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89" name="Freeform 1550"/>
              <p:cNvSpPr>
                <a:spLocks/>
              </p:cNvSpPr>
              <p:nvPr/>
            </p:nvSpPr>
            <p:spPr bwMode="auto">
              <a:xfrm>
                <a:off x="-6391984" y="-5307942"/>
                <a:ext cx="123959" cy="22539"/>
              </a:xfrm>
              <a:custGeom>
                <a:avLst/>
                <a:gdLst>
                  <a:gd name="T0" fmla="*/ 0 w 33"/>
                  <a:gd name="T1" fmla="*/ 0 h 6"/>
                  <a:gd name="T2" fmla="*/ 0 w 33"/>
                  <a:gd name="T3" fmla="*/ 0 h 6"/>
                  <a:gd name="T4" fmla="*/ 84660231 w 33"/>
                  <a:gd name="T5" fmla="*/ 0 h 6"/>
                  <a:gd name="T6" fmla="*/ 310419604 w 33"/>
                  <a:gd name="T7" fmla="*/ 0 h 6"/>
                  <a:gd name="T8" fmla="*/ 465631226 w 33"/>
                  <a:gd name="T9" fmla="*/ 0 h 6"/>
                  <a:gd name="T10" fmla="*/ 465631226 w 33"/>
                  <a:gd name="T11" fmla="*/ 84667756 h 6"/>
                  <a:gd name="T12" fmla="*/ 465631226 w 33"/>
                  <a:gd name="T13" fmla="*/ 84667756 h 6"/>
                  <a:gd name="T14" fmla="*/ 465631226 w 33"/>
                  <a:gd name="T15" fmla="*/ 84667756 h 6"/>
                  <a:gd name="T16" fmla="*/ 395079806 w 33"/>
                  <a:gd name="T17" fmla="*/ 84667756 h 6"/>
                  <a:gd name="T18" fmla="*/ 239871882 w 33"/>
                  <a:gd name="T19" fmla="*/ 84667756 h 6"/>
                  <a:gd name="T20" fmla="*/ 84660231 w 33"/>
                  <a:gd name="T21" fmla="*/ 84667756 h 6"/>
                  <a:gd name="T22" fmla="*/ 0 w 33"/>
                  <a:gd name="T23" fmla="*/ 84667756 h 6"/>
                  <a:gd name="T24" fmla="*/ 0 w 33"/>
                  <a:gd name="T25" fmla="*/ 0 h 6"/>
                  <a:gd name="T26" fmla="*/ 0 w 33"/>
                  <a:gd name="T27" fmla="*/ 0 h 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6"/>
                  <a:gd name="T44" fmla="*/ 33 w 33"/>
                  <a:gd name="T45" fmla="*/ 6 h 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6">
                    <a:moveTo>
                      <a:pt x="0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0"/>
                    </a:lnTo>
                    <a:lnTo>
                      <a:pt x="33" y="6"/>
                    </a:lnTo>
                    <a:lnTo>
                      <a:pt x="28" y="6"/>
                    </a:lnTo>
                    <a:lnTo>
                      <a:pt x="17" y="6"/>
                    </a:lnTo>
                    <a:lnTo>
                      <a:pt x="6" y="6"/>
                    </a:lnTo>
                    <a:lnTo>
                      <a:pt x="0" y="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90" name="Freeform 1551"/>
              <p:cNvSpPr>
                <a:spLocks/>
              </p:cNvSpPr>
              <p:nvPr/>
            </p:nvSpPr>
            <p:spPr bwMode="auto">
              <a:xfrm>
                <a:off x="-6249243" y="-5307942"/>
                <a:ext cx="105177" cy="41321"/>
              </a:xfrm>
              <a:custGeom>
                <a:avLst/>
                <a:gdLst>
                  <a:gd name="T0" fmla="*/ 395078629 w 28"/>
                  <a:gd name="T1" fmla="*/ 0 h 11"/>
                  <a:gd name="T2" fmla="*/ 395078629 w 28"/>
                  <a:gd name="T3" fmla="*/ 0 h 11"/>
                  <a:gd name="T4" fmla="*/ 395078629 w 28"/>
                  <a:gd name="T5" fmla="*/ 155220463 h 11"/>
                  <a:gd name="T6" fmla="*/ 395078629 w 28"/>
                  <a:gd name="T7" fmla="*/ 155220463 h 11"/>
                  <a:gd name="T8" fmla="*/ 155211218 w 28"/>
                  <a:gd name="T9" fmla="*/ 84666729 h 11"/>
                  <a:gd name="T10" fmla="*/ 0 w 28"/>
                  <a:gd name="T11" fmla="*/ 84666729 h 11"/>
                  <a:gd name="T12" fmla="*/ 0 w 28"/>
                  <a:gd name="T13" fmla="*/ 84666729 h 11"/>
                  <a:gd name="T14" fmla="*/ 0 w 28"/>
                  <a:gd name="T15" fmla="*/ 0 h 11"/>
                  <a:gd name="T16" fmla="*/ 155211218 w 28"/>
                  <a:gd name="T17" fmla="*/ 0 h 11"/>
                  <a:gd name="T18" fmla="*/ 395078629 w 28"/>
                  <a:gd name="T19" fmla="*/ 0 h 11"/>
                  <a:gd name="T20" fmla="*/ 395078629 w 28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8"/>
                  <a:gd name="T34" fmla="*/ 0 h 11"/>
                  <a:gd name="T35" fmla="*/ 28 w 28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11"/>
                    </a:lnTo>
                    <a:lnTo>
                      <a:pt x="11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91" name="Freeform 1552"/>
              <p:cNvSpPr>
                <a:spLocks/>
              </p:cNvSpPr>
              <p:nvPr/>
            </p:nvSpPr>
            <p:spPr bwMode="auto">
              <a:xfrm>
                <a:off x="-6433304" y="-5266621"/>
                <a:ext cx="146497" cy="41321"/>
              </a:xfrm>
              <a:custGeom>
                <a:avLst/>
                <a:gdLst>
                  <a:gd name="T0" fmla="*/ 465631259 w 39"/>
                  <a:gd name="T1" fmla="*/ 155220463 h 11"/>
                  <a:gd name="T2" fmla="*/ 465631259 w 39"/>
                  <a:gd name="T3" fmla="*/ 155220463 h 11"/>
                  <a:gd name="T4" fmla="*/ 395079834 w 39"/>
                  <a:gd name="T5" fmla="*/ 155220463 h 11"/>
                  <a:gd name="T6" fmla="*/ 239871899 w 39"/>
                  <a:gd name="T7" fmla="*/ 155220463 h 11"/>
                  <a:gd name="T8" fmla="*/ 84660237 w 39"/>
                  <a:gd name="T9" fmla="*/ 155220463 h 11"/>
                  <a:gd name="T10" fmla="*/ 0 w 39"/>
                  <a:gd name="T11" fmla="*/ 84666729 h 11"/>
                  <a:gd name="T12" fmla="*/ 0 w 39"/>
                  <a:gd name="T13" fmla="*/ 84666729 h 11"/>
                  <a:gd name="T14" fmla="*/ 84660237 w 39"/>
                  <a:gd name="T15" fmla="*/ 0 h 11"/>
                  <a:gd name="T16" fmla="*/ 310419626 w 39"/>
                  <a:gd name="T17" fmla="*/ 0 h 11"/>
                  <a:gd name="T18" fmla="*/ 465631259 w 39"/>
                  <a:gd name="T19" fmla="*/ 84666729 h 11"/>
                  <a:gd name="T20" fmla="*/ 550291584 w 39"/>
                  <a:gd name="T21" fmla="*/ 84666729 h 11"/>
                  <a:gd name="T22" fmla="*/ 465631259 w 39"/>
                  <a:gd name="T23" fmla="*/ 155220463 h 11"/>
                  <a:gd name="T24" fmla="*/ 465631259 w 39"/>
                  <a:gd name="T25" fmla="*/ 155220463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11"/>
                  <a:gd name="T41" fmla="*/ 39 w 39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11">
                    <a:moveTo>
                      <a:pt x="33" y="11"/>
                    </a:moveTo>
                    <a:lnTo>
                      <a:pt x="33" y="11"/>
                    </a:lnTo>
                    <a:lnTo>
                      <a:pt x="28" y="11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6"/>
                    </a:lnTo>
                    <a:lnTo>
                      <a:pt x="39" y="6"/>
                    </a:lnTo>
                    <a:lnTo>
                      <a:pt x="33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92" name="Freeform 1553"/>
              <p:cNvSpPr>
                <a:spLocks/>
              </p:cNvSpPr>
              <p:nvPr/>
            </p:nvSpPr>
            <p:spPr bwMode="auto">
              <a:xfrm>
                <a:off x="-6226705" y="-5266621"/>
                <a:ext cx="123959" cy="41321"/>
              </a:xfrm>
              <a:custGeom>
                <a:avLst/>
                <a:gdLst>
                  <a:gd name="T0" fmla="*/ 0 w 33"/>
                  <a:gd name="T1" fmla="*/ 155220463 h 11"/>
                  <a:gd name="T2" fmla="*/ 0 w 33"/>
                  <a:gd name="T3" fmla="*/ 155220463 h 11"/>
                  <a:gd name="T4" fmla="*/ 0 w 33"/>
                  <a:gd name="T5" fmla="*/ 84666729 h 11"/>
                  <a:gd name="T6" fmla="*/ 70551449 w 33"/>
                  <a:gd name="T7" fmla="*/ 84666729 h 11"/>
                  <a:gd name="T8" fmla="*/ 225759344 w 33"/>
                  <a:gd name="T9" fmla="*/ 0 h 11"/>
                  <a:gd name="T10" fmla="*/ 380971024 w 33"/>
                  <a:gd name="T11" fmla="*/ 84666729 h 11"/>
                  <a:gd name="T12" fmla="*/ 465631226 w 33"/>
                  <a:gd name="T13" fmla="*/ 84666729 h 11"/>
                  <a:gd name="T14" fmla="*/ 465631226 w 33"/>
                  <a:gd name="T15" fmla="*/ 155220463 h 11"/>
                  <a:gd name="T16" fmla="*/ 465631226 w 33"/>
                  <a:gd name="T17" fmla="*/ 155220463 h 11"/>
                  <a:gd name="T18" fmla="*/ 380971024 w 33"/>
                  <a:gd name="T19" fmla="*/ 155220463 h 11"/>
                  <a:gd name="T20" fmla="*/ 225759344 w 33"/>
                  <a:gd name="T21" fmla="*/ 155220463 h 11"/>
                  <a:gd name="T22" fmla="*/ 155211680 w 33"/>
                  <a:gd name="T23" fmla="*/ 155220463 h 11"/>
                  <a:gd name="T24" fmla="*/ 0 w 33"/>
                  <a:gd name="T25" fmla="*/ 155220463 h 11"/>
                  <a:gd name="T26" fmla="*/ 0 w 33"/>
                  <a:gd name="T27" fmla="*/ 155220463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11"/>
                    </a:moveTo>
                    <a:lnTo>
                      <a:pt x="0" y="11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16" y="0"/>
                    </a:lnTo>
                    <a:lnTo>
                      <a:pt x="27" y="6"/>
                    </a:lnTo>
                    <a:lnTo>
                      <a:pt x="33" y="6"/>
                    </a:lnTo>
                    <a:lnTo>
                      <a:pt x="33" y="11"/>
                    </a:lnTo>
                    <a:lnTo>
                      <a:pt x="27" y="11"/>
                    </a:lnTo>
                    <a:lnTo>
                      <a:pt x="16" y="11"/>
                    </a:lnTo>
                    <a:lnTo>
                      <a:pt x="11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93" name="Freeform 1554"/>
              <p:cNvSpPr>
                <a:spLocks/>
              </p:cNvSpPr>
              <p:nvPr/>
            </p:nvSpPr>
            <p:spPr bwMode="auto">
              <a:xfrm>
                <a:off x="-6249243" y="-5202761"/>
                <a:ext cx="206599" cy="41321"/>
              </a:xfrm>
              <a:custGeom>
                <a:avLst/>
                <a:gdLst>
                  <a:gd name="T0" fmla="*/ 776057234 w 55"/>
                  <a:gd name="T1" fmla="*/ 155220463 h 11"/>
                  <a:gd name="T2" fmla="*/ 776057234 w 55"/>
                  <a:gd name="T3" fmla="*/ 155220463 h 11"/>
                  <a:gd name="T4" fmla="*/ 395084910 w 55"/>
                  <a:gd name="T5" fmla="*/ 155220463 h 11"/>
                  <a:gd name="T6" fmla="*/ 155212210 w 55"/>
                  <a:gd name="T7" fmla="*/ 155220463 h 11"/>
                  <a:gd name="T8" fmla="*/ 0 w 55"/>
                  <a:gd name="T9" fmla="*/ 0 h 11"/>
                  <a:gd name="T10" fmla="*/ 0 w 55"/>
                  <a:gd name="T11" fmla="*/ 0 h 11"/>
                  <a:gd name="T12" fmla="*/ 395084910 w 55"/>
                  <a:gd name="T13" fmla="*/ 0 h 11"/>
                  <a:gd name="T14" fmla="*/ 620845083 w 55"/>
                  <a:gd name="T15" fmla="*/ 70553734 h 11"/>
                  <a:gd name="T16" fmla="*/ 705505573 w 55"/>
                  <a:gd name="T17" fmla="*/ 70553734 h 11"/>
                  <a:gd name="T18" fmla="*/ 776057234 w 55"/>
                  <a:gd name="T19" fmla="*/ 155220463 h 11"/>
                  <a:gd name="T20" fmla="*/ 776057234 w 55"/>
                  <a:gd name="T21" fmla="*/ 155220463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11"/>
                  <a:gd name="T35" fmla="*/ 55 w 55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11">
                    <a:moveTo>
                      <a:pt x="55" y="11"/>
                    </a:moveTo>
                    <a:lnTo>
                      <a:pt x="55" y="11"/>
                    </a:lnTo>
                    <a:lnTo>
                      <a:pt x="28" y="11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44" y="5"/>
                    </a:lnTo>
                    <a:lnTo>
                      <a:pt x="50" y="5"/>
                    </a:lnTo>
                    <a:lnTo>
                      <a:pt x="55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94" name="Freeform 1555"/>
              <p:cNvSpPr>
                <a:spLocks/>
              </p:cNvSpPr>
              <p:nvPr/>
            </p:nvSpPr>
            <p:spPr bwMode="auto">
              <a:xfrm>
                <a:off x="-6391984" y="-5202761"/>
                <a:ext cx="123959" cy="41321"/>
              </a:xfrm>
              <a:custGeom>
                <a:avLst/>
                <a:gdLst>
                  <a:gd name="T0" fmla="*/ 0 w 33"/>
                  <a:gd name="T1" fmla="*/ 0 h 11"/>
                  <a:gd name="T2" fmla="*/ 0 w 33"/>
                  <a:gd name="T3" fmla="*/ 0 h 11"/>
                  <a:gd name="T4" fmla="*/ 155211680 w 33"/>
                  <a:gd name="T5" fmla="*/ 0 h 11"/>
                  <a:gd name="T6" fmla="*/ 239871882 w 33"/>
                  <a:gd name="T7" fmla="*/ 0 h 11"/>
                  <a:gd name="T8" fmla="*/ 395079806 w 33"/>
                  <a:gd name="T9" fmla="*/ 0 h 11"/>
                  <a:gd name="T10" fmla="*/ 465631226 w 33"/>
                  <a:gd name="T11" fmla="*/ 0 h 11"/>
                  <a:gd name="T12" fmla="*/ 465631226 w 33"/>
                  <a:gd name="T13" fmla="*/ 0 h 11"/>
                  <a:gd name="T14" fmla="*/ 465631226 w 33"/>
                  <a:gd name="T15" fmla="*/ 70553734 h 11"/>
                  <a:gd name="T16" fmla="*/ 465631226 w 33"/>
                  <a:gd name="T17" fmla="*/ 70553734 h 11"/>
                  <a:gd name="T18" fmla="*/ 239871882 w 33"/>
                  <a:gd name="T19" fmla="*/ 155220463 h 11"/>
                  <a:gd name="T20" fmla="*/ 84660231 w 33"/>
                  <a:gd name="T21" fmla="*/ 70553734 h 11"/>
                  <a:gd name="T22" fmla="*/ 0 w 33"/>
                  <a:gd name="T23" fmla="*/ 0 h 11"/>
                  <a:gd name="T24" fmla="*/ 0 w 33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1"/>
                  <a:gd name="T41" fmla="*/ 33 w 33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1">
                    <a:moveTo>
                      <a:pt x="0" y="0"/>
                    </a:moveTo>
                    <a:lnTo>
                      <a:pt x="0" y="0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33" y="0"/>
                    </a:lnTo>
                    <a:lnTo>
                      <a:pt x="33" y="5"/>
                    </a:lnTo>
                    <a:lnTo>
                      <a:pt x="17" y="11"/>
                    </a:lnTo>
                    <a:lnTo>
                      <a:pt x="6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95" name="Freeform 1556"/>
              <p:cNvSpPr>
                <a:spLocks/>
              </p:cNvSpPr>
              <p:nvPr/>
            </p:nvSpPr>
            <p:spPr bwMode="auto">
              <a:xfrm>
                <a:off x="-6249243" y="-5142657"/>
                <a:ext cx="206599" cy="22539"/>
              </a:xfrm>
              <a:custGeom>
                <a:avLst/>
                <a:gdLst>
                  <a:gd name="T0" fmla="*/ 776057234 w 55"/>
                  <a:gd name="T1" fmla="*/ 84667756 h 6"/>
                  <a:gd name="T2" fmla="*/ 776057234 w 55"/>
                  <a:gd name="T3" fmla="*/ 84667756 h 6"/>
                  <a:gd name="T4" fmla="*/ 550293422 w 55"/>
                  <a:gd name="T5" fmla="*/ 84667756 h 6"/>
                  <a:gd name="T6" fmla="*/ 310424420 w 55"/>
                  <a:gd name="T7" fmla="*/ 84667756 h 6"/>
                  <a:gd name="T8" fmla="*/ 84660520 w 55"/>
                  <a:gd name="T9" fmla="*/ 84667756 h 6"/>
                  <a:gd name="T10" fmla="*/ 0 w 55"/>
                  <a:gd name="T11" fmla="*/ 0 h 6"/>
                  <a:gd name="T12" fmla="*/ 0 w 55"/>
                  <a:gd name="T13" fmla="*/ 0 h 6"/>
                  <a:gd name="T14" fmla="*/ 310424420 w 55"/>
                  <a:gd name="T15" fmla="*/ 0 h 6"/>
                  <a:gd name="T16" fmla="*/ 620845083 w 55"/>
                  <a:gd name="T17" fmla="*/ 0 h 6"/>
                  <a:gd name="T18" fmla="*/ 776057234 w 55"/>
                  <a:gd name="T19" fmla="*/ 84667756 h 6"/>
                  <a:gd name="T20" fmla="*/ 776057234 w 55"/>
                  <a:gd name="T21" fmla="*/ 84667756 h 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6"/>
                  <a:gd name="T35" fmla="*/ 55 w 55"/>
                  <a:gd name="T36" fmla="*/ 6 h 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6">
                    <a:moveTo>
                      <a:pt x="55" y="6"/>
                    </a:moveTo>
                    <a:lnTo>
                      <a:pt x="55" y="6"/>
                    </a:lnTo>
                    <a:lnTo>
                      <a:pt x="39" y="6"/>
                    </a:lnTo>
                    <a:lnTo>
                      <a:pt x="22" y="6"/>
                    </a:lnTo>
                    <a:lnTo>
                      <a:pt x="6" y="6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44" y="0"/>
                    </a:lnTo>
                    <a:lnTo>
                      <a:pt x="55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96" name="Freeform 1557"/>
              <p:cNvSpPr>
                <a:spLocks/>
              </p:cNvSpPr>
              <p:nvPr/>
            </p:nvSpPr>
            <p:spPr bwMode="auto">
              <a:xfrm>
                <a:off x="-6391984" y="-5161440"/>
                <a:ext cx="105177" cy="41321"/>
              </a:xfrm>
              <a:custGeom>
                <a:avLst/>
                <a:gdLst>
                  <a:gd name="T0" fmla="*/ 395078629 w 28"/>
                  <a:gd name="T1" fmla="*/ 0 h 11"/>
                  <a:gd name="T2" fmla="*/ 395078629 w 28"/>
                  <a:gd name="T3" fmla="*/ 0 h 11"/>
                  <a:gd name="T4" fmla="*/ 395078629 w 28"/>
                  <a:gd name="T5" fmla="*/ 155220463 h 11"/>
                  <a:gd name="T6" fmla="*/ 395078629 w 28"/>
                  <a:gd name="T7" fmla="*/ 155220463 h 11"/>
                  <a:gd name="T8" fmla="*/ 395078629 w 28"/>
                  <a:gd name="T9" fmla="*/ 155220463 h 11"/>
                  <a:gd name="T10" fmla="*/ 310418679 w 28"/>
                  <a:gd name="T11" fmla="*/ 155220463 h 11"/>
                  <a:gd name="T12" fmla="*/ 310418679 w 28"/>
                  <a:gd name="T13" fmla="*/ 155220463 h 11"/>
                  <a:gd name="T14" fmla="*/ 310418679 w 28"/>
                  <a:gd name="T15" fmla="*/ 155220463 h 11"/>
                  <a:gd name="T16" fmla="*/ 155211218 w 28"/>
                  <a:gd name="T17" fmla="*/ 155220463 h 11"/>
                  <a:gd name="T18" fmla="*/ 84659979 w 28"/>
                  <a:gd name="T19" fmla="*/ 155220463 h 11"/>
                  <a:gd name="T20" fmla="*/ 0 w 28"/>
                  <a:gd name="T21" fmla="*/ 70553734 h 11"/>
                  <a:gd name="T22" fmla="*/ 0 w 28"/>
                  <a:gd name="T23" fmla="*/ 70553734 h 11"/>
                  <a:gd name="T24" fmla="*/ 0 w 28"/>
                  <a:gd name="T25" fmla="*/ 155220463 h 11"/>
                  <a:gd name="T26" fmla="*/ 0 w 28"/>
                  <a:gd name="T27" fmla="*/ 155220463 h 11"/>
                  <a:gd name="T28" fmla="*/ 0 w 28"/>
                  <a:gd name="T29" fmla="*/ 155220463 h 11"/>
                  <a:gd name="T30" fmla="*/ 0 w 28"/>
                  <a:gd name="T31" fmla="*/ 0 h 11"/>
                  <a:gd name="T32" fmla="*/ 0 w 28"/>
                  <a:gd name="T33" fmla="*/ 0 h 11"/>
                  <a:gd name="T34" fmla="*/ 239867411 w 28"/>
                  <a:gd name="T35" fmla="*/ 70553734 h 11"/>
                  <a:gd name="T36" fmla="*/ 310418679 w 28"/>
                  <a:gd name="T37" fmla="*/ 70553734 h 11"/>
                  <a:gd name="T38" fmla="*/ 395078629 w 28"/>
                  <a:gd name="T39" fmla="*/ 0 h 11"/>
                  <a:gd name="T40" fmla="*/ 395078629 w 28"/>
                  <a:gd name="T41" fmla="*/ 0 h 1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28"/>
                  <a:gd name="T64" fmla="*/ 0 h 11"/>
                  <a:gd name="T65" fmla="*/ 28 w 28"/>
                  <a:gd name="T66" fmla="*/ 11 h 11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11"/>
                    </a:lnTo>
                    <a:lnTo>
                      <a:pt x="22" y="11"/>
                    </a:lnTo>
                    <a:lnTo>
                      <a:pt x="11" y="11"/>
                    </a:lnTo>
                    <a:lnTo>
                      <a:pt x="6" y="11"/>
                    </a:lnTo>
                    <a:lnTo>
                      <a:pt x="0" y="5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17" y="5"/>
                    </a:lnTo>
                    <a:lnTo>
                      <a:pt x="22" y="5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97" name="Freeform 1558"/>
              <p:cNvSpPr>
                <a:spLocks/>
              </p:cNvSpPr>
              <p:nvPr/>
            </p:nvSpPr>
            <p:spPr bwMode="auto">
              <a:xfrm>
                <a:off x="-6226705" y="-5593435"/>
                <a:ext cx="123959" cy="41321"/>
              </a:xfrm>
              <a:custGeom>
                <a:avLst/>
                <a:gdLst>
                  <a:gd name="T0" fmla="*/ 70551449 w 33"/>
                  <a:gd name="T1" fmla="*/ 0 h 11"/>
                  <a:gd name="T2" fmla="*/ 70551449 w 33"/>
                  <a:gd name="T3" fmla="*/ 0 h 11"/>
                  <a:gd name="T4" fmla="*/ 70551449 w 33"/>
                  <a:gd name="T5" fmla="*/ 70553734 h 11"/>
                  <a:gd name="T6" fmla="*/ 155211680 w 33"/>
                  <a:gd name="T7" fmla="*/ 70553734 h 11"/>
                  <a:gd name="T8" fmla="*/ 225759344 w 33"/>
                  <a:gd name="T9" fmla="*/ 70553734 h 11"/>
                  <a:gd name="T10" fmla="*/ 380971024 w 33"/>
                  <a:gd name="T11" fmla="*/ 70553734 h 11"/>
                  <a:gd name="T12" fmla="*/ 465631226 w 33"/>
                  <a:gd name="T13" fmla="*/ 70553734 h 11"/>
                  <a:gd name="T14" fmla="*/ 465631226 w 33"/>
                  <a:gd name="T15" fmla="*/ 155220463 h 11"/>
                  <a:gd name="T16" fmla="*/ 465631226 w 33"/>
                  <a:gd name="T17" fmla="*/ 155220463 h 11"/>
                  <a:gd name="T18" fmla="*/ 155211680 w 33"/>
                  <a:gd name="T19" fmla="*/ 155220463 h 11"/>
                  <a:gd name="T20" fmla="*/ 0 w 33"/>
                  <a:gd name="T21" fmla="*/ 155220463 h 11"/>
                  <a:gd name="T22" fmla="*/ 70551449 w 33"/>
                  <a:gd name="T23" fmla="*/ 0 h 11"/>
                  <a:gd name="T24" fmla="*/ 70551449 w 33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1"/>
                  <a:gd name="T41" fmla="*/ 33 w 33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1">
                    <a:moveTo>
                      <a:pt x="5" y="0"/>
                    </a:moveTo>
                    <a:lnTo>
                      <a:pt x="5" y="0"/>
                    </a:lnTo>
                    <a:lnTo>
                      <a:pt x="5" y="5"/>
                    </a:lnTo>
                    <a:lnTo>
                      <a:pt x="11" y="5"/>
                    </a:lnTo>
                    <a:lnTo>
                      <a:pt x="16" y="5"/>
                    </a:lnTo>
                    <a:lnTo>
                      <a:pt x="27" y="5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98" name="Freeform 1559"/>
              <p:cNvSpPr>
                <a:spLocks/>
              </p:cNvSpPr>
              <p:nvPr/>
            </p:nvSpPr>
            <p:spPr bwMode="auto">
              <a:xfrm>
                <a:off x="-6226705" y="-5657295"/>
                <a:ext cx="101421" cy="63860"/>
              </a:xfrm>
              <a:custGeom>
                <a:avLst/>
                <a:gdLst>
                  <a:gd name="T0" fmla="*/ 0 w 27"/>
                  <a:gd name="T1" fmla="*/ 155221110 h 17"/>
                  <a:gd name="T2" fmla="*/ 0 w 27"/>
                  <a:gd name="T3" fmla="*/ 155221110 h 17"/>
                  <a:gd name="T4" fmla="*/ 70551462 w 27"/>
                  <a:gd name="T5" fmla="*/ 84667082 h 17"/>
                  <a:gd name="T6" fmla="*/ 70551462 w 27"/>
                  <a:gd name="T7" fmla="*/ 0 h 17"/>
                  <a:gd name="T8" fmla="*/ 70551462 w 27"/>
                  <a:gd name="T9" fmla="*/ 0 h 17"/>
                  <a:gd name="T10" fmla="*/ 155211708 w 27"/>
                  <a:gd name="T11" fmla="*/ 84667082 h 17"/>
                  <a:gd name="T12" fmla="*/ 310419660 w 27"/>
                  <a:gd name="T13" fmla="*/ 84667082 h 17"/>
                  <a:gd name="T14" fmla="*/ 380971093 w 27"/>
                  <a:gd name="T15" fmla="*/ 84667082 h 17"/>
                  <a:gd name="T16" fmla="*/ 310419660 w 27"/>
                  <a:gd name="T17" fmla="*/ 239888163 h 17"/>
                  <a:gd name="T18" fmla="*/ 310419660 w 27"/>
                  <a:gd name="T19" fmla="*/ 239888163 h 17"/>
                  <a:gd name="T20" fmla="*/ 310419660 w 27"/>
                  <a:gd name="T21" fmla="*/ 155221110 h 17"/>
                  <a:gd name="T22" fmla="*/ 225759385 w 27"/>
                  <a:gd name="T23" fmla="*/ 155221110 h 17"/>
                  <a:gd name="T24" fmla="*/ 0 w 27"/>
                  <a:gd name="T25" fmla="*/ 155221110 h 17"/>
                  <a:gd name="T26" fmla="*/ 0 w 27"/>
                  <a:gd name="T27" fmla="*/ 155221110 h 1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27"/>
                  <a:gd name="T43" fmla="*/ 0 h 17"/>
                  <a:gd name="T44" fmla="*/ 27 w 27"/>
                  <a:gd name="T45" fmla="*/ 17 h 17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27" h="17">
                    <a:moveTo>
                      <a:pt x="0" y="11"/>
                    </a:moveTo>
                    <a:lnTo>
                      <a:pt x="0" y="11"/>
                    </a:lnTo>
                    <a:lnTo>
                      <a:pt x="5" y="6"/>
                    </a:lnTo>
                    <a:lnTo>
                      <a:pt x="5" y="0"/>
                    </a:lnTo>
                    <a:lnTo>
                      <a:pt x="11" y="6"/>
                    </a:lnTo>
                    <a:lnTo>
                      <a:pt x="22" y="6"/>
                    </a:lnTo>
                    <a:lnTo>
                      <a:pt x="27" y="6"/>
                    </a:lnTo>
                    <a:lnTo>
                      <a:pt x="22" y="17"/>
                    </a:lnTo>
                    <a:lnTo>
                      <a:pt x="22" y="11"/>
                    </a:lnTo>
                    <a:lnTo>
                      <a:pt x="16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199" name="Freeform 1560"/>
              <p:cNvSpPr>
                <a:spLocks/>
              </p:cNvSpPr>
              <p:nvPr/>
            </p:nvSpPr>
            <p:spPr bwMode="auto">
              <a:xfrm>
                <a:off x="-6369446" y="-5657295"/>
                <a:ext cx="60101" cy="41321"/>
              </a:xfrm>
              <a:custGeom>
                <a:avLst/>
                <a:gdLst>
                  <a:gd name="T0" fmla="*/ 70551057 w 16"/>
                  <a:gd name="T1" fmla="*/ 0 h 11"/>
                  <a:gd name="T2" fmla="*/ 70551057 w 16"/>
                  <a:gd name="T3" fmla="*/ 0 h 11"/>
                  <a:gd name="T4" fmla="*/ 70551057 w 16"/>
                  <a:gd name="T5" fmla="*/ 0 h 11"/>
                  <a:gd name="T6" fmla="*/ 70551057 w 16"/>
                  <a:gd name="T7" fmla="*/ 0 h 11"/>
                  <a:gd name="T8" fmla="*/ 225758089 w 16"/>
                  <a:gd name="T9" fmla="*/ 0 h 11"/>
                  <a:gd name="T10" fmla="*/ 225758089 w 16"/>
                  <a:gd name="T11" fmla="*/ 0 h 11"/>
                  <a:gd name="T12" fmla="*/ 225758089 w 16"/>
                  <a:gd name="T13" fmla="*/ 155220463 h 11"/>
                  <a:gd name="T14" fmla="*/ 225758089 w 16"/>
                  <a:gd name="T15" fmla="*/ 155220463 h 11"/>
                  <a:gd name="T16" fmla="*/ 70551057 w 16"/>
                  <a:gd name="T17" fmla="*/ 155220463 h 11"/>
                  <a:gd name="T18" fmla="*/ 0 w 16"/>
                  <a:gd name="T19" fmla="*/ 155220463 h 11"/>
                  <a:gd name="T20" fmla="*/ 0 w 16"/>
                  <a:gd name="T21" fmla="*/ 84666729 h 11"/>
                  <a:gd name="T22" fmla="*/ 70551057 w 16"/>
                  <a:gd name="T23" fmla="*/ 0 h 11"/>
                  <a:gd name="T24" fmla="*/ 70551057 w 16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"/>
                  <a:gd name="T40" fmla="*/ 0 h 11"/>
                  <a:gd name="T41" fmla="*/ 16 w 16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" h="11">
                    <a:moveTo>
                      <a:pt x="5" y="0"/>
                    </a:moveTo>
                    <a:lnTo>
                      <a:pt x="5" y="0"/>
                    </a:lnTo>
                    <a:lnTo>
                      <a:pt x="16" y="0"/>
                    </a:lnTo>
                    <a:lnTo>
                      <a:pt x="16" y="11"/>
                    </a:lnTo>
                    <a:lnTo>
                      <a:pt x="5" y="11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200" name="Freeform 1561"/>
              <p:cNvSpPr>
                <a:spLocks/>
              </p:cNvSpPr>
              <p:nvPr/>
            </p:nvSpPr>
            <p:spPr bwMode="auto">
              <a:xfrm>
                <a:off x="-6391984" y="-5593435"/>
                <a:ext cx="105177" cy="41321"/>
              </a:xfrm>
              <a:custGeom>
                <a:avLst/>
                <a:gdLst>
                  <a:gd name="T0" fmla="*/ 310418679 w 28"/>
                  <a:gd name="T1" fmla="*/ 155220463 h 11"/>
                  <a:gd name="T2" fmla="*/ 310418679 w 28"/>
                  <a:gd name="T3" fmla="*/ 155220463 h 11"/>
                  <a:gd name="T4" fmla="*/ 239867411 w 28"/>
                  <a:gd name="T5" fmla="*/ 155220463 h 11"/>
                  <a:gd name="T6" fmla="*/ 0 w 28"/>
                  <a:gd name="T7" fmla="*/ 155220463 h 11"/>
                  <a:gd name="T8" fmla="*/ 0 w 28"/>
                  <a:gd name="T9" fmla="*/ 155220463 h 11"/>
                  <a:gd name="T10" fmla="*/ 0 w 28"/>
                  <a:gd name="T11" fmla="*/ 0 h 11"/>
                  <a:gd name="T12" fmla="*/ 0 w 28"/>
                  <a:gd name="T13" fmla="*/ 0 h 11"/>
                  <a:gd name="T14" fmla="*/ 0 w 28"/>
                  <a:gd name="T15" fmla="*/ 0 h 11"/>
                  <a:gd name="T16" fmla="*/ 0 w 28"/>
                  <a:gd name="T17" fmla="*/ 70553734 h 11"/>
                  <a:gd name="T18" fmla="*/ 0 w 28"/>
                  <a:gd name="T19" fmla="*/ 70553734 h 11"/>
                  <a:gd name="T20" fmla="*/ 84659979 w 28"/>
                  <a:gd name="T21" fmla="*/ 70553734 h 11"/>
                  <a:gd name="T22" fmla="*/ 239867411 w 28"/>
                  <a:gd name="T23" fmla="*/ 70553734 h 11"/>
                  <a:gd name="T24" fmla="*/ 395078629 w 28"/>
                  <a:gd name="T25" fmla="*/ 0 h 11"/>
                  <a:gd name="T26" fmla="*/ 395078629 w 28"/>
                  <a:gd name="T27" fmla="*/ 0 h 11"/>
                  <a:gd name="T28" fmla="*/ 395078629 w 28"/>
                  <a:gd name="T29" fmla="*/ 155220463 h 11"/>
                  <a:gd name="T30" fmla="*/ 395078629 w 28"/>
                  <a:gd name="T31" fmla="*/ 155220463 h 11"/>
                  <a:gd name="T32" fmla="*/ 395078629 w 28"/>
                  <a:gd name="T33" fmla="*/ 155220463 h 11"/>
                  <a:gd name="T34" fmla="*/ 310418679 w 28"/>
                  <a:gd name="T35" fmla="*/ 155220463 h 11"/>
                  <a:gd name="T36" fmla="*/ 310418679 w 28"/>
                  <a:gd name="T37" fmla="*/ 155220463 h 1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8"/>
                  <a:gd name="T58" fmla="*/ 0 h 11"/>
                  <a:gd name="T59" fmla="*/ 28 w 28"/>
                  <a:gd name="T60" fmla="*/ 11 h 1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8" h="11">
                    <a:moveTo>
                      <a:pt x="22" y="11"/>
                    </a:moveTo>
                    <a:lnTo>
                      <a:pt x="22" y="11"/>
                    </a:lnTo>
                    <a:lnTo>
                      <a:pt x="17" y="11"/>
                    </a:lnTo>
                    <a:lnTo>
                      <a:pt x="0" y="11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6" y="5"/>
                    </a:lnTo>
                    <a:lnTo>
                      <a:pt x="17" y="5"/>
                    </a:lnTo>
                    <a:lnTo>
                      <a:pt x="28" y="0"/>
                    </a:lnTo>
                    <a:lnTo>
                      <a:pt x="28" y="11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201" name="Freeform 1562"/>
              <p:cNvSpPr>
                <a:spLocks/>
              </p:cNvSpPr>
              <p:nvPr/>
            </p:nvSpPr>
            <p:spPr bwMode="auto">
              <a:xfrm>
                <a:off x="-6249243" y="-5533331"/>
                <a:ext cx="146497" cy="41321"/>
              </a:xfrm>
              <a:custGeom>
                <a:avLst/>
                <a:gdLst>
                  <a:gd name="T0" fmla="*/ 0 w 39"/>
                  <a:gd name="T1" fmla="*/ 84666729 h 11"/>
                  <a:gd name="T2" fmla="*/ 0 w 39"/>
                  <a:gd name="T3" fmla="*/ 84666729 h 11"/>
                  <a:gd name="T4" fmla="*/ 239871899 w 39"/>
                  <a:gd name="T5" fmla="*/ 0 h 11"/>
                  <a:gd name="T6" fmla="*/ 395079834 w 39"/>
                  <a:gd name="T7" fmla="*/ 84666729 h 11"/>
                  <a:gd name="T8" fmla="*/ 550291584 w 39"/>
                  <a:gd name="T9" fmla="*/ 155220463 h 11"/>
                  <a:gd name="T10" fmla="*/ 550291584 w 39"/>
                  <a:gd name="T11" fmla="*/ 155220463 h 11"/>
                  <a:gd name="T12" fmla="*/ 155211691 w 39"/>
                  <a:gd name="T13" fmla="*/ 155220463 h 11"/>
                  <a:gd name="T14" fmla="*/ 84660237 w 39"/>
                  <a:gd name="T15" fmla="*/ 155220463 h 11"/>
                  <a:gd name="T16" fmla="*/ 0 w 39"/>
                  <a:gd name="T17" fmla="*/ 84666729 h 11"/>
                  <a:gd name="T18" fmla="*/ 0 w 39"/>
                  <a:gd name="T19" fmla="*/ 84666729 h 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39"/>
                  <a:gd name="T31" fmla="*/ 0 h 11"/>
                  <a:gd name="T32" fmla="*/ 39 w 39"/>
                  <a:gd name="T33" fmla="*/ 11 h 11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39" h="11">
                    <a:moveTo>
                      <a:pt x="0" y="6"/>
                    </a:moveTo>
                    <a:lnTo>
                      <a:pt x="0" y="6"/>
                    </a:lnTo>
                    <a:lnTo>
                      <a:pt x="17" y="0"/>
                    </a:lnTo>
                    <a:lnTo>
                      <a:pt x="28" y="6"/>
                    </a:lnTo>
                    <a:lnTo>
                      <a:pt x="39" y="11"/>
                    </a:lnTo>
                    <a:lnTo>
                      <a:pt x="11" y="11"/>
                    </a:lnTo>
                    <a:lnTo>
                      <a:pt x="6" y="11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202" name="Freeform 1563"/>
              <p:cNvSpPr>
                <a:spLocks/>
              </p:cNvSpPr>
              <p:nvPr/>
            </p:nvSpPr>
            <p:spPr bwMode="auto">
              <a:xfrm>
                <a:off x="-6391984" y="-5533331"/>
                <a:ext cx="105177" cy="41321"/>
              </a:xfrm>
              <a:custGeom>
                <a:avLst/>
                <a:gdLst>
                  <a:gd name="T0" fmla="*/ 310418679 w 28"/>
                  <a:gd name="T1" fmla="*/ 155220463 h 11"/>
                  <a:gd name="T2" fmla="*/ 310418679 w 28"/>
                  <a:gd name="T3" fmla="*/ 155220463 h 11"/>
                  <a:gd name="T4" fmla="*/ 310418679 w 28"/>
                  <a:gd name="T5" fmla="*/ 84666729 h 11"/>
                  <a:gd name="T6" fmla="*/ 155211218 w 28"/>
                  <a:gd name="T7" fmla="*/ 84666729 h 11"/>
                  <a:gd name="T8" fmla="*/ 0 w 28"/>
                  <a:gd name="T9" fmla="*/ 84666729 h 11"/>
                  <a:gd name="T10" fmla="*/ 0 w 28"/>
                  <a:gd name="T11" fmla="*/ 84666729 h 11"/>
                  <a:gd name="T12" fmla="*/ 0 w 28"/>
                  <a:gd name="T13" fmla="*/ 0 h 11"/>
                  <a:gd name="T14" fmla="*/ 155211218 w 28"/>
                  <a:gd name="T15" fmla="*/ 0 h 11"/>
                  <a:gd name="T16" fmla="*/ 395078629 w 28"/>
                  <a:gd name="T17" fmla="*/ 0 h 11"/>
                  <a:gd name="T18" fmla="*/ 395078629 w 28"/>
                  <a:gd name="T19" fmla="*/ 0 h 11"/>
                  <a:gd name="T20" fmla="*/ 395078629 w 28"/>
                  <a:gd name="T21" fmla="*/ 84666729 h 11"/>
                  <a:gd name="T22" fmla="*/ 395078629 w 28"/>
                  <a:gd name="T23" fmla="*/ 84666729 h 11"/>
                  <a:gd name="T24" fmla="*/ 395078629 w 28"/>
                  <a:gd name="T25" fmla="*/ 155220463 h 11"/>
                  <a:gd name="T26" fmla="*/ 310418679 w 28"/>
                  <a:gd name="T27" fmla="*/ 155220463 h 11"/>
                  <a:gd name="T28" fmla="*/ 310418679 w 28"/>
                  <a:gd name="T29" fmla="*/ 155220463 h 1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28"/>
                  <a:gd name="T46" fmla="*/ 0 h 11"/>
                  <a:gd name="T47" fmla="*/ 28 w 28"/>
                  <a:gd name="T48" fmla="*/ 11 h 11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28" h="11">
                    <a:moveTo>
                      <a:pt x="22" y="11"/>
                    </a:moveTo>
                    <a:lnTo>
                      <a:pt x="22" y="11"/>
                    </a:lnTo>
                    <a:lnTo>
                      <a:pt x="22" y="6"/>
                    </a:lnTo>
                    <a:lnTo>
                      <a:pt x="11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lnTo>
                      <a:pt x="28" y="6"/>
                    </a:lnTo>
                    <a:lnTo>
                      <a:pt x="28" y="11"/>
                    </a:lnTo>
                    <a:lnTo>
                      <a:pt x="22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203" name="Freeform 1564"/>
              <p:cNvSpPr>
                <a:spLocks/>
              </p:cNvSpPr>
              <p:nvPr/>
            </p:nvSpPr>
            <p:spPr bwMode="auto">
              <a:xfrm>
                <a:off x="-6226705" y="-5469471"/>
                <a:ext cx="123959" cy="37565"/>
              </a:xfrm>
              <a:custGeom>
                <a:avLst/>
                <a:gdLst>
                  <a:gd name="T0" fmla="*/ 380971024 w 33"/>
                  <a:gd name="T1" fmla="*/ 141112927 h 10"/>
                  <a:gd name="T2" fmla="*/ 380971024 w 33"/>
                  <a:gd name="T3" fmla="*/ 141112927 h 10"/>
                  <a:gd name="T4" fmla="*/ 225759344 w 33"/>
                  <a:gd name="T5" fmla="*/ 70558342 h 10"/>
                  <a:gd name="T6" fmla="*/ 0 w 33"/>
                  <a:gd name="T7" fmla="*/ 141112927 h 10"/>
                  <a:gd name="T8" fmla="*/ 0 w 33"/>
                  <a:gd name="T9" fmla="*/ 141112927 h 10"/>
                  <a:gd name="T10" fmla="*/ 0 w 33"/>
                  <a:gd name="T11" fmla="*/ 0 h 10"/>
                  <a:gd name="T12" fmla="*/ 0 w 33"/>
                  <a:gd name="T13" fmla="*/ 0 h 10"/>
                  <a:gd name="T14" fmla="*/ 70551449 w 33"/>
                  <a:gd name="T15" fmla="*/ 0 h 10"/>
                  <a:gd name="T16" fmla="*/ 70551449 w 33"/>
                  <a:gd name="T17" fmla="*/ 0 h 10"/>
                  <a:gd name="T18" fmla="*/ 70551449 w 33"/>
                  <a:gd name="T19" fmla="*/ 0 h 10"/>
                  <a:gd name="T20" fmla="*/ 155211680 w 33"/>
                  <a:gd name="T21" fmla="*/ 0 h 10"/>
                  <a:gd name="T22" fmla="*/ 310419604 w 33"/>
                  <a:gd name="T23" fmla="*/ 70558342 h 10"/>
                  <a:gd name="T24" fmla="*/ 465631226 w 33"/>
                  <a:gd name="T25" fmla="*/ 70558342 h 10"/>
                  <a:gd name="T26" fmla="*/ 380971024 w 33"/>
                  <a:gd name="T27" fmla="*/ 141112927 h 10"/>
                  <a:gd name="T28" fmla="*/ 380971024 w 33"/>
                  <a:gd name="T29" fmla="*/ 141112927 h 1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0"/>
                  <a:gd name="T47" fmla="*/ 33 w 33"/>
                  <a:gd name="T48" fmla="*/ 10 h 10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0">
                    <a:moveTo>
                      <a:pt x="27" y="10"/>
                    </a:moveTo>
                    <a:lnTo>
                      <a:pt x="27" y="10"/>
                    </a:lnTo>
                    <a:lnTo>
                      <a:pt x="16" y="5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5" y="0"/>
                    </a:lnTo>
                    <a:lnTo>
                      <a:pt x="11" y="0"/>
                    </a:lnTo>
                    <a:lnTo>
                      <a:pt x="22" y="5"/>
                    </a:lnTo>
                    <a:lnTo>
                      <a:pt x="33" y="5"/>
                    </a:lnTo>
                    <a:lnTo>
                      <a:pt x="27" y="1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204" name="Freeform 1565"/>
              <p:cNvSpPr>
                <a:spLocks/>
              </p:cNvSpPr>
              <p:nvPr/>
            </p:nvSpPr>
            <p:spPr bwMode="auto">
              <a:xfrm>
                <a:off x="-6391984" y="-5469471"/>
                <a:ext cx="123959" cy="37565"/>
              </a:xfrm>
              <a:custGeom>
                <a:avLst/>
                <a:gdLst>
                  <a:gd name="T0" fmla="*/ 0 w 33"/>
                  <a:gd name="T1" fmla="*/ 70558342 h 10"/>
                  <a:gd name="T2" fmla="*/ 0 w 33"/>
                  <a:gd name="T3" fmla="*/ 70558342 h 10"/>
                  <a:gd name="T4" fmla="*/ 0 w 33"/>
                  <a:gd name="T5" fmla="*/ 0 h 10"/>
                  <a:gd name="T6" fmla="*/ 155211680 w 33"/>
                  <a:gd name="T7" fmla="*/ 0 h 10"/>
                  <a:gd name="T8" fmla="*/ 465631226 w 33"/>
                  <a:gd name="T9" fmla="*/ 0 h 10"/>
                  <a:gd name="T10" fmla="*/ 465631226 w 33"/>
                  <a:gd name="T11" fmla="*/ 0 h 10"/>
                  <a:gd name="T12" fmla="*/ 465631226 w 33"/>
                  <a:gd name="T13" fmla="*/ 141112927 h 10"/>
                  <a:gd name="T14" fmla="*/ 310419604 w 33"/>
                  <a:gd name="T15" fmla="*/ 70558342 h 10"/>
                  <a:gd name="T16" fmla="*/ 155211680 w 33"/>
                  <a:gd name="T17" fmla="*/ 70558342 h 10"/>
                  <a:gd name="T18" fmla="*/ 0 w 33"/>
                  <a:gd name="T19" fmla="*/ 70558342 h 10"/>
                  <a:gd name="T20" fmla="*/ 0 w 33"/>
                  <a:gd name="T21" fmla="*/ 70558342 h 1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3"/>
                  <a:gd name="T34" fmla="*/ 0 h 10"/>
                  <a:gd name="T35" fmla="*/ 33 w 33"/>
                  <a:gd name="T36" fmla="*/ 10 h 10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3" h="10">
                    <a:moveTo>
                      <a:pt x="0" y="5"/>
                    </a:moveTo>
                    <a:lnTo>
                      <a:pt x="0" y="5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33" y="0"/>
                    </a:lnTo>
                    <a:lnTo>
                      <a:pt x="33" y="10"/>
                    </a:lnTo>
                    <a:lnTo>
                      <a:pt x="22" y="5"/>
                    </a:lnTo>
                    <a:lnTo>
                      <a:pt x="11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205" name="Freeform 1566"/>
              <p:cNvSpPr>
                <a:spLocks/>
              </p:cNvSpPr>
              <p:nvPr/>
            </p:nvSpPr>
            <p:spPr bwMode="auto">
              <a:xfrm>
                <a:off x="-6185385" y="-5409367"/>
                <a:ext cx="101421" cy="41321"/>
              </a:xfrm>
              <a:custGeom>
                <a:avLst/>
                <a:gdLst>
                  <a:gd name="T0" fmla="*/ 0 w 27"/>
                  <a:gd name="T1" fmla="*/ 0 h 11"/>
                  <a:gd name="T2" fmla="*/ 0 w 27"/>
                  <a:gd name="T3" fmla="*/ 0 h 11"/>
                  <a:gd name="T4" fmla="*/ 70551462 w 27"/>
                  <a:gd name="T5" fmla="*/ 0 h 11"/>
                  <a:gd name="T6" fmla="*/ 225759385 w 27"/>
                  <a:gd name="T7" fmla="*/ 0 h 11"/>
                  <a:gd name="T8" fmla="*/ 380971093 w 27"/>
                  <a:gd name="T9" fmla="*/ 0 h 11"/>
                  <a:gd name="T10" fmla="*/ 380971093 w 27"/>
                  <a:gd name="T11" fmla="*/ 0 h 11"/>
                  <a:gd name="T12" fmla="*/ 380971093 w 27"/>
                  <a:gd name="T13" fmla="*/ 70553734 h 11"/>
                  <a:gd name="T14" fmla="*/ 225759385 w 27"/>
                  <a:gd name="T15" fmla="*/ 155220463 h 11"/>
                  <a:gd name="T16" fmla="*/ 70551462 w 27"/>
                  <a:gd name="T17" fmla="*/ 70553734 h 11"/>
                  <a:gd name="T18" fmla="*/ 0 w 27"/>
                  <a:gd name="T19" fmla="*/ 0 h 11"/>
                  <a:gd name="T20" fmla="*/ 0 w 27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7"/>
                  <a:gd name="T34" fmla="*/ 0 h 11"/>
                  <a:gd name="T35" fmla="*/ 27 w 27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7" h="11">
                    <a:moveTo>
                      <a:pt x="0" y="0"/>
                    </a:moveTo>
                    <a:lnTo>
                      <a:pt x="0" y="0"/>
                    </a:lnTo>
                    <a:lnTo>
                      <a:pt x="5" y="0"/>
                    </a:lnTo>
                    <a:lnTo>
                      <a:pt x="16" y="0"/>
                    </a:lnTo>
                    <a:lnTo>
                      <a:pt x="27" y="0"/>
                    </a:lnTo>
                    <a:lnTo>
                      <a:pt x="27" y="5"/>
                    </a:lnTo>
                    <a:lnTo>
                      <a:pt x="16" y="11"/>
                    </a:lnTo>
                    <a:lnTo>
                      <a:pt x="5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206" name="Freeform 1567"/>
              <p:cNvSpPr>
                <a:spLocks/>
              </p:cNvSpPr>
              <p:nvPr/>
            </p:nvSpPr>
            <p:spPr bwMode="auto">
              <a:xfrm>
                <a:off x="-6391984" y="-5431906"/>
                <a:ext cx="123959" cy="63860"/>
              </a:xfrm>
              <a:custGeom>
                <a:avLst/>
                <a:gdLst>
                  <a:gd name="T0" fmla="*/ 465631226 w 33"/>
                  <a:gd name="T1" fmla="*/ 239888163 h 17"/>
                  <a:gd name="T2" fmla="*/ 465631226 w 33"/>
                  <a:gd name="T3" fmla="*/ 239888163 h 17"/>
                  <a:gd name="T4" fmla="*/ 395079806 w 33"/>
                  <a:gd name="T5" fmla="*/ 155221110 h 17"/>
                  <a:gd name="T6" fmla="*/ 239871882 w 33"/>
                  <a:gd name="T7" fmla="*/ 84667082 h 17"/>
                  <a:gd name="T8" fmla="*/ 0 w 33"/>
                  <a:gd name="T9" fmla="*/ 155221110 h 17"/>
                  <a:gd name="T10" fmla="*/ 0 w 33"/>
                  <a:gd name="T11" fmla="*/ 155221110 h 17"/>
                  <a:gd name="T12" fmla="*/ 0 w 33"/>
                  <a:gd name="T13" fmla="*/ 84667082 h 17"/>
                  <a:gd name="T14" fmla="*/ 155211680 w 33"/>
                  <a:gd name="T15" fmla="*/ 0 h 17"/>
                  <a:gd name="T16" fmla="*/ 465631226 w 33"/>
                  <a:gd name="T17" fmla="*/ 84667082 h 17"/>
                  <a:gd name="T18" fmla="*/ 465631226 w 33"/>
                  <a:gd name="T19" fmla="*/ 84667082 h 17"/>
                  <a:gd name="T20" fmla="*/ 465631226 w 33"/>
                  <a:gd name="T21" fmla="*/ 155221110 h 17"/>
                  <a:gd name="T22" fmla="*/ 465631226 w 33"/>
                  <a:gd name="T23" fmla="*/ 155221110 h 17"/>
                  <a:gd name="T24" fmla="*/ 465631226 w 33"/>
                  <a:gd name="T25" fmla="*/ 155221110 h 17"/>
                  <a:gd name="T26" fmla="*/ 465631226 w 33"/>
                  <a:gd name="T27" fmla="*/ 239888163 h 17"/>
                  <a:gd name="T28" fmla="*/ 465631226 w 33"/>
                  <a:gd name="T29" fmla="*/ 239888163 h 1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"/>
                  <a:gd name="T46" fmla="*/ 0 h 17"/>
                  <a:gd name="T47" fmla="*/ 33 w 33"/>
                  <a:gd name="T48" fmla="*/ 17 h 17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" h="17">
                    <a:moveTo>
                      <a:pt x="33" y="17"/>
                    </a:moveTo>
                    <a:lnTo>
                      <a:pt x="33" y="17"/>
                    </a:lnTo>
                    <a:lnTo>
                      <a:pt x="28" y="11"/>
                    </a:lnTo>
                    <a:lnTo>
                      <a:pt x="17" y="6"/>
                    </a:lnTo>
                    <a:lnTo>
                      <a:pt x="0" y="11"/>
                    </a:lnTo>
                    <a:lnTo>
                      <a:pt x="0" y="6"/>
                    </a:lnTo>
                    <a:lnTo>
                      <a:pt x="11" y="0"/>
                    </a:lnTo>
                    <a:lnTo>
                      <a:pt x="33" y="6"/>
                    </a:lnTo>
                    <a:lnTo>
                      <a:pt x="33" y="11"/>
                    </a:lnTo>
                    <a:lnTo>
                      <a:pt x="33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207" name="Freeform 1568"/>
              <p:cNvSpPr>
                <a:spLocks/>
              </p:cNvSpPr>
              <p:nvPr/>
            </p:nvSpPr>
            <p:spPr bwMode="auto">
              <a:xfrm>
                <a:off x="-6249243" y="-5368046"/>
                <a:ext cx="146497" cy="41321"/>
              </a:xfrm>
              <a:custGeom>
                <a:avLst/>
                <a:gdLst>
                  <a:gd name="T0" fmla="*/ 550291584 w 39"/>
                  <a:gd name="T1" fmla="*/ 0 h 11"/>
                  <a:gd name="T2" fmla="*/ 550291584 w 39"/>
                  <a:gd name="T3" fmla="*/ 0 h 11"/>
                  <a:gd name="T4" fmla="*/ 465631259 w 39"/>
                  <a:gd name="T5" fmla="*/ 155220463 h 11"/>
                  <a:gd name="T6" fmla="*/ 310419626 w 39"/>
                  <a:gd name="T7" fmla="*/ 155220463 h 11"/>
                  <a:gd name="T8" fmla="*/ 155211691 w 39"/>
                  <a:gd name="T9" fmla="*/ 155220463 h 11"/>
                  <a:gd name="T10" fmla="*/ 0 w 39"/>
                  <a:gd name="T11" fmla="*/ 155220463 h 11"/>
                  <a:gd name="T12" fmla="*/ 0 w 39"/>
                  <a:gd name="T13" fmla="*/ 155220463 h 11"/>
                  <a:gd name="T14" fmla="*/ 0 w 39"/>
                  <a:gd name="T15" fmla="*/ 70553734 h 11"/>
                  <a:gd name="T16" fmla="*/ 84660237 w 39"/>
                  <a:gd name="T17" fmla="*/ 0 h 11"/>
                  <a:gd name="T18" fmla="*/ 239871899 w 39"/>
                  <a:gd name="T19" fmla="*/ 0 h 11"/>
                  <a:gd name="T20" fmla="*/ 395079834 w 39"/>
                  <a:gd name="T21" fmla="*/ 70553734 h 11"/>
                  <a:gd name="T22" fmla="*/ 550291584 w 39"/>
                  <a:gd name="T23" fmla="*/ 0 h 11"/>
                  <a:gd name="T24" fmla="*/ 550291584 w 39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11"/>
                  <a:gd name="T41" fmla="*/ 39 w 39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11">
                    <a:moveTo>
                      <a:pt x="39" y="0"/>
                    </a:moveTo>
                    <a:lnTo>
                      <a:pt x="39" y="0"/>
                    </a:lnTo>
                    <a:lnTo>
                      <a:pt x="33" y="11"/>
                    </a:lnTo>
                    <a:lnTo>
                      <a:pt x="22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0" y="5"/>
                    </a:lnTo>
                    <a:lnTo>
                      <a:pt x="6" y="0"/>
                    </a:lnTo>
                    <a:lnTo>
                      <a:pt x="17" y="0"/>
                    </a:lnTo>
                    <a:lnTo>
                      <a:pt x="28" y="5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208" name="Freeform 1570"/>
              <p:cNvSpPr>
                <a:spLocks/>
              </p:cNvSpPr>
              <p:nvPr/>
            </p:nvSpPr>
            <p:spPr bwMode="auto">
              <a:xfrm>
                <a:off x="-6249243" y="-5307942"/>
                <a:ext cx="105177" cy="41321"/>
              </a:xfrm>
              <a:custGeom>
                <a:avLst/>
                <a:gdLst>
                  <a:gd name="T0" fmla="*/ 395078629 w 28"/>
                  <a:gd name="T1" fmla="*/ 0 h 11"/>
                  <a:gd name="T2" fmla="*/ 395078629 w 28"/>
                  <a:gd name="T3" fmla="*/ 0 h 11"/>
                  <a:gd name="T4" fmla="*/ 395078629 w 28"/>
                  <a:gd name="T5" fmla="*/ 155220463 h 11"/>
                  <a:gd name="T6" fmla="*/ 395078629 w 28"/>
                  <a:gd name="T7" fmla="*/ 155220463 h 11"/>
                  <a:gd name="T8" fmla="*/ 155211218 w 28"/>
                  <a:gd name="T9" fmla="*/ 84666729 h 11"/>
                  <a:gd name="T10" fmla="*/ 0 w 28"/>
                  <a:gd name="T11" fmla="*/ 84666729 h 11"/>
                  <a:gd name="T12" fmla="*/ 0 w 28"/>
                  <a:gd name="T13" fmla="*/ 84666729 h 11"/>
                  <a:gd name="T14" fmla="*/ 0 w 28"/>
                  <a:gd name="T15" fmla="*/ 0 h 11"/>
                  <a:gd name="T16" fmla="*/ 155211218 w 28"/>
                  <a:gd name="T17" fmla="*/ 0 h 11"/>
                  <a:gd name="T18" fmla="*/ 395078629 w 28"/>
                  <a:gd name="T19" fmla="*/ 0 h 11"/>
                  <a:gd name="T20" fmla="*/ 395078629 w 28"/>
                  <a:gd name="T21" fmla="*/ 0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28"/>
                  <a:gd name="T34" fmla="*/ 0 h 11"/>
                  <a:gd name="T35" fmla="*/ 28 w 28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28" h="11">
                    <a:moveTo>
                      <a:pt x="28" y="0"/>
                    </a:moveTo>
                    <a:lnTo>
                      <a:pt x="28" y="0"/>
                    </a:lnTo>
                    <a:lnTo>
                      <a:pt x="28" y="11"/>
                    </a:lnTo>
                    <a:lnTo>
                      <a:pt x="11" y="6"/>
                    </a:lnTo>
                    <a:lnTo>
                      <a:pt x="0" y="6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209" name="Freeform 1571"/>
              <p:cNvSpPr>
                <a:spLocks/>
              </p:cNvSpPr>
              <p:nvPr/>
            </p:nvSpPr>
            <p:spPr bwMode="auto">
              <a:xfrm>
                <a:off x="-6433304" y="-5266621"/>
                <a:ext cx="146497" cy="41321"/>
              </a:xfrm>
              <a:custGeom>
                <a:avLst/>
                <a:gdLst>
                  <a:gd name="T0" fmla="*/ 465631259 w 39"/>
                  <a:gd name="T1" fmla="*/ 155220463 h 11"/>
                  <a:gd name="T2" fmla="*/ 465631259 w 39"/>
                  <a:gd name="T3" fmla="*/ 155220463 h 11"/>
                  <a:gd name="T4" fmla="*/ 395079834 w 39"/>
                  <a:gd name="T5" fmla="*/ 155220463 h 11"/>
                  <a:gd name="T6" fmla="*/ 239871899 w 39"/>
                  <a:gd name="T7" fmla="*/ 155220463 h 11"/>
                  <a:gd name="T8" fmla="*/ 84660237 w 39"/>
                  <a:gd name="T9" fmla="*/ 155220463 h 11"/>
                  <a:gd name="T10" fmla="*/ 0 w 39"/>
                  <a:gd name="T11" fmla="*/ 84666729 h 11"/>
                  <a:gd name="T12" fmla="*/ 0 w 39"/>
                  <a:gd name="T13" fmla="*/ 84666729 h 11"/>
                  <a:gd name="T14" fmla="*/ 84660237 w 39"/>
                  <a:gd name="T15" fmla="*/ 0 h 11"/>
                  <a:gd name="T16" fmla="*/ 310419626 w 39"/>
                  <a:gd name="T17" fmla="*/ 0 h 11"/>
                  <a:gd name="T18" fmla="*/ 465631259 w 39"/>
                  <a:gd name="T19" fmla="*/ 84666729 h 11"/>
                  <a:gd name="T20" fmla="*/ 550291584 w 39"/>
                  <a:gd name="T21" fmla="*/ 84666729 h 11"/>
                  <a:gd name="T22" fmla="*/ 465631259 w 39"/>
                  <a:gd name="T23" fmla="*/ 155220463 h 11"/>
                  <a:gd name="T24" fmla="*/ 465631259 w 39"/>
                  <a:gd name="T25" fmla="*/ 155220463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9"/>
                  <a:gd name="T40" fmla="*/ 0 h 11"/>
                  <a:gd name="T41" fmla="*/ 39 w 39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9" h="11">
                    <a:moveTo>
                      <a:pt x="33" y="11"/>
                    </a:moveTo>
                    <a:lnTo>
                      <a:pt x="33" y="11"/>
                    </a:lnTo>
                    <a:lnTo>
                      <a:pt x="28" y="11"/>
                    </a:lnTo>
                    <a:lnTo>
                      <a:pt x="17" y="11"/>
                    </a:lnTo>
                    <a:lnTo>
                      <a:pt x="6" y="11"/>
                    </a:lnTo>
                    <a:lnTo>
                      <a:pt x="0" y="6"/>
                    </a:lnTo>
                    <a:lnTo>
                      <a:pt x="6" y="0"/>
                    </a:lnTo>
                    <a:lnTo>
                      <a:pt x="22" y="0"/>
                    </a:lnTo>
                    <a:lnTo>
                      <a:pt x="33" y="6"/>
                    </a:lnTo>
                    <a:lnTo>
                      <a:pt x="39" y="6"/>
                    </a:lnTo>
                    <a:lnTo>
                      <a:pt x="33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210" name="Freeform 1572"/>
              <p:cNvSpPr>
                <a:spLocks/>
              </p:cNvSpPr>
              <p:nvPr/>
            </p:nvSpPr>
            <p:spPr bwMode="auto">
              <a:xfrm>
                <a:off x="-6226705" y="-5266621"/>
                <a:ext cx="123959" cy="41321"/>
              </a:xfrm>
              <a:custGeom>
                <a:avLst/>
                <a:gdLst>
                  <a:gd name="T0" fmla="*/ 0 w 33"/>
                  <a:gd name="T1" fmla="*/ 155220463 h 11"/>
                  <a:gd name="T2" fmla="*/ 0 w 33"/>
                  <a:gd name="T3" fmla="*/ 155220463 h 11"/>
                  <a:gd name="T4" fmla="*/ 0 w 33"/>
                  <a:gd name="T5" fmla="*/ 84666729 h 11"/>
                  <a:gd name="T6" fmla="*/ 70551449 w 33"/>
                  <a:gd name="T7" fmla="*/ 84666729 h 11"/>
                  <a:gd name="T8" fmla="*/ 225759344 w 33"/>
                  <a:gd name="T9" fmla="*/ 0 h 11"/>
                  <a:gd name="T10" fmla="*/ 380971024 w 33"/>
                  <a:gd name="T11" fmla="*/ 84666729 h 11"/>
                  <a:gd name="T12" fmla="*/ 465631226 w 33"/>
                  <a:gd name="T13" fmla="*/ 84666729 h 11"/>
                  <a:gd name="T14" fmla="*/ 465631226 w 33"/>
                  <a:gd name="T15" fmla="*/ 155220463 h 11"/>
                  <a:gd name="T16" fmla="*/ 465631226 w 33"/>
                  <a:gd name="T17" fmla="*/ 155220463 h 11"/>
                  <a:gd name="T18" fmla="*/ 380971024 w 33"/>
                  <a:gd name="T19" fmla="*/ 155220463 h 11"/>
                  <a:gd name="T20" fmla="*/ 225759344 w 33"/>
                  <a:gd name="T21" fmla="*/ 155220463 h 11"/>
                  <a:gd name="T22" fmla="*/ 155211680 w 33"/>
                  <a:gd name="T23" fmla="*/ 155220463 h 11"/>
                  <a:gd name="T24" fmla="*/ 0 w 33"/>
                  <a:gd name="T25" fmla="*/ 155220463 h 11"/>
                  <a:gd name="T26" fmla="*/ 0 w 33"/>
                  <a:gd name="T27" fmla="*/ 155220463 h 1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w 33"/>
                  <a:gd name="T43" fmla="*/ 0 h 11"/>
                  <a:gd name="T44" fmla="*/ 33 w 33"/>
                  <a:gd name="T45" fmla="*/ 11 h 11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T42" t="T43" r="T44" b="T45"/>
                <a:pathLst>
                  <a:path w="33" h="11">
                    <a:moveTo>
                      <a:pt x="0" y="11"/>
                    </a:moveTo>
                    <a:lnTo>
                      <a:pt x="0" y="11"/>
                    </a:lnTo>
                    <a:lnTo>
                      <a:pt x="0" y="6"/>
                    </a:lnTo>
                    <a:lnTo>
                      <a:pt x="5" y="6"/>
                    </a:lnTo>
                    <a:lnTo>
                      <a:pt x="16" y="0"/>
                    </a:lnTo>
                    <a:lnTo>
                      <a:pt x="27" y="6"/>
                    </a:lnTo>
                    <a:lnTo>
                      <a:pt x="33" y="6"/>
                    </a:lnTo>
                    <a:lnTo>
                      <a:pt x="33" y="11"/>
                    </a:lnTo>
                    <a:lnTo>
                      <a:pt x="27" y="11"/>
                    </a:lnTo>
                    <a:lnTo>
                      <a:pt x="16" y="11"/>
                    </a:lnTo>
                    <a:lnTo>
                      <a:pt x="11" y="11"/>
                    </a:lnTo>
                    <a:lnTo>
                      <a:pt x="0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211" name="Freeform 1573"/>
              <p:cNvSpPr>
                <a:spLocks/>
              </p:cNvSpPr>
              <p:nvPr/>
            </p:nvSpPr>
            <p:spPr bwMode="auto">
              <a:xfrm>
                <a:off x="-6249243" y="-5202761"/>
                <a:ext cx="206599" cy="41321"/>
              </a:xfrm>
              <a:custGeom>
                <a:avLst/>
                <a:gdLst>
                  <a:gd name="T0" fmla="*/ 776057234 w 55"/>
                  <a:gd name="T1" fmla="*/ 155220463 h 11"/>
                  <a:gd name="T2" fmla="*/ 776057234 w 55"/>
                  <a:gd name="T3" fmla="*/ 155220463 h 11"/>
                  <a:gd name="T4" fmla="*/ 395084910 w 55"/>
                  <a:gd name="T5" fmla="*/ 155220463 h 11"/>
                  <a:gd name="T6" fmla="*/ 155212210 w 55"/>
                  <a:gd name="T7" fmla="*/ 155220463 h 11"/>
                  <a:gd name="T8" fmla="*/ 0 w 55"/>
                  <a:gd name="T9" fmla="*/ 0 h 11"/>
                  <a:gd name="T10" fmla="*/ 0 w 55"/>
                  <a:gd name="T11" fmla="*/ 0 h 11"/>
                  <a:gd name="T12" fmla="*/ 395084910 w 55"/>
                  <a:gd name="T13" fmla="*/ 0 h 11"/>
                  <a:gd name="T14" fmla="*/ 620845083 w 55"/>
                  <a:gd name="T15" fmla="*/ 70553734 h 11"/>
                  <a:gd name="T16" fmla="*/ 705505573 w 55"/>
                  <a:gd name="T17" fmla="*/ 70553734 h 11"/>
                  <a:gd name="T18" fmla="*/ 776057234 w 55"/>
                  <a:gd name="T19" fmla="*/ 155220463 h 11"/>
                  <a:gd name="T20" fmla="*/ 776057234 w 55"/>
                  <a:gd name="T21" fmla="*/ 155220463 h 1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55"/>
                  <a:gd name="T34" fmla="*/ 0 h 11"/>
                  <a:gd name="T35" fmla="*/ 55 w 55"/>
                  <a:gd name="T36" fmla="*/ 11 h 1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55" h="11">
                    <a:moveTo>
                      <a:pt x="55" y="11"/>
                    </a:moveTo>
                    <a:lnTo>
                      <a:pt x="55" y="11"/>
                    </a:lnTo>
                    <a:lnTo>
                      <a:pt x="28" y="11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28" y="0"/>
                    </a:lnTo>
                    <a:lnTo>
                      <a:pt x="44" y="5"/>
                    </a:lnTo>
                    <a:lnTo>
                      <a:pt x="50" y="5"/>
                    </a:lnTo>
                    <a:lnTo>
                      <a:pt x="55" y="1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212" name="Freeform 1574"/>
              <p:cNvSpPr>
                <a:spLocks/>
              </p:cNvSpPr>
              <p:nvPr/>
            </p:nvSpPr>
            <p:spPr bwMode="auto">
              <a:xfrm>
                <a:off x="-6391984" y="-5202761"/>
                <a:ext cx="123959" cy="41321"/>
              </a:xfrm>
              <a:custGeom>
                <a:avLst/>
                <a:gdLst>
                  <a:gd name="T0" fmla="*/ 0 w 33"/>
                  <a:gd name="T1" fmla="*/ 0 h 11"/>
                  <a:gd name="T2" fmla="*/ 0 w 33"/>
                  <a:gd name="T3" fmla="*/ 0 h 11"/>
                  <a:gd name="T4" fmla="*/ 155211680 w 33"/>
                  <a:gd name="T5" fmla="*/ 0 h 11"/>
                  <a:gd name="T6" fmla="*/ 239871882 w 33"/>
                  <a:gd name="T7" fmla="*/ 0 h 11"/>
                  <a:gd name="T8" fmla="*/ 395079806 w 33"/>
                  <a:gd name="T9" fmla="*/ 0 h 11"/>
                  <a:gd name="T10" fmla="*/ 465631226 w 33"/>
                  <a:gd name="T11" fmla="*/ 0 h 11"/>
                  <a:gd name="T12" fmla="*/ 465631226 w 33"/>
                  <a:gd name="T13" fmla="*/ 0 h 11"/>
                  <a:gd name="T14" fmla="*/ 465631226 w 33"/>
                  <a:gd name="T15" fmla="*/ 70553734 h 11"/>
                  <a:gd name="T16" fmla="*/ 465631226 w 33"/>
                  <a:gd name="T17" fmla="*/ 70553734 h 11"/>
                  <a:gd name="T18" fmla="*/ 239871882 w 33"/>
                  <a:gd name="T19" fmla="*/ 155220463 h 11"/>
                  <a:gd name="T20" fmla="*/ 84660231 w 33"/>
                  <a:gd name="T21" fmla="*/ 70553734 h 11"/>
                  <a:gd name="T22" fmla="*/ 0 w 33"/>
                  <a:gd name="T23" fmla="*/ 0 h 11"/>
                  <a:gd name="T24" fmla="*/ 0 w 33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1"/>
                  <a:gd name="T41" fmla="*/ 33 w 33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1">
                    <a:moveTo>
                      <a:pt x="0" y="0"/>
                    </a:moveTo>
                    <a:lnTo>
                      <a:pt x="0" y="0"/>
                    </a:lnTo>
                    <a:lnTo>
                      <a:pt x="11" y="0"/>
                    </a:lnTo>
                    <a:lnTo>
                      <a:pt x="17" y="0"/>
                    </a:lnTo>
                    <a:lnTo>
                      <a:pt x="28" y="0"/>
                    </a:lnTo>
                    <a:lnTo>
                      <a:pt x="33" y="0"/>
                    </a:lnTo>
                    <a:lnTo>
                      <a:pt x="33" y="5"/>
                    </a:lnTo>
                    <a:lnTo>
                      <a:pt x="17" y="11"/>
                    </a:lnTo>
                    <a:lnTo>
                      <a:pt x="6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213" name="Freeform 1577"/>
              <p:cNvSpPr>
                <a:spLocks/>
              </p:cNvSpPr>
              <p:nvPr/>
            </p:nvSpPr>
            <p:spPr bwMode="auto">
              <a:xfrm>
                <a:off x="-6226705" y="-5593435"/>
                <a:ext cx="123959" cy="41321"/>
              </a:xfrm>
              <a:custGeom>
                <a:avLst/>
                <a:gdLst>
                  <a:gd name="T0" fmla="*/ 70551449 w 33"/>
                  <a:gd name="T1" fmla="*/ 0 h 11"/>
                  <a:gd name="T2" fmla="*/ 70551449 w 33"/>
                  <a:gd name="T3" fmla="*/ 0 h 11"/>
                  <a:gd name="T4" fmla="*/ 70551449 w 33"/>
                  <a:gd name="T5" fmla="*/ 70553734 h 11"/>
                  <a:gd name="T6" fmla="*/ 155211680 w 33"/>
                  <a:gd name="T7" fmla="*/ 70553734 h 11"/>
                  <a:gd name="T8" fmla="*/ 225759344 w 33"/>
                  <a:gd name="T9" fmla="*/ 70553734 h 11"/>
                  <a:gd name="T10" fmla="*/ 380971024 w 33"/>
                  <a:gd name="T11" fmla="*/ 70553734 h 11"/>
                  <a:gd name="T12" fmla="*/ 465631226 w 33"/>
                  <a:gd name="T13" fmla="*/ 70553734 h 11"/>
                  <a:gd name="T14" fmla="*/ 465631226 w 33"/>
                  <a:gd name="T15" fmla="*/ 155220463 h 11"/>
                  <a:gd name="T16" fmla="*/ 465631226 w 33"/>
                  <a:gd name="T17" fmla="*/ 155220463 h 11"/>
                  <a:gd name="T18" fmla="*/ 155211680 w 33"/>
                  <a:gd name="T19" fmla="*/ 155220463 h 11"/>
                  <a:gd name="T20" fmla="*/ 0 w 33"/>
                  <a:gd name="T21" fmla="*/ 155220463 h 11"/>
                  <a:gd name="T22" fmla="*/ 70551449 w 33"/>
                  <a:gd name="T23" fmla="*/ 0 h 11"/>
                  <a:gd name="T24" fmla="*/ 70551449 w 33"/>
                  <a:gd name="T25" fmla="*/ 0 h 1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33"/>
                  <a:gd name="T40" fmla="*/ 0 h 11"/>
                  <a:gd name="T41" fmla="*/ 33 w 33"/>
                  <a:gd name="T42" fmla="*/ 11 h 1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33" h="11">
                    <a:moveTo>
                      <a:pt x="5" y="0"/>
                    </a:moveTo>
                    <a:lnTo>
                      <a:pt x="5" y="0"/>
                    </a:lnTo>
                    <a:lnTo>
                      <a:pt x="5" y="5"/>
                    </a:lnTo>
                    <a:lnTo>
                      <a:pt x="11" y="5"/>
                    </a:lnTo>
                    <a:lnTo>
                      <a:pt x="16" y="5"/>
                    </a:lnTo>
                    <a:lnTo>
                      <a:pt x="27" y="5"/>
                    </a:lnTo>
                    <a:lnTo>
                      <a:pt x="33" y="5"/>
                    </a:lnTo>
                    <a:lnTo>
                      <a:pt x="33" y="11"/>
                    </a:lnTo>
                    <a:lnTo>
                      <a:pt x="11" y="11"/>
                    </a:lnTo>
                    <a:lnTo>
                      <a:pt x="0" y="1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214" name="Freeform 1578"/>
              <p:cNvSpPr>
                <a:spLocks/>
              </p:cNvSpPr>
              <p:nvPr/>
            </p:nvSpPr>
            <p:spPr bwMode="auto">
              <a:xfrm>
                <a:off x="-7808123" y="1063050"/>
                <a:ext cx="1765479" cy="845208"/>
              </a:xfrm>
              <a:custGeom>
                <a:avLst/>
                <a:gdLst>
                  <a:gd name="T0" fmla="*/ 225759688 w 470"/>
                  <a:gd name="T1" fmla="*/ 0 h 225"/>
                  <a:gd name="T2" fmla="*/ 225759688 w 470"/>
                  <a:gd name="T3" fmla="*/ 0 h 225"/>
                  <a:gd name="T4" fmla="*/ 0 w 470"/>
                  <a:gd name="T5" fmla="*/ 1086558258 h 225"/>
                  <a:gd name="T6" fmla="*/ 0 w 470"/>
                  <a:gd name="T7" fmla="*/ 1622780607 h 225"/>
                  <a:gd name="T8" fmla="*/ 0 w 470"/>
                  <a:gd name="T9" fmla="*/ 1778002075 h 225"/>
                  <a:gd name="T10" fmla="*/ 0 w 470"/>
                  <a:gd name="T11" fmla="*/ 1933227299 h 225"/>
                  <a:gd name="T12" fmla="*/ 70551557 w 470"/>
                  <a:gd name="T13" fmla="*/ 2147483647 h 225"/>
                  <a:gd name="T14" fmla="*/ 70551557 w 470"/>
                  <a:gd name="T15" fmla="*/ 2147483647 h 225"/>
                  <a:gd name="T16" fmla="*/ 70551557 w 470"/>
                  <a:gd name="T17" fmla="*/ 2147483647 h 225"/>
                  <a:gd name="T18" fmla="*/ 155211917 w 470"/>
                  <a:gd name="T19" fmla="*/ 2147483647 h 225"/>
                  <a:gd name="T20" fmla="*/ 225759688 w 470"/>
                  <a:gd name="T21" fmla="*/ 2147483647 h 225"/>
                  <a:gd name="T22" fmla="*/ 310420077 w 470"/>
                  <a:gd name="T23" fmla="*/ 2147483647 h 225"/>
                  <a:gd name="T24" fmla="*/ 310420077 w 470"/>
                  <a:gd name="T25" fmla="*/ 2147483647 h 225"/>
                  <a:gd name="T26" fmla="*/ 1312235593 w 470"/>
                  <a:gd name="T27" fmla="*/ 2147483647 h 225"/>
                  <a:gd name="T28" fmla="*/ 1777871168 w 470"/>
                  <a:gd name="T29" fmla="*/ 2147483647 h 225"/>
                  <a:gd name="T30" fmla="*/ 2003631267 w 470"/>
                  <a:gd name="T31" fmla="*/ 2147483647 h 225"/>
                  <a:gd name="T32" fmla="*/ 2074182794 w 470"/>
                  <a:gd name="T33" fmla="*/ 2147483647 h 225"/>
                  <a:gd name="T34" fmla="*/ 2074182794 w 470"/>
                  <a:gd name="T35" fmla="*/ 2147483647 h 225"/>
                  <a:gd name="T36" fmla="*/ 2074182794 w 470"/>
                  <a:gd name="T37" fmla="*/ 2147483647 h 225"/>
                  <a:gd name="T38" fmla="*/ 2147483647 w 470"/>
                  <a:gd name="T39" fmla="*/ 2147483647 h 225"/>
                  <a:gd name="T40" fmla="*/ 2147483647 w 470"/>
                  <a:gd name="T41" fmla="*/ 2147483647 h 225"/>
                  <a:gd name="T42" fmla="*/ 2147483647 w 470"/>
                  <a:gd name="T43" fmla="*/ 2147483647 h 225"/>
                  <a:gd name="T44" fmla="*/ 2147483647 w 470"/>
                  <a:gd name="T45" fmla="*/ 2147483647 h 225"/>
                  <a:gd name="T46" fmla="*/ 2147483647 w 470"/>
                  <a:gd name="T47" fmla="*/ 2147483647 h 225"/>
                  <a:gd name="T48" fmla="*/ 2147483647 w 470"/>
                  <a:gd name="T49" fmla="*/ 2147483647 h 225"/>
                  <a:gd name="T50" fmla="*/ 2147483647 w 470"/>
                  <a:gd name="T51" fmla="*/ 2147483647 h 225"/>
                  <a:gd name="T52" fmla="*/ 2147483647 w 470"/>
                  <a:gd name="T53" fmla="*/ 2147483647 h 225"/>
                  <a:gd name="T54" fmla="*/ 2147483647 w 470"/>
                  <a:gd name="T55" fmla="*/ 2147483647 h 225"/>
                  <a:gd name="T56" fmla="*/ 2147483647 w 470"/>
                  <a:gd name="T57" fmla="*/ 2147483647 h 225"/>
                  <a:gd name="T58" fmla="*/ 2147483647 w 470"/>
                  <a:gd name="T59" fmla="*/ 2147483647 h 225"/>
                  <a:gd name="T60" fmla="*/ 2147483647 w 470"/>
                  <a:gd name="T61" fmla="*/ 2147483647 h 225"/>
                  <a:gd name="T62" fmla="*/ 2147483647 w 470"/>
                  <a:gd name="T63" fmla="*/ 2147483647 h 225"/>
                  <a:gd name="T64" fmla="*/ 2147483647 w 470"/>
                  <a:gd name="T65" fmla="*/ 2147483647 h 225"/>
                  <a:gd name="T66" fmla="*/ 2147483647 w 470"/>
                  <a:gd name="T67" fmla="*/ 2147483647 h 225"/>
                  <a:gd name="T68" fmla="*/ 2147483647 w 470"/>
                  <a:gd name="T69" fmla="*/ 1933227299 h 225"/>
                  <a:gd name="T70" fmla="*/ 2147483647 w 470"/>
                  <a:gd name="T71" fmla="*/ 1862669355 h 225"/>
                  <a:gd name="T72" fmla="*/ 2147483647 w 470"/>
                  <a:gd name="T73" fmla="*/ 1707447887 h 225"/>
                  <a:gd name="T74" fmla="*/ 2147483647 w 470"/>
                  <a:gd name="T75" fmla="*/ 1707447887 h 225"/>
                  <a:gd name="T76" fmla="*/ 2147483647 w 470"/>
                  <a:gd name="T77" fmla="*/ 1157112447 h 225"/>
                  <a:gd name="T78" fmla="*/ 2147483647 w 470"/>
                  <a:gd name="T79" fmla="*/ 1157112447 h 225"/>
                  <a:gd name="T80" fmla="*/ 2147483647 w 470"/>
                  <a:gd name="T81" fmla="*/ 550335675 h 225"/>
                  <a:gd name="T82" fmla="*/ 2147483647 w 470"/>
                  <a:gd name="T83" fmla="*/ 550335675 h 225"/>
                  <a:gd name="T84" fmla="*/ 2147483647 w 470"/>
                  <a:gd name="T85" fmla="*/ 550335675 h 225"/>
                  <a:gd name="T86" fmla="*/ 1693210837 w 470"/>
                  <a:gd name="T87" fmla="*/ 465668278 h 225"/>
                  <a:gd name="T88" fmla="*/ 1001815633 w 470"/>
                  <a:gd name="T89" fmla="*/ 310446810 h 225"/>
                  <a:gd name="T90" fmla="*/ 225759688 w 470"/>
                  <a:gd name="T91" fmla="*/ 0 h 225"/>
                  <a:gd name="T92" fmla="*/ 225759688 w 470"/>
                  <a:gd name="T93" fmla="*/ 0 h 225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470"/>
                  <a:gd name="T142" fmla="*/ 0 h 225"/>
                  <a:gd name="T143" fmla="*/ 470 w 470"/>
                  <a:gd name="T144" fmla="*/ 225 h 225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470" h="225">
                    <a:moveTo>
                      <a:pt x="16" y="0"/>
                    </a:moveTo>
                    <a:lnTo>
                      <a:pt x="16" y="0"/>
                    </a:lnTo>
                    <a:lnTo>
                      <a:pt x="0" y="77"/>
                    </a:lnTo>
                    <a:lnTo>
                      <a:pt x="0" y="115"/>
                    </a:lnTo>
                    <a:lnTo>
                      <a:pt x="0" y="126"/>
                    </a:lnTo>
                    <a:lnTo>
                      <a:pt x="0" y="137"/>
                    </a:lnTo>
                    <a:lnTo>
                      <a:pt x="5" y="186"/>
                    </a:lnTo>
                    <a:lnTo>
                      <a:pt x="5" y="197"/>
                    </a:lnTo>
                    <a:lnTo>
                      <a:pt x="11" y="203"/>
                    </a:lnTo>
                    <a:lnTo>
                      <a:pt x="16" y="208"/>
                    </a:lnTo>
                    <a:lnTo>
                      <a:pt x="22" y="208"/>
                    </a:lnTo>
                    <a:lnTo>
                      <a:pt x="93" y="214"/>
                    </a:lnTo>
                    <a:lnTo>
                      <a:pt x="126" y="208"/>
                    </a:lnTo>
                    <a:lnTo>
                      <a:pt x="142" y="203"/>
                    </a:lnTo>
                    <a:lnTo>
                      <a:pt x="147" y="197"/>
                    </a:lnTo>
                    <a:lnTo>
                      <a:pt x="147" y="186"/>
                    </a:lnTo>
                    <a:lnTo>
                      <a:pt x="202" y="203"/>
                    </a:lnTo>
                    <a:lnTo>
                      <a:pt x="246" y="219"/>
                    </a:lnTo>
                    <a:lnTo>
                      <a:pt x="284" y="225"/>
                    </a:lnTo>
                    <a:lnTo>
                      <a:pt x="361" y="225"/>
                    </a:lnTo>
                    <a:lnTo>
                      <a:pt x="421" y="225"/>
                    </a:lnTo>
                    <a:lnTo>
                      <a:pt x="470" y="214"/>
                    </a:lnTo>
                    <a:lnTo>
                      <a:pt x="470" y="208"/>
                    </a:lnTo>
                    <a:lnTo>
                      <a:pt x="465" y="192"/>
                    </a:lnTo>
                    <a:lnTo>
                      <a:pt x="454" y="181"/>
                    </a:lnTo>
                    <a:lnTo>
                      <a:pt x="437" y="170"/>
                    </a:lnTo>
                    <a:lnTo>
                      <a:pt x="415" y="159"/>
                    </a:lnTo>
                    <a:lnTo>
                      <a:pt x="388" y="153"/>
                    </a:lnTo>
                    <a:lnTo>
                      <a:pt x="312" y="137"/>
                    </a:lnTo>
                    <a:lnTo>
                      <a:pt x="301" y="132"/>
                    </a:lnTo>
                    <a:lnTo>
                      <a:pt x="284" y="121"/>
                    </a:lnTo>
                    <a:lnTo>
                      <a:pt x="246" y="82"/>
                    </a:lnTo>
                    <a:lnTo>
                      <a:pt x="229" y="39"/>
                    </a:lnTo>
                    <a:lnTo>
                      <a:pt x="175" y="39"/>
                    </a:lnTo>
                    <a:lnTo>
                      <a:pt x="120" y="33"/>
                    </a:lnTo>
                    <a:lnTo>
                      <a:pt x="71" y="22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215" name="Freeform 1579"/>
              <p:cNvSpPr>
                <a:spLocks/>
              </p:cNvSpPr>
              <p:nvPr/>
            </p:nvSpPr>
            <p:spPr bwMode="auto">
              <a:xfrm>
                <a:off x="-8548122" y="-7238774"/>
                <a:ext cx="676141" cy="679923"/>
              </a:xfrm>
              <a:custGeom>
                <a:avLst/>
                <a:gdLst>
                  <a:gd name="T0" fmla="*/ 310420102 w 180"/>
                  <a:gd name="T1" fmla="*/ 0 h 181"/>
                  <a:gd name="T2" fmla="*/ 310420102 w 180"/>
                  <a:gd name="T3" fmla="*/ 0 h 181"/>
                  <a:gd name="T4" fmla="*/ 0 w 180"/>
                  <a:gd name="T5" fmla="*/ 691447884 h 181"/>
                  <a:gd name="T6" fmla="*/ 0 w 180"/>
                  <a:gd name="T7" fmla="*/ 691447884 h 181"/>
                  <a:gd name="T8" fmla="*/ 620843959 w 180"/>
                  <a:gd name="T9" fmla="*/ 1538113497 h 181"/>
                  <a:gd name="T10" fmla="*/ 1157027582 w 180"/>
                  <a:gd name="T11" fmla="*/ 2147483647 h 181"/>
                  <a:gd name="T12" fmla="*/ 1537999099 w 180"/>
                  <a:gd name="T13" fmla="*/ 2147483647 h 181"/>
                  <a:gd name="T14" fmla="*/ 1537999099 w 180"/>
                  <a:gd name="T15" fmla="*/ 2147483647 h 181"/>
                  <a:gd name="T16" fmla="*/ 1693210969 w 180"/>
                  <a:gd name="T17" fmla="*/ 2147483647 h 181"/>
                  <a:gd name="T18" fmla="*/ 1933079420 w 180"/>
                  <a:gd name="T19" fmla="*/ 2147483647 h 181"/>
                  <a:gd name="T20" fmla="*/ 2147483647 w 180"/>
                  <a:gd name="T21" fmla="*/ 2147483647 h 181"/>
                  <a:gd name="T22" fmla="*/ 2147483647 w 180"/>
                  <a:gd name="T23" fmla="*/ 1622780786 h 181"/>
                  <a:gd name="T24" fmla="*/ 2147483647 w 180"/>
                  <a:gd name="T25" fmla="*/ 1622780786 h 181"/>
                  <a:gd name="T26" fmla="*/ 1072367245 w 180"/>
                  <a:gd name="T27" fmla="*/ 381001040 h 181"/>
                  <a:gd name="T28" fmla="*/ 1072367245 w 180"/>
                  <a:gd name="T29" fmla="*/ 381001040 h 181"/>
                  <a:gd name="T30" fmla="*/ 310420102 w 180"/>
                  <a:gd name="T31" fmla="*/ 0 h 181"/>
                  <a:gd name="T32" fmla="*/ 310420102 w 180"/>
                  <a:gd name="T33" fmla="*/ 0 h 18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80"/>
                  <a:gd name="T52" fmla="*/ 0 h 181"/>
                  <a:gd name="T53" fmla="*/ 180 w 180"/>
                  <a:gd name="T54" fmla="*/ 181 h 18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80" h="181">
                    <a:moveTo>
                      <a:pt x="22" y="0"/>
                    </a:moveTo>
                    <a:lnTo>
                      <a:pt x="22" y="0"/>
                    </a:lnTo>
                    <a:lnTo>
                      <a:pt x="0" y="49"/>
                    </a:lnTo>
                    <a:lnTo>
                      <a:pt x="44" y="109"/>
                    </a:lnTo>
                    <a:lnTo>
                      <a:pt x="82" y="153"/>
                    </a:lnTo>
                    <a:lnTo>
                      <a:pt x="109" y="181"/>
                    </a:lnTo>
                    <a:lnTo>
                      <a:pt x="120" y="181"/>
                    </a:lnTo>
                    <a:lnTo>
                      <a:pt x="137" y="175"/>
                    </a:lnTo>
                    <a:lnTo>
                      <a:pt x="158" y="153"/>
                    </a:lnTo>
                    <a:lnTo>
                      <a:pt x="180" y="115"/>
                    </a:lnTo>
                    <a:lnTo>
                      <a:pt x="76" y="27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216" name="Freeform 1580"/>
              <p:cNvSpPr>
                <a:spLocks noEditPoints="1"/>
              </p:cNvSpPr>
              <p:nvPr/>
            </p:nvSpPr>
            <p:spPr bwMode="auto">
              <a:xfrm>
                <a:off x="-9513501" y="-8286832"/>
                <a:ext cx="3613597" cy="10563225"/>
              </a:xfrm>
              <a:custGeom>
                <a:avLst/>
                <a:gdLst>
                  <a:gd name="T0" fmla="*/ 2147483647 w 962"/>
                  <a:gd name="T1" fmla="*/ 2147483647 h 2812"/>
                  <a:gd name="T2" fmla="*/ 2147483647 w 962"/>
                  <a:gd name="T3" fmla="*/ 2147483647 h 2812"/>
                  <a:gd name="T4" fmla="*/ 2147483647 w 962"/>
                  <a:gd name="T5" fmla="*/ 2147483647 h 2812"/>
                  <a:gd name="T6" fmla="*/ 2147483647 w 962"/>
                  <a:gd name="T7" fmla="*/ 2147483647 h 2812"/>
                  <a:gd name="T8" fmla="*/ 2147483647 w 962"/>
                  <a:gd name="T9" fmla="*/ 2147483647 h 2812"/>
                  <a:gd name="T10" fmla="*/ 2147483647 w 962"/>
                  <a:gd name="T11" fmla="*/ 2147483647 h 2812"/>
                  <a:gd name="T12" fmla="*/ 2147483647 w 962"/>
                  <a:gd name="T13" fmla="*/ 2147483647 h 2812"/>
                  <a:gd name="T14" fmla="*/ 2147483647 w 962"/>
                  <a:gd name="T15" fmla="*/ 2147483647 h 2812"/>
                  <a:gd name="T16" fmla="*/ 2147483647 w 962"/>
                  <a:gd name="T17" fmla="*/ 2147483647 h 2812"/>
                  <a:gd name="T18" fmla="*/ 2147483647 w 962"/>
                  <a:gd name="T19" fmla="*/ 2147483647 h 2812"/>
                  <a:gd name="T20" fmla="*/ 2147483647 w 962"/>
                  <a:gd name="T21" fmla="*/ 2147483647 h 2812"/>
                  <a:gd name="T22" fmla="*/ 2147483647 w 962"/>
                  <a:gd name="T23" fmla="*/ 2147483647 h 2812"/>
                  <a:gd name="T24" fmla="*/ 2147483647 w 962"/>
                  <a:gd name="T25" fmla="*/ 2147483647 h 2812"/>
                  <a:gd name="T26" fmla="*/ 2147483647 w 962"/>
                  <a:gd name="T27" fmla="*/ 2147483647 h 2812"/>
                  <a:gd name="T28" fmla="*/ 2147483647 w 962"/>
                  <a:gd name="T29" fmla="*/ 2147483647 h 2812"/>
                  <a:gd name="T30" fmla="*/ 2147483647 w 962"/>
                  <a:gd name="T31" fmla="*/ 2147483647 h 2812"/>
                  <a:gd name="T32" fmla="*/ 2147483647 w 962"/>
                  <a:gd name="T33" fmla="*/ 2147483647 h 2812"/>
                  <a:gd name="T34" fmla="*/ 2147483647 w 962"/>
                  <a:gd name="T35" fmla="*/ 1848560446 h 2812"/>
                  <a:gd name="T36" fmla="*/ 2147483647 w 962"/>
                  <a:gd name="T37" fmla="*/ 776111510 h 2812"/>
                  <a:gd name="T38" fmla="*/ 2147483647 w 962"/>
                  <a:gd name="T39" fmla="*/ 70554234 h 2812"/>
                  <a:gd name="T40" fmla="*/ 2147483647 w 962"/>
                  <a:gd name="T41" fmla="*/ 2147483647 h 2812"/>
                  <a:gd name="T42" fmla="*/ 2147483647 w 962"/>
                  <a:gd name="T43" fmla="*/ 2147483647 h 2812"/>
                  <a:gd name="T44" fmla="*/ 2147483647 w 962"/>
                  <a:gd name="T45" fmla="*/ 2147483647 h 2812"/>
                  <a:gd name="T46" fmla="*/ 1312235440 w 962"/>
                  <a:gd name="T47" fmla="*/ 2147483647 h 2812"/>
                  <a:gd name="T48" fmla="*/ 536183518 w 962"/>
                  <a:gd name="T49" fmla="*/ 2147483647 h 2812"/>
                  <a:gd name="T50" fmla="*/ 70551549 w 962"/>
                  <a:gd name="T51" fmla="*/ 2147483647 h 2812"/>
                  <a:gd name="T52" fmla="*/ 225759662 w 962"/>
                  <a:gd name="T53" fmla="*/ 2147483647 h 2812"/>
                  <a:gd name="T54" fmla="*/ 1763758403 w 962"/>
                  <a:gd name="T55" fmla="*/ 2147483647 h 2812"/>
                  <a:gd name="T56" fmla="*/ 2147483647 w 962"/>
                  <a:gd name="T57" fmla="*/ 2147483647 h 2812"/>
                  <a:gd name="T58" fmla="*/ 2147483647 w 962"/>
                  <a:gd name="T59" fmla="*/ 2147483647 h 2812"/>
                  <a:gd name="T60" fmla="*/ 2147483647 w 962"/>
                  <a:gd name="T61" fmla="*/ 2147483647 h 2812"/>
                  <a:gd name="T62" fmla="*/ 2147483647 w 962"/>
                  <a:gd name="T63" fmla="*/ 2147483647 h 2812"/>
                  <a:gd name="T64" fmla="*/ 2147483647 w 962"/>
                  <a:gd name="T65" fmla="*/ 2147483647 h 2812"/>
                  <a:gd name="T66" fmla="*/ 2147483647 w 962"/>
                  <a:gd name="T67" fmla="*/ 2147483647 h 2812"/>
                  <a:gd name="T68" fmla="*/ 2147483647 w 962"/>
                  <a:gd name="T69" fmla="*/ 2147483647 h 2812"/>
                  <a:gd name="T70" fmla="*/ 2147483647 w 962"/>
                  <a:gd name="T71" fmla="*/ 2147483647 h 2812"/>
                  <a:gd name="T72" fmla="*/ 2147483647 w 962"/>
                  <a:gd name="T73" fmla="*/ 2147483647 h 2812"/>
                  <a:gd name="T74" fmla="*/ 2147483647 w 962"/>
                  <a:gd name="T75" fmla="*/ 2147483647 h 2812"/>
                  <a:gd name="T76" fmla="*/ 2147483647 w 962"/>
                  <a:gd name="T77" fmla="*/ 2147483647 h 2812"/>
                  <a:gd name="T78" fmla="*/ 2147483647 w 962"/>
                  <a:gd name="T79" fmla="*/ 2147483647 h 2812"/>
                  <a:gd name="T80" fmla="*/ 2147483647 w 962"/>
                  <a:gd name="T81" fmla="*/ 2147483647 h 2812"/>
                  <a:gd name="T82" fmla="*/ 2147483647 w 962"/>
                  <a:gd name="T83" fmla="*/ 2147483647 h 2812"/>
                  <a:gd name="T84" fmla="*/ 2147483647 w 962"/>
                  <a:gd name="T85" fmla="*/ 2147483647 h 2812"/>
                  <a:gd name="T86" fmla="*/ 2147483647 w 962"/>
                  <a:gd name="T87" fmla="*/ 2147483647 h 2812"/>
                  <a:gd name="T88" fmla="*/ 2147483647 w 962"/>
                  <a:gd name="T89" fmla="*/ 2147483647 h 2812"/>
                  <a:gd name="T90" fmla="*/ 2147483647 w 962"/>
                  <a:gd name="T91" fmla="*/ 2147483647 h 2812"/>
                  <a:gd name="T92" fmla="*/ 2147483647 w 962"/>
                  <a:gd name="T93" fmla="*/ 2147483647 h 2812"/>
                  <a:gd name="T94" fmla="*/ 2147483647 w 962"/>
                  <a:gd name="T95" fmla="*/ 2147483647 h 2812"/>
                  <a:gd name="T96" fmla="*/ 2147483647 w 962"/>
                  <a:gd name="T97" fmla="*/ 2147483647 h 2812"/>
                  <a:gd name="T98" fmla="*/ 2147483647 w 962"/>
                  <a:gd name="T99" fmla="*/ 2147483647 h 2812"/>
                  <a:gd name="T100" fmla="*/ 2147483647 w 962"/>
                  <a:gd name="T101" fmla="*/ 2147483647 h 2812"/>
                  <a:gd name="T102" fmla="*/ 2147483647 w 962"/>
                  <a:gd name="T103" fmla="*/ 2147483647 h 2812"/>
                  <a:gd name="T104" fmla="*/ 2147483647 w 962"/>
                  <a:gd name="T105" fmla="*/ 2147483647 h 2812"/>
                  <a:gd name="T106" fmla="*/ 2147483647 w 962"/>
                  <a:gd name="T107" fmla="*/ 2147483647 h 2812"/>
                  <a:gd name="T108" fmla="*/ 2147483647 w 962"/>
                  <a:gd name="T109" fmla="*/ 2147483647 h 2812"/>
                  <a:gd name="T110" fmla="*/ 2147483647 w 962"/>
                  <a:gd name="T111" fmla="*/ 2147483647 h 2812"/>
                  <a:gd name="T112" fmla="*/ 2147483647 w 962"/>
                  <a:gd name="T113" fmla="*/ 2147483647 h 2812"/>
                  <a:gd name="T114" fmla="*/ 2147483647 w 962"/>
                  <a:gd name="T115" fmla="*/ 2147483647 h 2812"/>
                  <a:gd name="T116" fmla="*/ 2147483647 w 962"/>
                  <a:gd name="T117" fmla="*/ 2147483647 h 2812"/>
                  <a:gd name="T118" fmla="*/ 2147483647 w 962"/>
                  <a:gd name="T119" fmla="*/ 2147483647 h 2812"/>
                  <a:gd name="T120" fmla="*/ 2147483647 w 962"/>
                  <a:gd name="T121" fmla="*/ 2147483647 h 2812"/>
                  <a:gd name="T122" fmla="*/ 2147483647 w 962"/>
                  <a:gd name="T123" fmla="*/ 2147483647 h 2812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962"/>
                  <a:gd name="T187" fmla="*/ 0 h 2812"/>
                  <a:gd name="T188" fmla="*/ 962 w 962"/>
                  <a:gd name="T189" fmla="*/ 2812 h 2812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962" h="2812">
                    <a:moveTo>
                      <a:pt x="880" y="377"/>
                    </a:moveTo>
                    <a:lnTo>
                      <a:pt x="880" y="377"/>
                    </a:lnTo>
                    <a:lnTo>
                      <a:pt x="864" y="372"/>
                    </a:lnTo>
                    <a:lnTo>
                      <a:pt x="842" y="356"/>
                    </a:lnTo>
                    <a:lnTo>
                      <a:pt x="809" y="323"/>
                    </a:lnTo>
                    <a:lnTo>
                      <a:pt x="804" y="312"/>
                    </a:lnTo>
                    <a:lnTo>
                      <a:pt x="798" y="301"/>
                    </a:lnTo>
                    <a:lnTo>
                      <a:pt x="776" y="290"/>
                    </a:lnTo>
                    <a:lnTo>
                      <a:pt x="776" y="279"/>
                    </a:lnTo>
                    <a:lnTo>
                      <a:pt x="766" y="241"/>
                    </a:lnTo>
                    <a:lnTo>
                      <a:pt x="755" y="208"/>
                    </a:lnTo>
                    <a:lnTo>
                      <a:pt x="744" y="191"/>
                    </a:lnTo>
                    <a:lnTo>
                      <a:pt x="727" y="186"/>
                    </a:lnTo>
                    <a:lnTo>
                      <a:pt x="716" y="186"/>
                    </a:lnTo>
                    <a:lnTo>
                      <a:pt x="711" y="186"/>
                    </a:lnTo>
                    <a:lnTo>
                      <a:pt x="700" y="186"/>
                    </a:lnTo>
                    <a:lnTo>
                      <a:pt x="683" y="181"/>
                    </a:lnTo>
                    <a:lnTo>
                      <a:pt x="673" y="181"/>
                    </a:lnTo>
                    <a:lnTo>
                      <a:pt x="667" y="186"/>
                    </a:lnTo>
                    <a:lnTo>
                      <a:pt x="667" y="191"/>
                    </a:lnTo>
                    <a:lnTo>
                      <a:pt x="645" y="186"/>
                    </a:lnTo>
                    <a:lnTo>
                      <a:pt x="634" y="186"/>
                    </a:lnTo>
                    <a:lnTo>
                      <a:pt x="629" y="191"/>
                    </a:lnTo>
                    <a:lnTo>
                      <a:pt x="623" y="197"/>
                    </a:lnTo>
                    <a:lnTo>
                      <a:pt x="612" y="191"/>
                    </a:lnTo>
                    <a:lnTo>
                      <a:pt x="596" y="191"/>
                    </a:lnTo>
                    <a:lnTo>
                      <a:pt x="585" y="197"/>
                    </a:lnTo>
                    <a:lnTo>
                      <a:pt x="574" y="213"/>
                    </a:lnTo>
                    <a:lnTo>
                      <a:pt x="563" y="252"/>
                    </a:lnTo>
                    <a:lnTo>
                      <a:pt x="563" y="257"/>
                    </a:lnTo>
                    <a:lnTo>
                      <a:pt x="574" y="268"/>
                    </a:lnTo>
                    <a:lnTo>
                      <a:pt x="590" y="290"/>
                    </a:lnTo>
                    <a:lnTo>
                      <a:pt x="618" y="312"/>
                    </a:lnTo>
                    <a:lnTo>
                      <a:pt x="623" y="323"/>
                    </a:lnTo>
                    <a:lnTo>
                      <a:pt x="640" y="334"/>
                    </a:lnTo>
                    <a:lnTo>
                      <a:pt x="667" y="345"/>
                    </a:lnTo>
                    <a:lnTo>
                      <a:pt x="705" y="356"/>
                    </a:lnTo>
                    <a:lnTo>
                      <a:pt x="711" y="372"/>
                    </a:lnTo>
                    <a:lnTo>
                      <a:pt x="716" y="377"/>
                    </a:lnTo>
                    <a:lnTo>
                      <a:pt x="716" y="388"/>
                    </a:lnTo>
                    <a:lnTo>
                      <a:pt x="722" y="421"/>
                    </a:lnTo>
                    <a:lnTo>
                      <a:pt x="744" y="465"/>
                    </a:lnTo>
                    <a:lnTo>
                      <a:pt x="771" y="520"/>
                    </a:lnTo>
                    <a:lnTo>
                      <a:pt x="771" y="547"/>
                    </a:lnTo>
                    <a:lnTo>
                      <a:pt x="755" y="536"/>
                    </a:lnTo>
                    <a:lnTo>
                      <a:pt x="722" y="520"/>
                    </a:lnTo>
                    <a:lnTo>
                      <a:pt x="667" y="503"/>
                    </a:lnTo>
                    <a:lnTo>
                      <a:pt x="645" y="481"/>
                    </a:lnTo>
                    <a:lnTo>
                      <a:pt x="607" y="449"/>
                    </a:lnTo>
                    <a:lnTo>
                      <a:pt x="596" y="438"/>
                    </a:lnTo>
                    <a:lnTo>
                      <a:pt x="585" y="432"/>
                    </a:lnTo>
                    <a:lnTo>
                      <a:pt x="574" y="427"/>
                    </a:lnTo>
                    <a:lnTo>
                      <a:pt x="558" y="421"/>
                    </a:lnTo>
                    <a:lnTo>
                      <a:pt x="519" y="421"/>
                    </a:lnTo>
                    <a:lnTo>
                      <a:pt x="497" y="416"/>
                    </a:lnTo>
                    <a:lnTo>
                      <a:pt x="481" y="410"/>
                    </a:lnTo>
                    <a:lnTo>
                      <a:pt x="465" y="405"/>
                    </a:lnTo>
                    <a:lnTo>
                      <a:pt x="459" y="399"/>
                    </a:lnTo>
                    <a:lnTo>
                      <a:pt x="454" y="394"/>
                    </a:lnTo>
                    <a:lnTo>
                      <a:pt x="465" y="399"/>
                    </a:lnTo>
                    <a:lnTo>
                      <a:pt x="487" y="399"/>
                    </a:lnTo>
                    <a:lnTo>
                      <a:pt x="497" y="394"/>
                    </a:lnTo>
                    <a:lnTo>
                      <a:pt x="503" y="383"/>
                    </a:lnTo>
                    <a:lnTo>
                      <a:pt x="508" y="372"/>
                    </a:lnTo>
                    <a:lnTo>
                      <a:pt x="508" y="361"/>
                    </a:lnTo>
                    <a:lnTo>
                      <a:pt x="514" y="356"/>
                    </a:lnTo>
                    <a:lnTo>
                      <a:pt x="519" y="356"/>
                    </a:lnTo>
                    <a:lnTo>
                      <a:pt x="519" y="350"/>
                    </a:lnTo>
                    <a:lnTo>
                      <a:pt x="525" y="345"/>
                    </a:lnTo>
                    <a:lnTo>
                      <a:pt x="519" y="345"/>
                    </a:lnTo>
                    <a:lnTo>
                      <a:pt x="519" y="339"/>
                    </a:lnTo>
                    <a:lnTo>
                      <a:pt x="525" y="339"/>
                    </a:lnTo>
                    <a:lnTo>
                      <a:pt x="530" y="334"/>
                    </a:lnTo>
                    <a:lnTo>
                      <a:pt x="530" y="328"/>
                    </a:lnTo>
                    <a:lnTo>
                      <a:pt x="530" y="317"/>
                    </a:lnTo>
                    <a:lnTo>
                      <a:pt x="530" y="312"/>
                    </a:lnTo>
                    <a:lnTo>
                      <a:pt x="552" y="312"/>
                    </a:lnTo>
                    <a:lnTo>
                      <a:pt x="563" y="312"/>
                    </a:lnTo>
                    <a:lnTo>
                      <a:pt x="563" y="284"/>
                    </a:lnTo>
                    <a:lnTo>
                      <a:pt x="563" y="257"/>
                    </a:lnTo>
                    <a:lnTo>
                      <a:pt x="563" y="252"/>
                    </a:lnTo>
                    <a:lnTo>
                      <a:pt x="563" y="235"/>
                    </a:lnTo>
                    <a:lnTo>
                      <a:pt x="563" y="224"/>
                    </a:lnTo>
                    <a:lnTo>
                      <a:pt x="574" y="213"/>
                    </a:lnTo>
                    <a:lnTo>
                      <a:pt x="574" y="208"/>
                    </a:lnTo>
                    <a:lnTo>
                      <a:pt x="580" y="186"/>
                    </a:lnTo>
                    <a:lnTo>
                      <a:pt x="585" y="164"/>
                    </a:lnTo>
                    <a:lnTo>
                      <a:pt x="580" y="137"/>
                    </a:lnTo>
                    <a:lnTo>
                      <a:pt x="585" y="131"/>
                    </a:lnTo>
                    <a:lnTo>
                      <a:pt x="590" y="126"/>
                    </a:lnTo>
                    <a:lnTo>
                      <a:pt x="601" y="115"/>
                    </a:lnTo>
                    <a:lnTo>
                      <a:pt x="601" y="104"/>
                    </a:lnTo>
                    <a:lnTo>
                      <a:pt x="580" y="77"/>
                    </a:lnTo>
                    <a:lnTo>
                      <a:pt x="580" y="66"/>
                    </a:lnTo>
                    <a:lnTo>
                      <a:pt x="569" y="55"/>
                    </a:lnTo>
                    <a:lnTo>
                      <a:pt x="552" y="44"/>
                    </a:lnTo>
                    <a:lnTo>
                      <a:pt x="530" y="27"/>
                    </a:lnTo>
                    <a:lnTo>
                      <a:pt x="497" y="16"/>
                    </a:lnTo>
                    <a:lnTo>
                      <a:pt x="454" y="5"/>
                    </a:lnTo>
                    <a:lnTo>
                      <a:pt x="394" y="0"/>
                    </a:lnTo>
                    <a:lnTo>
                      <a:pt x="377" y="5"/>
                    </a:lnTo>
                    <a:lnTo>
                      <a:pt x="355" y="11"/>
                    </a:lnTo>
                    <a:lnTo>
                      <a:pt x="333" y="27"/>
                    </a:lnTo>
                    <a:lnTo>
                      <a:pt x="311" y="49"/>
                    </a:lnTo>
                    <a:lnTo>
                      <a:pt x="295" y="82"/>
                    </a:lnTo>
                    <a:lnTo>
                      <a:pt x="290" y="126"/>
                    </a:lnTo>
                    <a:lnTo>
                      <a:pt x="290" y="186"/>
                    </a:lnTo>
                    <a:lnTo>
                      <a:pt x="295" y="191"/>
                    </a:lnTo>
                    <a:lnTo>
                      <a:pt x="301" y="219"/>
                    </a:lnTo>
                    <a:lnTo>
                      <a:pt x="295" y="252"/>
                    </a:lnTo>
                    <a:lnTo>
                      <a:pt x="290" y="268"/>
                    </a:lnTo>
                    <a:lnTo>
                      <a:pt x="284" y="284"/>
                    </a:lnTo>
                    <a:lnTo>
                      <a:pt x="426" y="394"/>
                    </a:lnTo>
                    <a:lnTo>
                      <a:pt x="394" y="427"/>
                    </a:lnTo>
                    <a:lnTo>
                      <a:pt x="366" y="454"/>
                    </a:lnTo>
                    <a:lnTo>
                      <a:pt x="311" y="394"/>
                    </a:lnTo>
                    <a:lnTo>
                      <a:pt x="262" y="339"/>
                    </a:lnTo>
                    <a:lnTo>
                      <a:pt x="257" y="328"/>
                    </a:lnTo>
                    <a:lnTo>
                      <a:pt x="218" y="388"/>
                    </a:lnTo>
                    <a:lnTo>
                      <a:pt x="175" y="421"/>
                    </a:lnTo>
                    <a:lnTo>
                      <a:pt x="136" y="443"/>
                    </a:lnTo>
                    <a:lnTo>
                      <a:pt x="114" y="454"/>
                    </a:lnTo>
                    <a:lnTo>
                      <a:pt x="93" y="454"/>
                    </a:lnTo>
                    <a:lnTo>
                      <a:pt x="82" y="460"/>
                    </a:lnTo>
                    <a:lnTo>
                      <a:pt x="60" y="476"/>
                    </a:lnTo>
                    <a:lnTo>
                      <a:pt x="49" y="492"/>
                    </a:lnTo>
                    <a:lnTo>
                      <a:pt x="43" y="514"/>
                    </a:lnTo>
                    <a:lnTo>
                      <a:pt x="38" y="542"/>
                    </a:lnTo>
                    <a:lnTo>
                      <a:pt x="38" y="580"/>
                    </a:lnTo>
                    <a:lnTo>
                      <a:pt x="38" y="624"/>
                    </a:lnTo>
                    <a:lnTo>
                      <a:pt x="27" y="673"/>
                    </a:lnTo>
                    <a:lnTo>
                      <a:pt x="11" y="733"/>
                    </a:lnTo>
                    <a:lnTo>
                      <a:pt x="11" y="739"/>
                    </a:lnTo>
                    <a:lnTo>
                      <a:pt x="5" y="782"/>
                    </a:lnTo>
                    <a:lnTo>
                      <a:pt x="0" y="903"/>
                    </a:lnTo>
                    <a:lnTo>
                      <a:pt x="0" y="963"/>
                    </a:lnTo>
                    <a:lnTo>
                      <a:pt x="5" y="1018"/>
                    </a:lnTo>
                    <a:lnTo>
                      <a:pt x="16" y="1050"/>
                    </a:lnTo>
                    <a:lnTo>
                      <a:pt x="27" y="1083"/>
                    </a:lnTo>
                    <a:lnTo>
                      <a:pt x="60" y="1143"/>
                    </a:lnTo>
                    <a:lnTo>
                      <a:pt x="93" y="1204"/>
                    </a:lnTo>
                    <a:lnTo>
                      <a:pt x="120" y="1264"/>
                    </a:lnTo>
                    <a:lnTo>
                      <a:pt x="125" y="1264"/>
                    </a:lnTo>
                    <a:lnTo>
                      <a:pt x="136" y="1297"/>
                    </a:lnTo>
                    <a:lnTo>
                      <a:pt x="142" y="1318"/>
                    </a:lnTo>
                    <a:lnTo>
                      <a:pt x="153" y="1346"/>
                    </a:lnTo>
                    <a:lnTo>
                      <a:pt x="175" y="1384"/>
                    </a:lnTo>
                    <a:lnTo>
                      <a:pt x="180" y="1444"/>
                    </a:lnTo>
                    <a:lnTo>
                      <a:pt x="180" y="1483"/>
                    </a:lnTo>
                    <a:lnTo>
                      <a:pt x="180" y="1504"/>
                    </a:lnTo>
                    <a:lnTo>
                      <a:pt x="207" y="1504"/>
                    </a:lnTo>
                    <a:lnTo>
                      <a:pt x="229" y="1504"/>
                    </a:lnTo>
                    <a:lnTo>
                      <a:pt x="240" y="1504"/>
                    </a:lnTo>
                    <a:lnTo>
                      <a:pt x="235" y="1515"/>
                    </a:lnTo>
                    <a:lnTo>
                      <a:pt x="224" y="1548"/>
                    </a:lnTo>
                    <a:lnTo>
                      <a:pt x="213" y="1592"/>
                    </a:lnTo>
                    <a:lnTo>
                      <a:pt x="213" y="1614"/>
                    </a:lnTo>
                    <a:lnTo>
                      <a:pt x="218" y="1641"/>
                    </a:lnTo>
                    <a:lnTo>
                      <a:pt x="224" y="1696"/>
                    </a:lnTo>
                    <a:lnTo>
                      <a:pt x="229" y="1773"/>
                    </a:lnTo>
                    <a:lnTo>
                      <a:pt x="229" y="1882"/>
                    </a:lnTo>
                    <a:lnTo>
                      <a:pt x="224" y="1937"/>
                    </a:lnTo>
                    <a:lnTo>
                      <a:pt x="213" y="1986"/>
                    </a:lnTo>
                    <a:lnTo>
                      <a:pt x="197" y="2062"/>
                    </a:lnTo>
                    <a:lnTo>
                      <a:pt x="191" y="2101"/>
                    </a:lnTo>
                    <a:lnTo>
                      <a:pt x="186" y="2145"/>
                    </a:lnTo>
                    <a:lnTo>
                      <a:pt x="186" y="2205"/>
                    </a:lnTo>
                    <a:lnTo>
                      <a:pt x="186" y="2276"/>
                    </a:lnTo>
                    <a:lnTo>
                      <a:pt x="197" y="2407"/>
                    </a:lnTo>
                    <a:lnTo>
                      <a:pt x="207" y="2495"/>
                    </a:lnTo>
                    <a:lnTo>
                      <a:pt x="213" y="2555"/>
                    </a:lnTo>
                    <a:lnTo>
                      <a:pt x="213" y="2599"/>
                    </a:lnTo>
                    <a:lnTo>
                      <a:pt x="207" y="2631"/>
                    </a:lnTo>
                    <a:lnTo>
                      <a:pt x="207" y="2653"/>
                    </a:lnTo>
                    <a:lnTo>
                      <a:pt x="207" y="2670"/>
                    </a:lnTo>
                    <a:lnTo>
                      <a:pt x="207" y="2730"/>
                    </a:lnTo>
                    <a:lnTo>
                      <a:pt x="268" y="2752"/>
                    </a:lnTo>
                    <a:lnTo>
                      <a:pt x="301" y="2752"/>
                    </a:lnTo>
                    <a:lnTo>
                      <a:pt x="306" y="2763"/>
                    </a:lnTo>
                    <a:lnTo>
                      <a:pt x="328" y="2779"/>
                    </a:lnTo>
                    <a:lnTo>
                      <a:pt x="350" y="2790"/>
                    </a:lnTo>
                    <a:lnTo>
                      <a:pt x="372" y="2801"/>
                    </a:lnTo>
                    <a:lnTo>
                      <a:pt x="399" y="2807"/>
                    </a:lnTo>
                    <a:lnTo>
                      <a:pt x="437" y="2812"/>
                    </a:lnTo>
                    <a:lnTo>
                      <a:pt x="508" y="2807"/>
                    </a:lnTo>
                    <a:lnTo>
                      <a:pt x="541" y="2801"/>
                    </a:lnTo>
                    <a:lnTo>
                      <a:pt x="552" y="2801"/>
                    </a:lnTo>
                    <a:lnTo>
                      <a:pt x="552" y="2796"/>
                    </a:lnTo>
                    <a:lnTo>
                      <a:pt x="552" y="2785"/>
                    </a:lnTo>
                    <a:lnTo>
                      <a:pt x="547" y="2768"/>
                    </a:lnTo>
                    <a:lnTo>
                      <a:pt x="536" y="2752"/>
                    </a:lnTo>
                    <a:lnTo>
                      <a:pt x="470" y="2692"/>
                    </a:lnTo>
                    <a:lnTo>
                      <a:pt x="432" y="2648"/>
                    </a:lnTo>
                    <a:lnTo>
                      <a:pt x="415" y="2631"/>
                    </a:lnTo>
                    <a:lnTo>
                      <a:pt x="404" y="2615"/>
                    </a:lnTo>
                    <a:lnTo>
                      <a:pt x="404" y="2599"/>
                    </a:lnTo>
                    <a:lnTo>
                      <a:pt x="399" y="2588"/>
                    </a:lnTo>
                    <a:lnTo>
                      <a:pt x="394" y="2566"/>
                    </a:lnTo>
                    <a:lnTo>
                      <a:pt x="388" y="2555"/>
                    </a:lnTo>
                    <a:lnTo>
                      <a:pt x="388" y="2528"/>
                    </a:lnTo>
                    <a:lnTo>
                      <a:pt x="394" y="2467"/>
                    </a:lnTo>
                    <a:lnTo>
                      <a:pt x="399" y="2424"/>
                    </a:lnTo>
                    <a:lnTo>
                      <a:pt x="394" y="2402"/>
                    </a:lnTo>
                    <a:lnTo>
                      <a:pt x="383" y="2374"/>
                    </a:lnTo>
                    <a:lnTo>
                      <a:pt x="394" y="2238"/>
                    </a:lnTo>
                    <a:lnTo>
                      <a:pt x="399" y="2145"/>
                    </a:lnTo>
                    <a:lnTo>
                      <a:pt x="404" y="2095"/>
                    </a:lnTo>
                    <a:lnTo>
                      <a:pt x="415" y="2062"/>
                    </a:lnTo>
                    <a:lnTo>
                      <a:pt x="421" y="2013"/>
                    </a:lnTo>
                    <a:lnTo>
                      <a:pt x="432" y="1948"/>
                    </a:lnTo>
                    <a:lnTo>
                      <a:pt x="437" y="1931"/>
                    </a:lnTo>
                    <a:lnTo>
                      <a:pt x="454" y="1893"/>
                    </a:lnTo>
                    <a:lnTo>
                      <a:pt x="476" y="1827"/>
                    </a:lnTo>
                    <a:lnTo>
                      <a:pt x="492" y="1729"/>
                    </a:lnTo>
                    <a:lnTo>
                      <a:pt x="497" y="1723"/>
                    </a:lnTo>
                    <a:lnTo>
                      <a:pt x="503" y="1718"/>
                    </a:lnTo>
                    <a:lnTo>
                      <a:pt x="503" y="1729"/>
                    </a:lnTo>
                    <a:lnTo>
                      <a:pt x="558" y="1893"/>
                    </a:lnTo>
                    <a:lnTo>
                      <a:pt x="569" y="1920"/>
                    </a:lnTo>
                    <a:lnTo>
                      <a:pt x="569" y="1948"/>
                    </a:lnTo>
                    <a:lnTo>
                      <a:pt x="563" y="1980"/>
                    </a:lnTo>
                    <a:lnTo>
                      <a:pt x="547" y="2035"/>
                    </a:lnTo>
                    <a:lnTo>
                      <a:pt x="541" y="2084"/>
                    </a:lnTo>
                    <a:lnTo>
                      <a:pt x="536" y="2145"/>
                    </a:lnTo>
                    <a:lnTo>
                      <a:pt x="519" y="2287"/>
                    </a:lnTo>
                    <a:lnTo>
                      <a:pt x="503" y="2380"/>
                    </a:lnTo>
                    <a:lnTo>
                      <a:pt x="497" y="2429"/>
                    </a:lnTo>
                    <a:lnTo>
                      <a:pt x="481" y="2445"/>
                    </a:lnTo>
                    <a:lnTo>
                      <a:pt x="476" y="2462"/>
                    </a:lnTo>
                    <a:lnTo>
                      <a:pt x="470" y="2506"/>
                    </a:lnTo>
                    <a:lnTo>
                      <a:pt x="519" y="2528"/>
                    </a:lnTo>
                    <a:lnTo>
                      <a:pt x="580" y="2544"/>
                    </a:lnTo>
                    <a:lnTo>
                      <a:pt x="640" y="2555"/>
                    </a:lnTo>
                    <a:lnTo>
                      <a:pt x="694" y="2555"/>
                    </a:lnTo>
                    <a:lnTo>
                      <a:pt x="689" y="2517"/>
                    </a:lnTo>
                    <a:lnTo>
                      <a:pt x="705" y="2484"/>
                    </a:lnTo>
                    <a:lnTo>
                      <a:pt x="716" y="2445"/>
                    </a:lnTo>
                    <a:lnTo>
                      <a:pt x="738" y="2396"/>
                    </a:lnTo>
                    <a:lnTo>
                      <a:pt x="755" y="2331"/>
                    </a:lnTo>
                    <a:lnTo>
                      <a:pt x="771" y="2249"/>
                    </a:lnTo>
                    <a:lnTo>
                      <a:pt x="782" y="2156"/>
                    </a:lnTo>
                    <a:lnTo>
                      <a:pt x="787" y="2041"/>
                    </a:lnTo>
                    <a:lnTo>
                      <a:pt x="787" y="2013"/>
                    </a:lnTo>
                    <a:lnTo>
                      <a:pt x="787" y="1991"/>
                    </a:lnTo>
                    <a:lnTo>
                      <a:pt x="787" y="1980"/>
                    </a:lnTo>
                    <a:lnTo>
                      <a:pt x="793" y="1969"/>
                    </a:lnTo>
                    <a:lnTo>
                      <a:pt x="798" y="1937"/>
                    </a:lnTo>
                    <a:lnTo>
                      <a:pt x="798" y="1882"/>
                    </a:lnTo>
                    <a:lnTo>
                      <a:pt x="798" y="1805"/>
                    </a:lnTo>
                    <a:lnTo>
                      <a:pt x="782" y="1690"/>
                    </a:lnTo>
                    <a:lnTo>
                      <a:pt x="755" y="1559"/>
                    </a:lnTo>
                    <a:lnTo>
                      <a:pt x="722" y="1411"/>
                    </a:lnTo>
                    <a:lnTo>
                      <a:pt x="733" y="1401"/>
                    </a:lnTo>
                    <a:lnTo>
                      <a:pt x="738" y="1390"/>
                    </a:lnTo>
                    <a:lnTo>
                      <a:pt x="744" y="1368"/>
                    </a:lnTo>
                    <a:lnTo>
                      <a:pt x="733" y="1313"/>
                    </a:lnTo>
                    <a:lnTo>
                      <a:pt x="711" y="1220"/>
                    </a:lnTo>
                    <a:lnTo>
                      <a:pt x="683" y="1083"/>
                    </a:lnTo>
                    <a:lnTo>
                      <a:pt x="673" y="1018"/>
                    </a:lnTo>
                    <a:lnTo>
                      <a:pt x="656" y="957"/>
                    </a:lnTo>
                    <a:lnTo>
                      <a:pt x="645" y="914"/>
                    </a:lnTo>
                    <a:lnTo>
                      <a:pt x="634" y="870"/>
                    </a:lnTo>
                    <a:lnTo>
                      <a:pt x="634" y="821"/>
                    </a:lnTo>
                    <a:lnTo>
                      <a:pt x="640" y="777"/>
                    </a:lnTo>
                    <a:lnTo>
                      <a:pt x="634" y="739"/>
                    </a:lnTo>
                    <a:lnTo>
                      <a:pt x="634" y="706"/>
                    </a:lnTo>
                    <a:lnTo>
                      <a:pt x="678" y="717"/>
                    </a:lnTo>
                    <a:lnTo>
                      <a:pt x="776" y="728"/>
                    </a:lnTo>
                    <a:lnTo>
                      <a:pt x="837" y="733"/>
                    </a:lnTo>
                    <a:lnTo>
                      <a:pt x="891" y="728"/>
                    </a:lnTo>
                    <a:lnTo>
                      <a:pt x="913" y="722"/>
                    </a:lnTo>
                    <a:lnTo>
                      <a:pt x="935" y="717"/>
                    </a:lnTo>
                    <a:lnTo>
                      <a:pt x="952" y="706"/>
                    </a:lnTo>
                    <a:lnTo>
                      <a:pt x="962" y="689"/>
                    </a:lnTo>
                    <a:lnTo>
                      <a:pt x="946" y="618"/>
                    </a:lnTo>
                    <a:lnTo>
                      <a:pt x="924" y="520"/>
                    </a:lnTo>
                    <a:lnTo>
                      <a:pt x="880" y="377"/>
                    </a:lnTo>
                    <a:close/>
                    <a:moveTo>
                      <a:pt x="640" y="279"/>
                    </a:moveTo>
                    <a:lnTo>
                      <a:pt x="640" y="279"/>
                    </a:lnTo>
                    <a:lnTo>
                      <a:pt x="634" y="279"/>
                    </a:lnTo>
                    <a:lnTo>
                      <a:pt x="618" y="274"/>
                    </a:lnTo>
                    <a:lnTo>
                      <a:pt x="607" y="263"/>
                    </a:lnTo>
                    <a:lnTo>
                      <a:pt x="596" y="246"/>
                    </a:lnTo>
                    <a:lnTo>
                      <a:pt x="580" y="241"/>
                    </a:lnTo>
                    <a:lnTo>
                      <a:pt x="590" y="230"/>
                    </a:lnTo>
                    <a:lnTo>
                      <a:pt x="596" y="224"/>
                    </a:lnTo>
                    <a:lnTo>
                      <a:pt x="618" y="224"/>
                    </a:lnTo>
                    <a:lnTo>
                      <a:pt x="623" y="230"/>
                    </a:lnTo>
                    <a:lnTo>
                      <a:pt x="623" y="235"/>
                    </a:lnTo>
                    <a:lnTo>
                      <a:pt x="623" y="246"/>
                    </a:lnTo>
                    <a:lnTo>
                      <a:pt x="623" y="252"/>
                    </a:lnTo>
                    <a:lnTo>
                      <a:pt x="629" y="257"/>
                    </a:lnTo>
                    <a:lnTo>
                      <a:pt x="634" y="263"/>
                    </a:lnTo>
                    <a:lnTo>
                      <a:pt x="640" y="263"/>
                    </a:lnTo>
                    <a:lnTo>
                      <a:pt x="645" y="263"/>
                    </a:lnTo>
                    <a:lnTo>
                      <a:pt x="645" y="268"/>
                    </a:lnTo>
                    <a:lnTo>
                      <a:pt x="640" y="279"/>
                    </a:lnTo>
                    <a:close/>
                    <a:moveTo>
                      <a:pt x="235" y="990"/>
                    </a:moveTo>
                    <a:lnTo>
                      <a:pt x="235" y="990"/>
                    </a:lnTo>
                    <a:lnTo>
                      <a:pt x="235" y="1023"/>
                    </a:lnTo>
                    <a:lnTo>
                      <a:pt x="229" y="1067"/>
                    </a:lnTo>
                    <a:lnTo>
                      <a:pt x="224" y="1089"/>
                    </a:lnTo>
                    <a:lnTo>
                      <a:pt x="218" y="1089"/>
                    </a:lnTo>
                    <a:lnTo>
                      <a:pt x="213" y="1083"/>
                    </a:lnTo>
                    <a:lnTo>
                      <a:pt x="213" y="1072"/>
                    </a:lnTo>
                    <a:lnTo>
                      <a:pt x="207" y="1056"/>
                    </a:lnTo>
                    <a:lnTo>
                      <a:pt x="202" y="1045"/>
                    </a:lnTo>
                    <a:lnTo>
                      <a:pt x="191" y="1029"/>
                    </a:lnTo>
                    <a:lnTo>
                      <a:pt x="191" y="1012"/>
                    </a:lnTo>
                    <a:lnTo>
                      <a:pt x="197" y="1001"/>
                    </a:lnTo>
                    <a:lnTo>
                      <a:pt x="202" y="985"/>
                    </a:lnTo>
                    <a:lnTo>
                      <a:pt x="207" y="979"/>
                    </a:lnTo>
                    <a:lnTo>
                      <a:pt x="207" y="963"/>
                    </a:lnTo>
                    <a:lnTo>
                      <a:pt x="207" y="946"/>
                    </a:lnTo>
                    <a:lnTo>
                      <a:pt x="207" y="936"/>
                    </a:lnTo>
                    <a:lnTo>
                      <a:pt x="213" y="930"/>
                    </a:lnTo>
                    <a:lnTo>
                      <a:pt x="224" y="952"/>
                    </a:lnTo>
                    <a:lnTo>
                      <a:pt x="235" y="968"/>
                    </a:lnTo>
                    <a:lnTo>
                      <a:pt x="235" y="990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217" name="Freeform 1581"/>
              <p:cNvSpPr>
                <a:spLocks/>
              </p:cNvSpPr>
              <p:nvPr/>
            </p:nvSpPr>
            <p:spPr bwMode="auto">
              <a:xfrm>
                <a:off x="-7398683" y="-7486702"/>
                <a:ext cx="41320" cy="165285"/>
              </a:xfrm>
              <a:custGeom>
                <a:avLst/>
                <a:gdLst>
                  <a:gd name="T0" fmla="*/ 0 w 11"/>
                  <a:gd name="T1" fmla="*/ 550335234 h 44"/>
                  <a:gd name="T2" fmla="*/ 0 w 11"/>
                  <a:gd name="T3" fmla="*/ 550335234 h 44"/>
                  <a:gd name="T4" fmla="*/ 0 w 11"/>
                  <a:gd name="T5" fmla="*/ 620889365 h 44"/>
                  <a:gd name="T6" fmla="*/ 0 w 11"/>
                  <a:gd name="T7" fmla="*/ 620889365 h 44"/>
                  <a:gd name="T8" fmla="*/ 0 w 11"/>
                  <a:gd name="T9" fmla="*/ 550335234 h 44"/>
                  <a:gd name="T10" fmla="*/ 0 w 11"/>
                  <a:gd name="T11" fmla="*/ 550335234 h 44"/>
                  <a:gd name="T12" fmla="*/ 155212950 w 11"/>
                  <a:gd name="T13" fmla="*/ 0 h 44"/>
                  <a:gd name="T14" fmla="*/ 155212950 w 11"/>
                  <a:gd name="T15" fmla="*/ 0 h 44"/>
                  <a:gd name="T16" fmla="*/ 0 w 11"/>
                  <a:gd name="T17" fmla="*/ 155221402 h 44"/>
                  <a:gd name="T18" fmla="*/ 0 w 11"/>
                  <a:gd name="T19" fmla="*/ 155221402 h 44"/>
                  <a:gd name="T20" fmla="*/ 0 w 11"/>
                  <a:gd name="T21" fmla="*/ 310446561 h 44"/>
                  <a:gd name="T22" fmla="*/ 0 w 11"/>
                  <a:gd name="T23" fmla="*/ 550335234 h 44"/>
                  <a:gd name="T24" fmla="*/ 0 w 11"/>
                  <a:gd name="T25" fmla="*/ 550335234 h 4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1"/>
                  <a:gd name="T40" fmla="*/ 0 h 44"/>
                  <a:gd name="T41" fmla="*/ 11 w 11"/>
                  <a:gd name="T42" fmla="*/ 44 h 44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1" h="44">
                    <a:moveTo>
                      <a:pt x="0" y="39"/>
                    </a:moveTo>
                    <a:lnTo>
                      <a:pt x="0" y="39"/>
                    </a:lnTo>
                    <a:lnTo>
                      <a:pt x="0" y="44"/>
                    </a:lnTo>
                    <a:lnTo>
                      <a:pt x="0" y="39"/>
                    </a:lnTo>
                    <a:lnTo>
                      <a:pt x="11" y="0"/>
                    </a:lnTo>
                    <a:lnTo>
                      <a:pt x="0" y="11"/>
                    </a:lnTo>
                    <a:lnTo>
                      <a:pt x="0" y="22"/>
                    </a:lnTo>
                    <a:lnTo>
                      <a:pt x="0" y="39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218" name="Freeform 1582"/>
              <p:cNvSpPr>
                <a:spLocks noEditPoints="1"/>
              </p:cNvSpPr>
              <p:nvPr/>
            </p:nvSpPr>
            <p:spPr bwMode="auto">
              <a:xfrm>
                <a:off x="-8014722" y="-7689551"/>
                <a:ext cx="758780" cy="409456"/>
              </a:xfrm>
              <a:custGeom>
                <a:avLst/>
                <a:gdLst>
                  <a:gd name="T0" fmla="*/ 2147483647 w 202"/>
                  <a:gd name="T1" fmla="*/ 1001890187 h 109"/>
                  <a:gd name="T2" fmla="*/ 2147483647 w 202"/>
                  <a:gd name="T3" fmla="*/ 1001890187 h 109"/>
                  <a:gd name="T4" fmla="*/ 2147483647 w 202"/>
                  <a:gd name="T5" fmla="*/ 846668607 h 109"/>
                  <a:gd name="T6" fmla="*/ 2147483647 w 202"/>
                  <a:gd name="T7" fmla="*/ 762001394 h 109"/>
                  <a:gd name="T8" fmla="*/ 2147483647 w 202"/>
                  <a:gd name="T9" fmla="*/ 762001394 h 109"/>
                  <a:gd name="T10" fmla="*/ 2147483647 w 202"/>
                  <a:gd name="T11" fmla="*/ 536222160 h 109"/>
                  <a:gd name="T12" fmla="*/ 2147483647 w 202"/>
                  <a:gd name="T13" fmla="*/ 536222160 h 109"/>
                  <a:gd name="T14" fmla="*/ 2088290584 w 202"/>
                  <a:gd name="T15" fmla="*/ 451554829 h 109"/>
                  <a:gd name="T16" fmla="*/ 1933078331 w 202"/>
                  <a:gd name="T17" fmla="*/ 536222160 h 109"/>
                  <a:gd name="T18" fmla="*/ 1848418042 w 202"/>
                  <a:gd name="T19" fmla="*/ 606780049 h 109"/>
                  <a:gd name="T20" fmla="*/ 1777866548 w 202"/>
                  <a:gd name="T21" fmla="*/ 606780049 h 109"/>
                  <a:gd name="T22" fmla="*/ 1777866548 w 202"/>
                  <a:gd name="T23" fmla="*/ 606780049 h 109"/>
                  <a:gd name="T24" fmla="*/ 1622658522 w 202"/>
                  <a:gd name="T25" fmla="*/ 536222160 h 109"/>
                  <a:gd name="T26" fmla="*/ 776055392 w 202"/>
                  <a:gd name="T27" fmla="*/ 155221404 h 109"/>
                  <a:gd name="T28" fmla="*/ 776055392 w 202"/>
                  <a:gd name="T29" fmla="*/ 155221404 h 109"/>
                  <a:gd name="T30" fmla="*/ 225759578 w 202"/>
                  <a:gd name="T31" fmla="*/ 0 h 109"/>
                  <a:gd name="T32" fmla="*/ 0 w 202"/>
                  <a:gd name="T33" fmla="*/ 0 h 109"/>
                  <a:gd name="T34" fmla="*/ 0 w 202"/>
                  <a:gd name="T35" fmla="*/ 70554162 h 109"/>
                  <a:gd name="T36" fmla="*/ 0 w 202"/>
                  <a:gd name="T37" fmla="*/ 70554162 h 109"/>
                  <a:gd name="T38" fmla="*/ 0 w 202"/>
                  <a:gd name="T39" fmla="*/ 70554162 h 109"/>
                  <a:gd name="T40" fmla="*/ 155211841 w 202"/>
                  <a:gd name="T41" fmla="*/ 70554162 h 109"/>
                  <a:gd name="T42" fmla="*/ 155211841 w 202"/>
                  <a:gd name="T43" fmla="*/ 70554162 h 109"/>
                  <a:gd name="T44" fmla="*/ 691391347 w 202"/>
                  <a:gd name="T45" fmla="*/ 310442808 h 109"/>
                  <a:gd name="T46" fmla="*/ 1157026930 w 202"/>
                  <a:gd name="T47" fmla="*/ 606780049 h 109"/>
                  <a:gd name="T48" fmla="*/ 1693206259 w 202"/>
                  <a:gd name="T49" fmla="*/ 917222739 h 109"/>
                  <a:gd name="T50" fmla="*/ 1693206259 w 202"/>
                  <a:gd name="T51" fmla="*/ 917222739 h 109"/>
                  <a:gd name="T52" fmla="*/ 1622658522 w 202"/>
                  <a:gd name="T53" fmla="*/ 1072444319 h 109"/>
                  <a:gd name="T54" fmla="*/ 1693206259 w 202"/>
                  <a:gd name="T55" fmla="*/ 1227669421 h 109"/>
                  <a:gd name="T56" fmla="*/ 1777866548 w 202"/>
                  <a:gd name="T57" fmla="*/ 1382890766 h 109"/>
                  <a:gd name="T58" fmla="*/ 2003630294 w 202"/>
                  <a:gd name="T59" fmla="*/ 1538112112 h 109"/>
                  <a:gd name="T60" fmla="*/ 2003630294 w 202"/>
                  <a:gd name="T61" fmla="*/ 1538112112 h 109"/>
                  <a:gd name="T62" fmla="*/ 2147483647 w 202"/>
                  <a:gd name="T63" fmla="*/ 1538112112 h 109"/>
                  <a:gd name="T64" fmla="*/ 2147483647 w 202"/>
                  <a:gd name="T65" fmla="*/ 1538112112 h 109"/>
                  <a:gd name="T66" fmla="*/ 2147483647 w 202"/>
                  <a:gd name="T67" fmla="*/ 1467557979 h 109"/>
                  <a:gd name="T68" fmla="*/ 2147483647 w 202"/>
                  <a:gd name="T69" fmla="*/ 1382890766 h 109"/>
                  <a:gd name="T70" fmla="*/ 2147483647 w 202"/>
                  <a:gd name="T71" fmla="*/ 1382890766 h 109"/>
                  <a:gd name="T72" fmla="*/ 2147483647 w 202"/>
                  <a:gd name="T73" fmla="*/ 1157111532 h 109"/>
                  <a:gd name="T74" fmla="*/ 2147483647 w 202"/>
                  <a:gd name="T75" fmla="*/ 1001890187 h 109"/>
                  <a:gd name="T76" fmla="*/ 2147483647 w 202"/>
                  <a:gd name="T77" fmla="*/ 1001890187 h 109"/>
                  <a:gd name="T78" fmla="*/ 1086475437 w 202"/>
                  <a:gd name="T79" fmla="*/ 1157111532 h 109"/>
                  <a:gd name="T80" fmla="*/ 1086475437 w 202"/>
                  <a:gd name="T81" fmla="*/ 1157111532 h 109"/>
                  <a:gd name="T82" fmla="*/ 846603129 w 202"/>
                  <a:gd name="T83" fmla="*/ 1001890187 h 109"/>
                  <a:gd name="T84" fmla="*/ 776055392 w 202"/>
                  <a:gd name="T85" fmla="*/ 917222739 h 109"/>
                  <a:gd name="T86" fmla="*/ 776055392 w 202"/>
                  <a:gd name="T87" fmla="*/ 691443505 h 109"/>
                  <a:gd name="T88" fmla="*/ 846603129 w 202"/>
                  <a:gd name="T89" fmla="*/ 536222160 h 109"/>
                  <a:gd name="T90" fmla="*/ 846603129 w 202"/>
                  <a:gd name="T91" fmla="*/ 536222160 h 109"/>
                  <a:gd name="T92" fmla="*/ 931263419 w 202"/>
                  <a:gd name="T93" fmla="*/ 381000697 h 109"/>
                  <a:gd name="T94" fmla="*/ 1086475437 w 202"/>
                  <a:gd name="T95" fmla="*/ 310442808 h 109"/>
                  <a:gd name="T96" fmla="*/ 1157026930 w 202"/>
                  <a:gd name="T97" fmla="*/ 310442808 h 109"/>
                  <a:gd name="T98" fmla="*/ 1312234956 w 202"/>
                  <a:gd name="T99" fmla="*/ 381000697 h 109"/>
                  <a:gd name="T100" fmla="*/ 1312234956 w 202"/>
                  <a:gd name="T101" fmla="*/ 381000697 h 109"/>
                  <a:gd name="T102" fmla="*/ 1622658522 w 202"/>
                  <a:gd name="T103" fmla="*/ 536222160 h 109"/>
                  <a:gd name="T104" fmla="*/ 1693206259 w 202"/>
                  <a:gd name="T105" fmla="*/ 691443505 h 109"/>
                  <a:gd name="T106" fmla="*/ 1622658522 w 202"/>
                  <a:gd name="T107" fmla="*/ 846668607 h 109"/>
                  <a:gd name="T108" fmla="*/ 1622658522 w 202"/>
                  <a:gd name="T109" fmla="*/ 846668607 h 109"/>
                  <a:gd name="T110" fmla="*/ 1537998232 w 202"/>
                  <a:gd name="T111" fmla="*/ 1072444319 h 109"/>
                  <a:gd name="T112" fmla="*/ 1382786450 w 202"/>
                  <a:gd name="T113" fmla="*/ 1157111532 h 109"/>
                  <a:gd name="T114" fmla="*/ 1086475437 w 202"/>
                  <a:gd name="T115" fmla="*/ 1157111532 h 109"/>
                  <a:gd name="T116" fmla="*/ 1086475437 w 202"/>
                  <a:gd name="T117" fmla="*/ 1157111532 h 109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02"/>
                  <a:gd name="T178" fmla="*/ 0 h 109"/>
                  <a:gd name="T179" fmla="*/ 202 w 202"/>
                  <a:gd name="T180" fmla="*/ 109 h 109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02" h="109">
                    <a:moveTo>
                      <a:pt x="202" y="71"/>
                    </a:moveTo>
                    <a:lnTo>
                      <a:pt x="202" y="71"/>
                    </a:lnTo>
                    <a:lnTo>
                      <a:pt x="202" y="60"/>
                    </a:lnTo>
                    <a:lnTo>
                      <a:pt x="197" y="54"/>
                    </a:lnTo>
                    <a:lnTo>
                      <a:pt x="175" y="38"/>
                    </a:lnTo>
                    <a:lnTo>
                      <a:pt x="148" y="32"/>
                    </a:lnTo>
                    <a:lnTo>
                      <a:pt x="137" y="38"/>
                    </a:lnTo>
                    <a:lnTo>
                      <a:pt x="131" y="43"/>
                    </a:lnTo>
                    <a:lnTo>
                      <a:pt x="126" y="43"/>
                    </a:lnTo>
                    <a:lnTo>
                      <a:pt x="115" y="38"/>
                    </a:lnTo>
                    <a:lnTo>
                      <a:pt x="55" y="11"/>
                    </a:lnTo>
                    <a:lnTo>
                      <a:pt x="16" y="0"/>
                    </a:lnTo>
                    <a:lnTo>
                      <a:pt x="0" y="0"/>
                    </a:lnTo>
                    <a:lnTo>
                      <a:pt x="0" y="5"/>
                    </a:lnTo>
                    <a:lnTo>
                      <a:pt x="11" y="5"/>
                    </a:lnTo>
                    <a:lnTo>
                      <a:pt x="49" y="22"/>
                    </a:lnTo>
                    <a:lnTo>
                      <a:pt x="82" y="43"/>
                    </a:lnTo>
                    <a:lnTo>
                      <a:pt x="120" y="65"/>
                    </a:lnTo>
                    <a:lnTo>
                      <a:pt x="115" y="76"/>
                    </a:lnTo>
                    <a:lnTo>
                      <a:pt x="120" y="87"/>
                    </a:lnTo>
                    <a:lnTo>
                      <a:pt x="126" y="98"/>
                    </a:lnTo>
                    <a:lnTo>
                      <a:pt x="142" y="109"/>
                    </a:lnTo>
                    <a:lnTo>
                      <a:pt x="159" y="109"/>
                    </a:lnTo>
                    <a:lnTo>
                      <a:pt x="175" y="109"/>
                    </a:lnTo>
                    <a:lnTo>
                      <a:pt x="181" y="104"/>
                    </a:lnTo>
                    <a:lnTo>
                      <a:pt x="191" y="98"/>
                    </a:lnTo>
                    <a:lnTo>
                      <a:pt x="202" y="82"/>
                    </a:lnTo>
                    <a:lnTo>
                      <a:pt x="202" y="71"/>
                    </a:lnTo>
                    <a:close/>
                    <a:moveTo>
                      <a:pt x="77" y="82"/>
                    </a:moveTo>
                    <a:lnTo>
                      <a:pt x="77" y="82"/>
                    </a:lnTo>
                    <a:lnTo>
                      <a:pt x="60" y="71"/>
                    </a:lnTo>
                    <a:lnTo>
                      <a:pt x="55" y="65"/>
                    </a:lnTo>
                    <a:lnTo>
                      <a:pt x="55" y="49"/>
                    </a:lnTo>
                    <a:lnTo>
                      <a:pt x="60" y="38"/>
                    </a:lnTo>
                    <a:lnTo>
                      <a:pt x="66" y="27"/>
                    </a:lnTo>
                    <a:lnTo>
                      <a:pt x="77" y="22"/>
                    </a:lnTo>
                    <a:lnTo>
                      <a:pt x="82" y="22"/>
                    </a:lnTo>
                    <a:lnTo>
                      <a:pt x="93" y="27"/>
                    </a:lnTo>
                    <a:lnTo>
                      <a:pt x="115" y="38"/>
                    </a:lnTo>
                    <a:lnTo>
                      <a:pt x="120" y="49"/>
                    </a:lnTo>
                    <a:lnTo>
                      <a:pt x="115" y="60"/>
                    </a:lnTo>
                    <a:lnTo>
                      <a:pt x="109" y="76"/>
                    </a:lnTo>
                    <a:lnTo>
                      <a:pt x="98" y="82"/>
                    </a:lnTo>
                    <a:lnTo>
                      <a:pt x="77" y="82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219" name="Freeform 1583"/>
              <p:cNvSpPr>
                <a:spLocks/>
              </p:cNvSpPr>
              <p:nvPr/>
            </p:nvSpPr>
            <p:spPr bwMode="auto">
              <a:xfrm>
                <a:off x="-8074823" y="-6848100"/>
                <a:ext cx="492080" cy="1686660"/>
              </a:xfrm>
              <a:custGeom>
                <a:avLst/>
                <a:gdLst>
                  <a:gd name="T0" fmla="*/ 0 w 131"/>
                  <a:gd name="T1" fmla="*/ 776111552 h 449"/>
                  <a:gd name="T2" fmla="*/ 0 w 131"/>
                  <a:gd name="T3" fmla="*/ 776111552 h 449"/>
                  <a:gd name="T4" fmla="*/ 155211785 w 131"/>
                  <a:gd name="T5" fmla="*/ 846669516 h 449"/>
                  <a:gd name="T6" fmla="*/ 296311022 w 131"/>
                  <a:gd name="T7" fmla="*/ 1086558567 h 449"/>
                  <a:gd name="T8" fmla="*/ 451522749 w 131"/>
                  <a:gd name="T9" fmla="*/ 1467559556 h 449"/>
                  <a:gd name="T10" fmla="*/ 451522749 w 131"/>
                  <a:gd name="T11" fmla="*/ 1467559556 h 449"/>
                  <a:gd name="T12" fmla="*/ 761942562 w 131"/>
                  <a:gd name="T13" fmla="*/ 2147483647 h 449"/>
                  <a:gd name="T14" fmla="*/ 1072366249 w 131"/>
                  <a:gd name="T15" fmla="*/ 2147483647 h 449"/>
                  <a:gd name="T16" fmla="*/ 1072366249 w 131"/>
                  <a:gd name="T17" fmla="*/ 2147483647 h 449"/>
                  <a:gd name="T18" fmla="*/ 1382785945 w 131"/>
                  <a:gd name="T19" fmla="*/ 2147483647 h 449"/>
                  <a:gd name="T20" fmla="*/ 1693205641 w 131"/>
                  <a:gd name="T21" fmla="*/ 2147483647 h 449"/>
                  <a:gd name="T22" fmla="*/ 1693205641 w 131"/>
                  <a:gd name="T23" fmla="*/ 2147483647 h 449"/>
                  <a:gd name="T24" fmla="*/ 1763757109 w 131"/>
                  <a:gd name="T25" fmla="*/ 2147483647 h 449"/>
                  <a:gd name="T26" fmla="*/ 1763757109 w 131"/>
                  <a:gd name="T27" fmla="*/ 2147483647 h 449"/>
                  <a:gd name="T28" fmla="*/ 1763757109 w 131"/>
                  <a:gd name="T29" fmla="*/ 2147483647 h 449"/>
                  <a:gd name="T30" fmla="*/ 1848417367 w 131"/>
                  <a:gd name="T31" fmla="*/ 2147483647 h 449"/>
                  <a:gd name="T32" fmla="*/ 1848417367 w 131"/>
                  <a:gd name="T33" fmla="*/ 2147483647 h 449"/>
                  <a:gd name="T34" fmla="*/ 1693205641 w 131"/>
                  <a:gd name="T35" fmla="*/ 2147483647 h 449"/>
                  <a:gd name="T36" fmla="*/ 1537997671 w 131"/>
                  <a:gd name="T37" fmla="*/ 1778006336 h 449"/>
                  <a:gd name="T38" fmla="*/ 1312234477 w 131"/>
                  <a:gd name="T39" fmla="*/ 381001106 h 449"/>
                  <a:gd name="T40" fmla="*/ 1312234477 w 131"/>
                  <a:gd name="T41" fmla="*/ 381001106 h 449"/>
                  <a:gd name="T42" fmla="*/ 1227574219 w 131"/>
                  <a:gd name="T43" fmla="*/ 310446898 h 449"/>
                  <a:gd name="T44" fmla="*/ 1072366249 w 131"/>
                  <a:gd name="T45" fmla="*/ 310446898 h 449"/>
                  <a:gd name="T46" fmla="*/ 846602820 w 131"/>
                  <a:gd name="T47" fmla="*/ 310446898 h 449"/>
                  <a:gd name="T48" fmla="*/ 691391094 w 131"/>
                  <a:gd name="T49" fmla="*/ 225779535 h 449"/>
                  <a:gd name="T50" fmla="*/ 691391094 w 131"/>
                  <a:gd name="T51" fmla="*/ 225779535 h 449"/>
                  <a:gd name="T52" fmla="*/ 536183124 w 131"/>
                  <a:gd name="T53" fmla="*/ 70554238 h 449"/>
                  <a:gd name="T54" fmla="*/ 451522749 w 131"/>
                  <a:gd name="T55" fmla="*/ 70554238 h 449"/>
                  <a:gd name="T56" fmla="*/ 296311022 w 131"/>
                  <a:gd name="T57" fmla="*/ 0 h 449"/>
                  <a:gd name="T58" fmla="*/ 296311022 w 131"/>
                  <a:gd name="T59" fmla="*/ 0 h 449"/>
                  <a:gd name="T60" fmla="*/ 155211785 w 131"/>
                  <a:gd name="T61" fmla="*/ 225779535 h 449"/>
                  <a:gd name="T62" fmla="*/ 70551497 w 131"/>
                  <a:gd name="T63" fmla="*/ 620890039 h 449"/>
                  <a:gd name="T64" fmla="*/ 0 w 131"/>
                  <a:gd name="T65" fmla="*/ 776111552 h 44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31"/>
                  <a:gd name="T100" fmla="*/ 0 h 449"/>
                  <a:gd name="T101" fmla="*/ 131 w 131"/>
                  <a:gd name="T102" fmla="*/ 449 h 44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31" h="449">
                    <a:moveTo>
                      <a:pt x="0" y="55"/>
                    </a:moveTo>
                    <a:lnTo>
                      <a:pt x="0" y="55"/>
                    </a:lnTo>
                    <a:lnTo>
                      <a:pt x="11" y="60"/>
                    </a:lnTo>
                    <a:lnTo>
                      <a:pt x="21" y="77"/>
                    </a:lnTo>
                    <a:lnTo>
                      <a:pt x="32" y="104"/>
                    </a:lnTo>
                    <a:lnTo>
                      <a:pt x="54" y="186"/>
                    </a:lnTo>
                    <a:lnTo>
                      <a:pt x="76" y="273"/>
                    </a:lnTo>
                    <a:lnTo>
                      <a:pt x="98" y="323"/>
                    </a:lnTo>
                    <a:lnTo>
                      <a:pt x="120" y="372"/>
                    </a:lnTo>
                    <a:lnTo>
                      <a:pt x="125" y="410"/>
                    </a:lnTo>
                    <a:lnTo>
                      <a:pt x="125" y="449"/>
                    </a:lnTo>
                    <a:lnTo>
                      <a:pt x="131" y="399"/>
                    </a:lnTo>
                    <a:lnTo>
                      <a:pt x="131" y="350"/>
                    </a:lnTo>
                    <a:lnTo>
                      <a:pt x="120" y="235"/>
                    </a:lnTo>
                    <a:lnTo>
                      <a:pt x="109" y="126"/>
                    </a:lnTo>
                    <a:lnTo>
                      <a:pt x="93" y="27"/>
                    </a:lnTo>
                    <a:lnTo>
                      <a:pt x="87" y="22"/>
                    </a:lnTo>
                    <a:lnTo>
                      <a:pt x="76" y="22"/>
                    </a:lnTo>
                    <a:lnTo>
                      <a:pt x="60" y="22"/>
                    </a:lnTo>
                    <a:lnTo>
                      <a:pt x="49" y="16"/>
                    </a:lnTo>
                    <a:lnTo>
                      <a:pt x="38" y="5"/>
                    </a:lnTo>
                    <a:lnTo>
                      <a:pt x="32" y="5"/>
                    </a:lnTo>
                    <a:lnTo>
                      <a:pt x="21" y="0"/>
                    </a:lnTo>
                    <a:lnTo>
                      <a:pt x="11" y="16"/>
                    </a:lnTo>
                    <a:lnTo>
                      <a:pt x="5" y="44"/>
                    </a:ln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  <p:sp>
            <p:nvSpPr>
              <p:cNvPr id="5220" name="Freeform 1584"/>
              <p:cNvSpPr>
                <a:spLocks/>
              </p:cNvSpPr>
              <p:nvPr/>
            </p:nvSpPr>
            <p:spPr bwMode="auto">
              <a:xfrm>
                <a:off x="-7954621" y="-6829317"/>
                <a:ext cx="473299" cy="1788085"/>
              </a:xfrm>
              <a:custGeom>
                <a:avLst/>
                <a:gdLst>
                  <a:gd name="T0" fmla="*/ 155212042 w 126"/>
                  <a:gd name="T1" fmla="*/ 84667335 h 476"/>
                  <a:gd name="T2" fmla="*/ 0 w 126"/>
                  <a:gd name="T3" fmla="*/ 239888880 h 476"/>
                  <a:gd name="T4" fmla="*/ 310424085 w 126"/>
                  <a:gd name="T5" fmla="*/ 776111568 h 476"/>
                  <a:gd name="T6" fmla="*/ 310424085 w 126"/>
                  <a:gd name="T7" fmla="*/ 776111568 h 476"/>
                  <a:gd name="T8" fmla="*/ 395084484 w 126"/>
                  <a:gd name="T9" fmla="*/ 1241780106 h 476"/>
                  <a:gd name="T10" fmla="*/ 550292828 w 126"/>
                  <a:gd name="T11" fmla="*/ 1707448409 h 476"/>
                  <a:gd name="T12" fmla="*/ 550292828 w 126"/>
                  <a:gd name="T13" fmla="*/ 1707448409 h 476"/>
                  <a:gd name="T14" fmla="*/ 620844413 w 126"/>
                  <a:gd name="T15" fmla="*/ 2147483647 h 476"/>
                  <a:gd name="T16" fmla="*/ 620844413 w 126"/>
                  <a:gd name="T17" fmla="*/ 2147483647 h 476"/>
                  <a:gd name="T18" fmla="*/ 620844413 w 126"/>
                  <a:gd name="T19" fmla="*/ 2147483647 h 476"/>
                  <a:gd name="T20" fmla="*/ 1086476843 w 126"/>
                  <a:gd name="T21" fmla="*/ 2147483647 h 476"/>
                  <a:gd name="T22" fmla="*/ 1396900810 w 126"/>
                  <a:gd name="T23" fmla="*/ 2147483647 h 476"/>
                  <a:gd name="T24" fmla="*/ 1777872606 w 126"/>
                  <a:gd name="T25" fmla="*/ 2147483647 h 476"/>
                  <a:gd name="T26" fmla="*/ 1157028427 w 126"/>
                  <a:gd name="T27" fmla="*/ 2088449875 h 476"/>
                  <a:gd name="T28" fmla="*/ 620844413 w 126"/>
                  <a:gd name="T29" fmla="*/ 705557359 h 476"/>
                  <a:gd name="T30" fmla="*/ 705504812 w 126"/>
                  <a:gd name="T31" fmla="*/ 239888880 h 476"/>
                  <a:gd name="T32" fmla="*/ 705504812 w 126"/>
                  <a:gd name="T33" fmla="*/ 239888880 h 476"/>
                  <a:gd name="T34" fmla="*/ 550292828 w 126"/>
                  <a:gd name="T35" fmla="*/ 84667335 h 476"/>
                  <a:gd name="T36" fmla="*/ 310424085 w 126"/>
                  <a:gd name="T37" fmla="*/ 0 h 476"/>
                  <a:gd name="T38" fmla="*/ 239872441 w 126"/>
                  <a:gd name="T39" fmla="*/ 0 h 476"/>
                  <a:gd name="T40" fmla="*/ 155212042 w 126"/>
                  <a:gd name="T41" fmla="*/ 84667335 h 476"/>
                  <a:gd name="T42" fmla="*/ 155212042 w 126"/>
                  <a:gd name="T43" fmla="*/ 84667335 h 47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w 126"/>
                  <a:gd name="T67" fmla="*/ 0 h 476"/>
                  <a:gd name="T68" fmla="*/ 126 w 126"/>
                  <a:gd name="T69" fmla="*/ 476 h 47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T66" t="T67" r="T68" b="T69"/>
                <a:pathLst>
                  <a:path w="126" h="476">
                    <a:moveTo>
                      <a:pt x="11" y="6"/>
                    </a:moveTo>
                    <a:lnTo>
                      <a:pt x="0" y="17"/>
                    </a:lnTo>
                    <a:lnTo>
                      <a:pt x="22" y="55"/>
                    </a:lnTo>
                    <a:lnTo>
                      <a:pt x="28" y="88"/>
                    </a:lnTo>
                    <a:lnTo>
                      <a:pt x="39" y="121"/>
                    </a:lnTo>
                    <a:lnTo>
                      <a:pt x="44" y="214"/>
                    </a:lnTo>
                    <a:lnTo>
                      <a:pt x="44" y="323"/>
                    </a:lnTo>
                    <a:lnTo>
                      <a:pt x="77" y="444"/>
                    </a:lnTo>
                    <a:lnTo>
                      <a:pt x="99" y="476"/>
                    </a:lnTo>
                    <a:lnTo>
                      <a:pt x="126" y="372"/>
                    </a:lnTo>
                    <a:lnTo>
                      <a:pt x="82" y="148"/>
                    </a:lnTo>
                    <a:lnTo>
                      <a:pt x="44" y="50"/>
                    </a:lnTo>
                    <a:lnTo>
                      <a:pt x="50" y="17"/>
                    </a:lnTo>
                    <a:lnTo>
                      <a:pt x="39" y="6"/>
                    </a:lnTo>
                    <a:lnTo>
                      <a:pt x="22" y="0"/>
                    </a:lnTo>
                    <a:lnTo>
                      <a:pt x="17" y="0"/>
                    </a:lnTo>
                    <a:lnTo>
                      <a:pt x="11" y="6"/>
                    </a:lnTo>
                    <a:close/>
                  </a:path>
                </a:pathLst>
              </a:custGeom>
              <a:solidFill>
                <a:srgbClr val="01010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da-DK"/>
              </a:p>
            </p:txBody>
          </p:sp>
        </p:grpSp>
        <p:sp>
          <p:nvSpPr>
            <p:cNvPr id="14" name="Freeform 1584"/>
            <p:cNvSpPr>
              <a:spLocks/>
            </p:cNvSpPr>
            <p:nvPr/>
          </p:nvSpPr>
          <p:spPr bwMode="auto">
            <a:xfrm>
              <a:off x="13787125" y="4400953"/>
              <a:ext cx="367314" cy="1386663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0" y="17"/>
                </a:cxn>
                <a:cxn ang="0">
                  <a:pos x="22" y="55"/>
                </a:cxn>
                <a:cxn ang="0">
                  <a:pos x="22" y="55"/>
                </a:cxn>
                <a:cxn ang="0">
                  <a:pos x="28" y="88"/>
                </a:cxn>
                <a:cxn ang="0">
                  <a:pos x="39" y="121"/>
                </a:cxn>
                <a:cxn ang="0">
                  <a:pos x="39" y="121"/>
                </a:cxn>
                <a:cxn ang="0">
                  <a:pos x="44" y="214"/>
                </a:cxn>
                <a:cxn ang="0">
                  <a:pos x="44" y="214"/>
                </a:cxn>
                <a:cxn ang="0">
                  <a:pos x="44" y="323"/>
                </a:cxn>
                <a:cxn ang="0">
                  <a:pos x="77" y="444"/>
                </a:cxn>
                <a:cxn ang="0">
                  <a:pos x="99" y="476"/>
                </a:cxn>
                <a:cxn ang="0">
                  <a:pos x="126" y="372"/>
                </a:cxn>
                <a:cxn ang="0">
                  <a:pos x="82" y="148"/>
                </a:cxn>
                <a:cxn ang="0">
                  <a:pos x="44" y="50"/>
                </a:cxn>
                <a:cxn ang="0">
                  <a:pos x="50" y="17"/>
                </a:cxn>
                <a:cxn ang="0">
                  <a:pos x="50" y="17"/>
                </a:cxn>
                <a:cxn ang="0">
                  <a:pos x="39" y="6"/>
                </a:cxn>
                <a:cxn ang="0">
                  <a:pos x="22" y="0"/>
                </a:cxn>
                <a:cxn ang="0">
                  <a:pos x="17" y="0"/>
                </a:cxn>
                <a:cxn ang="0">
                  <a:pos x="11" y="6"/>
                </a:cxn>
                <a:cxn ang="0">
                  <a:pos x="11" y="6"/>
                </a:cxn>
              </a:cxnLst>
              <a:rect l="0" t="0" r="r" b="b"/>
              <a:pathLst>
                <a:path w="126" h="476">
                  <a:moveTo>
                    <a:pt x="11" y="6"/>
                  </a:moveTo>
                  <a:lnTo>
                    <a:pt x="0" y="17"/>
                  </a:lnTo>
                  <a:lnTo>
                    <a:pt x="22" y="55"/>
                  </a:lnTo>
                  <a:lnTo>
                    <a:pt x="22" y="55"/>
                  </a:lnTo>
                  <a:lnTo>
                    <a:pt x="28" y="88"/>
                  </a:lnTo>
                  <a:lnTo>
                    <a:pt x="39" y="121"/>
                  </a:lnTo>
                  <a:lnTo>
                    <a:pt x="39" y="121"/>
                  </a:lnTo>
                  <a:lnTo>
                    <a:pt x="44" y="214"/>
                  </a:lnTo>
                  <a:lnTo>
                    <a:pt x="44" y="214"/>
                  </a:lnTo>
                  <a:lnTo>
                    <a:pt x="44" y="323"/>
                  </a:lnTo>
                  <a:lnTo>
                    <a:pt x="77" y="444"/>
                  </a:lnTo>
                  <a:lnTo>
                    <a:pt x="99" y="476"/>
                  </a:lnTo>
                  <a:lnTo>
                    <a:pt x="126" y="372"/>
                  </a:lnTo>
                  <a:lnTo>
                    <a:pt x="82" y="148"/>
                  </a:lnTo>
                  <a:lnTo>
                    <a:pt x="44" y="50"/>
                  </a:lnTo>
                  <a:lnTo>
                    <a:pt x="50" y="17"/>
                  </a:lnTo>
                  <a:lnTo>
                    <a:pt x="50" y="17"/>
                  </a:lnTo>
                  <a:lnTo>
                    <a:pt x="39" y="6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11" y="6"/>
                  </a:lnTo>
                  <a:lnTo>
                    <a:pt x="11" y="6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ea typeface="ＭＳ Ｐゴシック" pitchFamily="-65" charset="-128"/>
              </a:endParaRPr>
            </a:p>
          </p:txBody>
        </p:sp>
      </p:grpSp>
      <p:pic>
        <p:nvPicPr>
          <p:cNvPr id="10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4" name="Rectangle 103"/>
          <p:cNvSpPr/>
          <p:nvPr/>
        </p:nvSpPr>
        <p:spPr>
          <a:xfrm>
            <a:off x="1532702" y="849313"/>
            <a:ext cx="5159405" cy="693738"/>
          </a:xfrm>
          <a:prstGeom prst="rect">
            <a:avLst/>
          </a:prstGeom>
        </p:spPr>
        <p:style>
          <a:lnRef idx="0">
            <a:schemeClr val="accent1"/>
          </a:lnRef>
          <a:fillRef idx="1001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latin typeface="Copperplate Gothic Bold" pitchFamily="34" charset="0"/>
              </a:rPr>
              <a:t>Mission</a:t>
            </a:r>
            <a:endParaRPr lang="en-US" sz="4800" dirty="0">
              <a:latin typeface="Copperplate Gothic Bold" pitchFamily="34" charset="0"/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1532702" y="3614341"/>
            <a:ext cx="5159405" cy="693738"/>
          </a:xfrm>
          <a:prstGeom prst="rect">
            <a:avLst/>
          </a:prstGeom>
        </p:spPr>
        <p:style>
          <a:lnRef idx="0">
            <a:schemeClr val="accent1"/>
          </a:lnRef>
          <a:fillRef idx="1001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 smtClean="0">
                <a:latin typeface="Copperplate Gothic Bold" pitchFamily="34" charset="0"/>
              </a:rPr>
              <a:t>Vision</a:t>
            </a:r>
            <a:endParaRPr lang="en-US" sz="4800" dirty="0">
              <a:latin typeface="Copperplate Gothic Bold" pitchFamily="34" charset="0"/>
            </a:endParaRPr>
          </a:p>
        </p:txBody>
      </p:sp>
      <p:pic>
        <p:nvPicPr>
          <p:cNvPr id="9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94362" y="411480"/>
            <a:ext cx="8153839" cy="923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en-US" sz="5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5</a:t>
            </a:r>
            <a:r>
              <a:rPr lang="en-US" sz="5400" b="1" baseline="30000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th</a:t>
            </a:r>
            <a:r>
              <a:rPr lang="en-US" sz="54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 Pair = GC</a:t>
            </a:r>
            <a:endParaRPr lang="en-US" sz="5400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pic>
        <p:nvPicPr>
          <p:cNvPr id="6" name="Picture 5" descr="gc1.jpg"/>
          <p:cNvPicPr>
            <a:picLocks noChangeAspect="1"/>
          </p:cNvPicPr>
          <p:nvPr/>
        </p:nvPicPr>
        <p:blipFill>
          <a:blip r:embed="rId3"/>
          <a:srcRect l="2998" t="3950" r="1839" b="3529"/>
          <a:stretch>
            <a:fillRect/>
          </a:stretch>
        </p:blipFill>
        <p:spPr>
          <a:xfrm>
            <a:off x="779930" y="1506071"/>
            <a:ext cx="7541461" cy="49350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89090" y="1097653"/>
            <a:ext cx="8153839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sz="2800" b="1" dirty="0" smtClean="0"/>
              <a:t>Wanted to earn Php50,000 weekly?)</a:t>
            </a:r>
            <a:endParaRPr lang="en-US" sz="2800" b="1" dirty="0"/>
          </a:p>
        </p:txBody>
      </p:sp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9" name="Table 28"/>
          <p:cNvGraphicFramePr>
            <a:graphicFrameLocks noGrp="1"/>
          </p:cNvGraphicFramePr>
          <p:nvPr/>
        </p:nvGraphicFramePr>
        <p:xfrm>
          <a:off x="1524000" y="1789353"/>
          <a:ext cx="6096000" cy="332740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246094"/>
                <a:gridCol w="1382358"/>
                <a:gridCol w="1323190"/>
                <a:gridCol w="214435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WEEK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RIGHT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INCOME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Php500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Php1,000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Php2,000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Php4,000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Php8,000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Php16,000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Php32,000</a:t>
                      </a:r>
                      <a:endParaRPr lang="en-US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Php50,000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2898803" y="2198146"/>
            <a:ext cx="2470024" cy="999951"/>
            <a:chOff x="2898803" y="1789353"/>
            <a:chExt cx="2470024" cy="999951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3"/>
            <a:srcRect l="47913" t="57369" r="49466" b="39439"/>
            <a:stretch>
              <a:fillRect/>
            </a:stretch>
          </p:blipFill>
          <p:spPr bwMode="auto">
            <a:xfrm>
              <a:off x="3254189" y="1789353"/>
              <a:ext cx="363070" cy="322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3"/>
            <a:srcRect l="47913" t="57369" r="49466" b="39439"/>
            <a:stretch>
              <a:fillRect/>
            </a:stretch>
          </p:blipFill>
          <p:spPr bwMode="auto">
            <a:xfrm>
              <a:off x="2978971" y="2155114"/>
              <a:ext cx="363070" cy="322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3"/>
            <a:srcRect l="47913" t="57369" r="49466" b="39439"/>
            <a:stretch>
              <a:fillRect/>
            </a:stretch>
          </p:blipFill>
          <p:spPr bwMode="auto">
            <a:xfrm>
              <a:off x="3564820" y="2165872"/>
              <a:ext cx="363070" cy="322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6" name="Picture 2"/>
            <p:cNvPicPr>
              <a:picLocks noChangeAspect="1" noChangeArrowheads="1"/>
            </p:cNvPicPr>
            <p:nvPr/>
          </p:nvPicPr>
          <p:blipFill>
            <a:blip r:embed="rId3"/>
            <a:srcRect l="47913" t="57369" r="49466" b="39439"/>
            <a:stretch>
              <a:fillRect/>
            </a:stretch>
          </p:blipFill>
          <p:spPr bwMode="auto">
            <a:xfrm>
              <a:off x="4620854" y="1789353"/>
              <a:ext cx="363070" cy="322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3"/>
            <a:srcRect l="47913" t="57369" r="49466" b="39439"/>
            <a:stretch>
              <a:fillRect/>
            </a:stretch>
          </p:blipFill>
          <p:spPr bwMode="auto">
            <a:xfrm>
              <a:off x="4345636" y="2155114"/>
              <a:ext cx="363070" cy="322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3"/>
            <a:srcRect l="47913" t="57369" r="49466" b="39439"/>
            <a:stretch>
              <a:fillRect/>
            </a:stretch>
          </p:blipFill>
          <p:spPr bwMode="auto">
            <a:xfrm>
              <a:off x="4931485" y="2165872"/>
              <a:ext cx="363070" cy="322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9" name="Picture 2"/>
            <p:cNvPicPr>
              <a:picLocks noChangeAspect="1" noChangeArrowheads="1"/>
            </p:cNvPicPr>
            <p:nvPr/>
          </p:nvPicPr>
          <p:blipFill>
            <a:blip r:embed="rId3"/>
            <a:srcRect l="47913" t="57369" r="49466" b="39439"/>
            <a:stretch>
              <a:fillRect/>
            </a:stretch>
          </p:blipFill>
          <p:spPr bwMode="auto">
            <a:xfrm>
              <a:off x="2898803" y="2573125"/>
              <a:ext cx="243201" cy="216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3"/>
            <a:srcRect l="47913" t="57369" r="49466" b="39439"/>
            <a:stretch>
              <a:fillRect/>
            </a:stretch>
          </p:blipFill>
          <p:spPr bwMode="auto">
            <a:xfrm>
              <a:off x="3163324" y="2573125"/>
              <a:ext cx="243201" cy="216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" name="Picture 2"/>
            <p:cNvPicPr>
              <a:picLocks noChangeAspect="1" noChangeArrowheads="1"/>
            </p:cNvPicPr>
            <p:nvPr/>
          </p:nvPicPr>
          <p:blipFill>
            <a:blip r:embed="rId3"/>
            <a:srcRect l="47913" t="57369" r="49466" b="39439"/>
            <a:stretch>
              <a:fillRect/>
            </a:stretch>
          </p:blipFill>
          <p:spPr bwMode="auto">
            <a:xfrm>
              <a:off x="3481640" y="2573125"/>
              <a:ext cx="243201" cy="216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" name="Picture 2"/>
            <p:cNvPicPr>
              <a:picLocks noChangeAspect="1" noChangeArrowheads="1"/>
            </p:cNvPicPr>
            <p:nvPr/>
          </p:nvPicPr>
          <p:blipFill>
            <a:blip r:embed="rId3"/>
            <a:srcRect l="47913" t="57369" r="49466" b="39439"/>
            <a:stretch>
              <a:fillRect/>
            </a:stretch>
          </p:blipFill>
          <p:spPr bwMode="auto">
            <a:xfrm>
              <a:off x="3746161" y="2573125"/>
              <a:ext cx="243201" cy="216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" name="Picture 2"/>
            <p:cNvPicPr>
              <a:picLocks noChangeAspect="1" noChangeArrowheads="1"/>
            </p:cNvPicPr>
            <p:nvPr/>
          </p:nvPicPr>
          <p:blipFill>
            <a:blip r:embed="rId3"/>
            <a:srcRect l="47913" t="57369" r="49466" b="39439"/>
            <a:stretch>
              <a:fillRect/>
            </a:stretch>
          </p:blipFill>
          <p:spPr bwMode="auto">
            <a:xfrm>
              <a:off x="4270139" y="2573125"/>
              <a:ext cx="243201" cy="216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" name="Picture 2"/>
            <p:cNvPicPr>
              <a:picLocks noChangeAspect="1" noChangeArrowheads="1"/>
            </p:cNvPicPr>
            <p:nvPr/>
          </p:nvPicPr>
          <p:blipFill>
            <a:blip r:embed="rId3"/>
            <a:srcRect l="47913" t="57369" r="49466" b="39439"/>
            <a:stretch>
              <a:fillRect/>
            </a:stretch>
          </p:blipFill>
          <p:spPr bwMode="auto">
            <a:xfrm>
              <a:off x="4534660" y="2573125"/>
              <a:ext cx="243201" cy="216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5" name="Picture 2"/>
            <p:cNvPicPr>
              <a:picLocks noChangeAspect="1" noChangeArrowheads="1"/>
            </p:cNvPicPr>
            <p:nvPr/>
          </p:nvPicPr>
          <p:blipFill>
            <a:blip r:embed="rId3"/>
            <a:srcRect l="47913" t="57369" r="49466" b="39439"/>
            <a:stretch>
              <a:fillRect/>
            </a:stretch>
          </p:blipFill>
          <p:spPr bwMode="auto">
            <a:xfrm>
              <a:off x="4861105" y="2573125"/>
              <a:ext cx="243201" cy="216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6" name="Picture 2"/>
            <p:cNvPicPr>
              <a:picLocks noChangeAspect="1" noChangeArrowheads="1"/>
            </p:cNvPicPr>
            <p:nvPr/>
          </p:nvPicPr>
          <p:blipFill>
            <a:blip r:embed="rId3"/>
            <a:srcRect l="47913" t="57369" r="49466" b="39439"/>
            <a:stretch>
              <a:fillRect/>
            </a:stretch>
          </p:blipFill>
          <p:spPr bwMode="auto">
            <a:xfrm>
              <a:off x="5125626" y="2573125"/>
              <a:ext cx="243201" cy="2161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47" name="TextBox 46"/>
          <p:cNvSpPr txBox="1"/>
          <p:nvPr/>
        </p:nvSpPr>
        <p:spPr>
          <a:xfrm>
            <a:off x="1412154" y="5214142"/>
            <a:ext cx="62078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Duplicate at least by 2 and teach your team to duplicate at least by 2. Starting on your 8</a:t>
            </a:r>
            <a:r>
              <a:rPr lang="en-US" baseline="30000" dirty="0" smtClean="0"/>
              <a:t>th</a:t>
            </a:r>
            <a:r>
              <a:rPr lang="en-US" dirty="0" smtClean="0"/>
              <a:t> week, you’ll be earning Php50,000 weekly. Don’t break the chain.</a:t>
            </a:r>
            <a:endParaRPr lang="en-US" dirty="0"/>
          </a:p>
        </p:txBody>
      </p:sp>
      <p:pic>
        <p:nvPicPr>
          <p:cNvPr id="20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Table 28"/>
          <p:cNvGraphicFramePr>
            <a:graphicFrameLocks noGrp="1"/>
          </p:cNvGraphicFramePr>
          <p:nvPr/>
        </p:nvGraphicFramePr>
        <p:xfrm>
          <a:off x="1186679" y="982698"/>
          <a:ext cx="6653321" cy="479044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1471722"/>
                <a:gridCol w="1397034"/>
                <a:gridCol w="1444161"/>
                <a:gridCol w="23404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WEEK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LEFT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RIGHT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INCOME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January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Php500</a:t>
                      </a:r>
                      <a:endParaRPr lang="en-US" dirty="0"/>
                    </a:p>
                  </a:txBody>
                  <a:tcPr marL="73152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February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Php1,000</a:t>
                      </a:r>
                      <a:endParaRPr lang="en-US" dirty="0"/>
                    </a:p>
                  </a:txBody>
                  <a:tcPr marL="73152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Php2,000</a:t>
                      </a:r>
                      <a:endParaRPr lang="en-US" dirty="0"/>
                    </a:p>
                  </a:txBody>
                  <a:tcPr marL="73152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April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Php4,000</a:t>
                      </a:r>
                      <a:endParaRPr lang="en-US" dirty="0"/>
                    </a:p>
                  </a:txBody>
                  <a:tcPr marL="73152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Php8,000</a:t>
                      </a:r>
                      <a:endParaRPr lang="en-US" dirty="0"/>
                    </a:p>
                  </a:txBody>
                  <a:tcPr marL="731520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Php16,000</a:t>
                      </a:r>
                      <a:endParaRPr lang="en-US" dirty="0"/>
                    </a:p>
                  </a:txBody>
                  <a:tcPr marL="731520"/>
                </a:tc>
              </a:tr>
              <a:tr h="1854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July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Php32,000</a:t>
                      </a:r>
                      <a:endParaRPr lang="en-US" dirty="0"/>
                    </a:p>
                  </a:txBody>
                  <a:tcPr marL="731520"/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August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Php64,000</a:t>
                      </a:r>
                      <a:endParaRPr lang="en-US" dirty="0"/>
                    </a:p>
                  </a:txBody>
                  <a:tcPr marL="731520"/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September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Php128,000</a:t>
                      </a:r>
                    </a:p>
                  </a:txBody>
                  <a:tcPr marL="731520"/>
                </a:tc>
              </a:tr>
              <a:tr h="27432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October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Php200,000</a:t>
                      </a:r>
                    </a:p>
                  </a:txBody>
                  <a:tcPr marL="731520"/>
                </a:tc>
              </a:tr>
              <a:tr h="1828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November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Php200,000</a:t>
                      </a:r>
                    </a:p>
                  </a:txBody>
                  <a:tcPr marL="731520"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December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2048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Php200,000</a:t>
                      </a:r>
                    </a:p>
                  </a:txBody>
                  <a:tcPr marL="731520"/>
                </a:tc>
              </a:tr>
            </a:tbl>
          </a:graphicData>
        </a:graphic>
      </p:graphicFrame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2"/>
          <a:srcRect l="47913" t="57369" r="49466" b="39439"/>
          <a:stretch>
            <a:fillRect/>
          </a:stretch>
        </p:blipFill>
        <p:spPr bwMode="auto">
          <a:xfrm>
            <a:off x="3239199" y="1399613"/>
            <a:ext cx="363070" cy="322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/>
          <a:srcRect l="47913" t="57369" r="49466" b="39439"/>
          <a:stretch>
            <a:fillRect/>
          </a:stretch>
        </p:blipFill>
        <p:spPr bwMode="auto">
          <a:xfrm>
            <a:off x="2963981" y="1765374"/>
            <a:ext cx="363070" cy="322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2"/>
          <a:srcRect l="47913" t="57369" r="49466" b="39439"/>
          <a:stretch>
            <a:fillRect/>
          </a:stretch>
        </p:blipFill>
        <p:spPr bwMode="auto">
          <a:xfrm>
            <a:off x="3549830" y="1776132"/>
            <a:ext cx="363070" cy="322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2"/>
          <a:srcRect l="47913" t="57369" r="49466" b="39439"/>
          <a:stretch>
            <a:fillRect/>
          </a:stretch>
        </p:blipFill>
        <p:spPr bwMode="auto">
          <a:xfrm>
            <a:off x="4605864" y="1399613"/>
            <a:ext cx="363070" cy="322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2"/>
          <a:srcRect l="47913" t="57369" r="49466" b="39439"/>
          <a:stretch>
            <a:fillRect/>
          </a:stretch>
        </p:blipFill>
        <p:spPr bwMode="auto">
          <a:xfrm>
            <a:off x="4330646" y="1765374"/>
            <a:ext cx="363070" cy="322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2"/>
          <a:srcRect l="47913" t="57369" r="49466" b="39439"/>
          <a:stretch>
            <a:fillRect/>
          </a:stretch>
        </p:blipFill>
        <p:spPr bwMode="auto">
          <a:xfrm>
            <a:off x="4916495" y="1776132"/>
            <a:ext cx="363070" cy="322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2"/>
          <a:srcRect l="47913" t="57369" r="49466" b="39439"/>
          <a:stretch>
            <a:fillRect/>
          </a:stretch>
        </p:blipFill>
        <p:spPr bwMode="auto">
          <a:xfrm>
            <a:off x="2883813" y="2183385"/>
            <a:ext cx="243201" cy="216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2"/>
          <a:srcRect l="47913" t="57369" r="49466" b="39439"/>
          <a:stretch>
            <a:fillRect/>
          </a:stretch>
        </p:blipFill>
        <p:spPr bwMode="auto">
          <a:xfrm>
            <a:off x="3148334" y="2183385"/>
            <a:ext cx="243201" cy="216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2"/>
          <a:srcRect l="47913" t="57369" r="49466" b="39439"/>
          <a:stretch>
            <a:fillRect/>
          </a:stretch>
        </p:blipFill>
        <p:spPr bwMode="auto">
          <a:xfrm>
            <a:off x="3466650" y="2183385"/>
            <a:ext cx="243201" cy="216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2"/>
          <a:srcRect l="47913" t="57369" r="49466" b="39439"/>
          <a:stretch>
            <a:fillRect/>
          </a:stretch>
        </p:blipFill>
        <p:spPr bwMode="auto">
          <a:xfrm>
            <a:off x="3731171" y="2183385"/>
            <a:ext cx="243201" cy="216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2"/>
          <a:srcRect l="47913" t="57369" r="49466" b="39439"/>
          <a:stretch>
            <a:fillRect/>
          </a:stretch>
        </p:blipFill>
        <p:spPr bwMode="auto">
          <a:xfrm>
            <a:off x="4255149" y="2183385"/>
            <a:ext cx="243201" cy="216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2"/>
          <a:srcRect l="47913" t="57369" r="49466" b="39439"/>
          <a:stretch>
            <a:fillRect/>
          </a:stretch>
        </p:blipFill>
        <p:spPr bwMode="auto">
          <a:xfrm>
            <a:off x="4519670" y="2183385"/>
            <a:ext cx="243201" cy="216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2"/>
          <a:srcRect l="47913" t="57369" r="49466" b="39439"/>
          <a:stretch>
            <a:fillRect/>
          </a:stretch>
        </p:blipFill>
        <p:spPr bwMode="auto">
          <a:xfrm>
            <a:off x="4846115" y="2183385"/>
            <a:ext cx="243201" cy="216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2"/>
          <a:srcRect l="47913" t="57369" r="49466" b="39439"/>
          <a:stretch>
            <a:fillRect/>
          </a:stretch>
        </p:blipFill>
        <p:spPr bwMode="auto">
          <a:xfrm>
            <a:off x="5110636" y="2183385"/>
            <a:ext cx="243201" cy="216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TextBox 46"/>
          <p:cNvSpPr txBox="1"/>
          <p:nvPr/>
        </p:nvSpPr>
        <p:spPr>
          <a:xfrm>
            <a:off x="1223463" y="613366"/>
            <a:ext cx="667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Projected income in a year (Power of 2).</a:t>
            </a:r>
            <a:endParaRPr lang="en-US" dirty="0"/>
          </a:p>
        </p:txBody>
      </p:sp>
      <p:sp>
        <p:nvSpPr>
          <p:cNvPr id="48" name="Rectangle 47"/>
          <p:cNvSpPr/>
          <p:nvPr/>
        </p:nvSpPr>
        <p:spPr>
          <a:xfrm>
            <a:off x="2036703" y="5826948"/>
            <a:ext cx="6634267" cy="6463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en-US" sz="2000" dirty="0" smtClean="0"/>
              <a:t>Total Income in Year = </a:t>
            </a:r>
            <a:r>
              <a:rPr lang="en-US" sz="3600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Php855,500</a:t>
            </a:r>
            <a:endParaRPr lang="en-US" sz="5400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428787" y="6353359"/>
            <a:ext cx="2486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Cash + GC (5</a:t>
            </a:r>
            <a:r>
              <a:rPr lang="en-US" baseline="30000" dirty="0" smtClean="0"/>
              <a:t>th</a:t>
            </a:r>
            <a:r>
              <a:rPr lang="en-US" dirty="0" smtClean="0"/>
              <a:t> pair)</a:t>
            </a:r>
            <a:endParaRPr lang="en-US" dirty="0"/>
          </a:p>
        </p:txBody>
      </p:sp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0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1380" y="411480"/>
            <a:ext cx="7617776" cy="923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sz="5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Unilevel</a:t>
            </a:r>
            <a:r>
              <a:rPr lang="en-US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Bonus</a:t>
            </a:r>
            <a:endParaRPr lang="en-US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8" name="Picture 2" descr="C:\Users\Allen\Desktop\1231252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266825"/>
            <a:ext cx="7145338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1620983" y="5860473"/>
            <a:ext cx="6677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 This is just an example of </a:t>
            </a:r>
            <a:r>
              <a:rPr lang="en-US" dirty="0" err="1" smtClean="0"/>
              <a:t>unilevel</a:t>
            </a:r>
            <a:r>
              <a:rPr lang="en-US" dirty="0" smtClean="0"/>
              <a:t> income. Income varies with the number of down lines and the points acquired</a:t>
            </a:r>
            <a:endParaRPr lang="en-US" dirty="0"/>
          </a:p>
        </p:txBody>
      </p:sp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1380" y="411480"/>
            <a:ext cx="7617776" cy="9233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en-US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Ranking Bonus</a:t>
            </a:r>
            <a:endParaRPr lang="en-US" sz="5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" name="Diagram 5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3.google.com/images?q=tbn:ANd9GcRDkdvkhr8ctY8Z8IC_SnlwLQN99iwUc9I15eNiAm7e1SOLNVf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873" y="1851709"/>
            <a:ext cx="2028825" cy="2257426"/>
          </a:xfrm>
          <a:prstGeom prst="rect">
            <a:avLst/>
          </a:prstGeom>
          <a:noFill/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901174" y="1320970"/>
            <a:ext cx="635745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It doesn't matter which side of the fence you get off on       sometimes. What matters most is getting off. You cannot make progress without making decisions.</a:t>
            </a:r>
            <a:br>
              <a:rPr lang="en-US" sz="3600" dirty="0" smtClean="0"/>
            </a:br>
            <a:r>
              <a:rPr lang="en-US" sz="3600" b="1" dirty="0" smtClean="0">
                <a:hlinkClick r:id="rId5"/>
              </a:rPr>
              <a:t>Jim </a:t>
            </a:r>
            <a:r>
              <a:rPr lang="en-US" sz="3600" b="1" dirty="0" err="1" smtClean="0">
                <a:hlinkClick r:id="rId5"/>
              </a:rPr>
              <a:t>Rohn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ounded Rectangular Callout 7"/>
          <p:cNvSpPr/>
          <p:nvPr/>
        </p:nvSpPr>
        <p:spPr>
          <a:xfrm>
            <a:off x="595085" y="533400"/>
            <a:ext cx="2786743" cy="1727200"/>
          </a:xfrm>
          <a:prstGeom prst="wedgeRoundRectCallout">
            <a:avLst>
              <a:gd name="adj1" fmla="val -2083"/>
              <a:gd name="adj2" fmla="val 71744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Please change with your name and contact details</a:t>
            </a:r>
            <a:endParaRPr lang="en-US" sz="2400" dirty="0"/>
          </a:p>
        </p:txBody>
      </p:sp>
      <p:sp>
        <p:nvSpPr>
          <p:cNvPr id="9" name="Rounded Rectangle 8"/>
          <p:cNvSpPr/>
          <p:nvPr/>
        </p:nvSpPr>
        <p:spPr>
          <a:xfrm>
            <a:off x="1524000" y="2757714"/>
            <a:ext cx="6618514" cy="3120572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274320" rtlCol="0" anchor="ctr"/>
          <a:lstStyle/>
          <a:p>
            <a:endParaRPr lang="en-US" sz="2400" dirty="0" smtClean="0"/>
          </a:p>
          <a:p>
            <a:r>
              <a:rPr lang="en-US" sz="2400" b="1" dirty="0" smtClean="0"/>
              <a:t>Contact Ronald </a:t>
            </a:r>
            <a:r>
              <a:rPr lang="en-US" sz="2400" b="1" dirty="0" err="1" smtClean="0"/>
              <a:t>Musngi</a:t>
            </a:r>
            <a:r>
              <a:rPr lang="en-US" sz="2400" b="1" dirty="0" smtClean="0"/>
              <a:t> at:</a:t>
            </a:r>
          </a:p>
          <a:p>
            <a:r>
              <a:rPr lang="en-US" sz="2400" b="1" dirty="0" smtClean="0"/>
              <a:t>(044) </a:t>
            </a:r>
            <a:r>
              <a:rPr lang="en-US" sz="2400" b="1" dirty="0" smtClean="0"/>
              <a:t>766-4262 (Bulacan PLDT)</a:t>
            </a:r>
          </a:p>
          <a:p>
            <a:r>
              <a:rPr lang="en-US" sz="2400" b="1" dirty="0" smtClean="0"/>
              <a:t>(0927) 979-5710 </a:t>
            </a:r>
            <a:r>
              <a:rPr lang="en-US" sz="2400" b="1" dirty="0" smtClean="0"/>
              <a:t>(globe</a:t>
            </a:r>
            <a:r>
              <a:rPr lang="en-US" sz="2400" b="1" dirty="0" smtClean="0"/>
              <a:t>)</a:t>
            </a:r>
          </a:p>
          <a:p>
            <a:r>
              <a:rPr lang="en-US" sz="2400" b="1" dirty="0" smtClean="0"/>
              <a:t>(0918) 332-2217 </a:t>
            </a:r>
            <a:r>
              <a:rPr lang="en-US" sz="2400" b="1" dirty="0" smtClean="0"/>
              <a:t>(</a:t>
            </a:r>
            <a:r>
              <a:rPr lang="en-US" sz="2400" b="1" dirty="0" smtClean="0"/>
              <a:t>smart)</a:t>
            </a:r>
          </a:p>
          <a:p>
            <a:r>
              <a:rPr lang="en-US" sz="2400" b="1" dirty="0" smtClean="0"/>
              <a:t>(0923) 545-6106 </a:t>
            </a:r>
            <a:r>
              <a:rPr lang="en-US" sz="2400" b="1" dirty="0" smtClean="0"/>
              <a:t>(sun</a:t>
            </a:r>
            <a:r>
              <a:rPr lang="en-US" sz="2400" b="1" dirty="0" smtClean="0"/>
              <a:t>)</a:t>
            </a:r>
          </a:p>
          <a:p>
            <a:r>
              <a:rPr lang="en-US" sz="2400" b="1" dirty="0" smtClean="0"/>
              <a:t>http://sulit.com.ph/920136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Rectangle 179"/>
          <p:cNvSpPr/>
          <p:nvPr/>
        </p:nvSpPr>
        <p:spPr bwMode="auto">
          <a:xfrm>
            <a:off x="0" y="4477445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ktangel 52"/>
          <p:cNvSpPr>
            <a:spLocks noChangeArrowheads="1"/>
          </p:cNvSpPr>
          <p:nvPr/>
        </p:nvSpPr>
        <p:spPr bwMode="auto">
          <a:xfrm>
            <a:off x="1396999" y="1101344"/>
            <a:ext cx="6623049" cy="224484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3F3F3"/>
              </a:gs>
            </a:gsLst>
            <a:lin ang="16200000"/>
          </a:gra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solidFill>
                <a:srgbClr val="FFFFFF"/>
              </a:solidFill>
              <a:latin typeface="Calibri" pitchFamily="-105" charset="0"/>
              <a:ea typeface="+mn-ea"/>
            </a:endParaRPr>
          </a:p>
        </p:txBody>
      </p:sp>
      <p:sp>
        <p:nvSpPr>
          <p:cNvPr id="6155" name="Rectangle 44"/>
          <p:cNvSpPr>
            <a:spLocks noChangeArrowheads="1"/>
          </p:cNvSpPr>
          <p:nvPr/>
        </p:nvSpPr>
        <p:spPr bwMode="auto">
          <a:xfrm>
            <a:off x="1473201" y="1443361"/>
            <a:ext cx="662304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/>
            <a:r>
              <a:rPr lang="en-US" sz="2400" noProof="1" smtClean="0">
                <a:latin typeface="Calibri" pitchFamily="-105" charset="0"/>
                <a:cs typeface="Arial" charset="0"/>
              </a:rPr>
              <a:t>A direct selling and online classified ads network marketing firm that offers individual an opportunity to start a sustainable, long term business by providing people with high value market products for good health and general well being.</a:t>
            </a:r>
            <a:endParaRPr lang="en-US" sz="2400" dirty="0">
              <a:latin typeface="Calibri" pitchFamily="-105" charset="0"/>
            </a:endParaRPr>
          </a:p>
        </p:txBody>
      </p:sp>
      <p:graphicFrame>
        <p:nvGraphicFramePr>
          <p:cNvPr id="37" name="Diagram 36"/>
          <p:cNvGraphicFramePr/>
          <p:nvPr/>
        </p:nvGraphicFramePr>
        <p:xfrm>
          <a:off x="1397000" y="3460487"/>
          <a:ext cx="6623049" cy="32514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" name="Rectangle 38"/>
          <p:cNvSpPr/>
          <p:nvPr/>
        </p:nvSpPr>
        <p:spPr>
          <a:xfrm>
            <a:off x="1397000" y="749623"/>
            <a:ext cx="6623048" cy="693738"/>
          </a:xfrm>
          <a:prstGeom prst="rect">
            <a:avLst/>
          </a:prstGeom>
        </p:spPr>
        <p:style>
          <a:lnRef idx="0">
            <a:schemeClr val="accent1"/>
          </a:lnRef>
          <a:fillRef idx="1001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Copperplate Gothic Bold" pitchFamily="34" charset="0"/>
              </a:rPr>
              <a:t>Who we are and What do we OFFER</a:t>
            </a:r>
            <a:endParaRPr lang="en-US" sz="2400" dirty="0">
              <a:latin typeface="Copperplate Gothic Bold" pitchFamily="34" charset="0"/>
            </a:endParaRPr>
          </a:p>
        </p:txBody>
      </p:sp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 bwMode="auto">
          <a:xfrm>
            <a:off x="0" y="4477445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3"/>
          <p:cNvSpPr/>
          <p:nvPr/>
        </p:nvSpPr>
        <p:spPr>
          <a:xfrm>
            <a:off x="3562350" y="2476499"/>
            <a:ext cx="4991100" cy="415487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llen\Desktop\Picture2.png"/>
          <p:cNvPicPr>
            <a:picLocks noChangeAspect="1" noChangeArrowheads="1"/>
          </p:cNvPicPr>
          <p:nvPr/>
        </p:nvPicPr>
        <p:blipFill>
          <a:blip r:embed="rId4"/>
          <a:srcRect l="9236" r="16242" b="12238"/>
          <a:stretch>
            <a:fillRect/>
          </a:stretch>
        </p:blipFill>
        <p:spPr bwMode="auto">
          <a:xfrm>
            <a:off x="3790950" y="2597414"/>
            <a:ext cx="4457699" cy="3231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3467100" y="6076950"/>
            <a:ext cx="5124450" cy="34290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4/F EMPIRE CENTRE MALL (FORMERLY SAVERS MALL, EDSA, PASAY ROTONDA, PASAY</a:t>
            </a:r>
            <a:endParaRPr lang="en-US" sz="2000" b="1" dirty="0"/>
          </a:p>
        </p:txBody>
      </p:sp>
      <p:sp>
        <p:nvSpPr>
          <p:cNvPr id="17" name="Rectangle 16"/>
          <p:cNvSpPr/>
          <p:nvPr/>
        </p:nvSpPr>
        <p:spPr>
          <a:xfrm>
            <a:off x="514350" y="1009649"/>
            <a:ext cx="2914650" cy="408506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ttchfi63eda04c60033bce6383039ddd5580884f6f8b6c7013d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0550" y="1085849"/>
            <a:ext cx="2745104" cy="3916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3886200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aphicFrame>
        <p:nvGraphicFramePr>
          <p:cNvPr id="45" name="Diagram 44"/>
          <p:cNvGraphicFramePr/>
          <p:nvPr/>
        </p:nvGraphicFramePr>
        <p:xfrm>
          <a:off x="112660" y="473020"/>
          <a:ext cx="9031340" cy="665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3886200"/>
            <a:ext cx="9144000" cy="2381256"/>
          </a:xfrm>
          <a:prstGeom prst="rect">
            <a:avLst/>
          </a:prstGeom>
          <a:gradFill>
            <a:gsLst>
              <a:gs pos="61000">
                <a:schemeClr val="bg1">
                  <a:alpha val="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3006432" y="2123210"/>
            <a:ext cx="3562350" cy="258127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 Products (Choose from variety of packages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 Online Tracking System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 ATM Card Payout System</a:t>
            </a:r>
            <a:endParaRPr lang="en-US" sz="2400" b="1" dirty="0"/>
          </a:p>
        </p:txBody>
      </p:sp>
      <p:sp>
        <p:nvSpPr>
          <p:cNvPr id="10" name="Oval 9"/>
          <p:cNvSpPr/>
          <p:nvPr/>
        </p:nvSpPr>
        <p:spPr>
          <a:xfrm>
            <a:off x="3987513" y="220154"/>
            <a:ext cx="1819275" cy="175758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10 pieces scalar energy saver sicker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5929312" y="365628"/>
            <a:ext cx="1819275" cy="175758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1 piece alkaline water stick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838949" y="2128618"/>
            <a:ext cx="1819275" cy="175758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10 pieces  organic soap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651910" y="4076700"/>
            <a:ext cx="1819275" cy="175758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4 boxes coffee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710112" y="4843029"/>
            <a:ext cx="1819275" cy="175758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4 bottles of barley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2824596" y="4843029"/>
            <a:ext cx="1819275" cy="175758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1 bottle of Purple Corn Juice + 750pesos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6" name="Explosion 1 15"/>
          <p:cNvSpPr/>
          <p:nvPr/>
        </p:nvSpPr>
        <p:spPr>
          <a:xfrm>
            <a:off x="4355091" y="3703175"/>
            <a:ext cx="2695573" cy="1480918"/>
          </a:xfrm>
          <a:prstGeom prst="irregularSeal1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182880" bIns="0"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</a:rPr>
              <a:t>Php1,500 only</a:t>
            </a:r>
            <a:endParaRPr lang="en-US" sz="2400" b="1" dirty="0">
              <a:solidFill>
                <a:schemeClr val="tx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1226995" y="3742566"/>
            <a:ext cx="1819275" cy="1757582"/>
          </a:xfrm>
          <a:prstGeom prst="ellips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50 tablets aqua tabs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942975" y="1869607"/>
            <a:ext cx="1819275" cy="1757582"/>
          </a:xfrm>
          <a:prstGeom prst="ellipse">
            <a:avLst/>
          </a:prstGeom>
          <a:solidFill>
            <a:srgbClr val="771369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2 bottles barley + 3 scalar sicker + 1 soap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2053504" y="220154"/>
            <a:ext cx="1819275" cy="1757582"/>
          </a:xfrm>
          <a:prstGeom prst="ellipse">
            <a:avLst/>
          </a:prstGeom>
          <a:solidFill>
            <a:srgbClr val="FFC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</a:rPr>
              <a:t>Other </a:t>
            </a:r>
            <a:r>
              <a:rPr lang="en-US" b="1" dirty="0" smtClean="0">
                <a:solidFill>
                  <a:schemeClr val="bg1"/>
                </a:solidFill>
              </a:rPr>
              <a:t>combination</a:t>
            </a:r>
            <a:r>
              <a:rPr lang="en-US" sz="2000" b="1" dirty="0" smtClean="0">
                <a:solidFill>
                  <a:schemeClr val="bg1"/>
                </a:solidFill>
              </a:rPr>
              <a:t> of packages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llipse 59"/>
          <p:cNvSpPr/>
          <p:nvPr/>
        </p:nvSpPr>
        <p:spPr bwMode="auto">
          <a:xfrm>
            <a:off x="1952666" y="5715000"/>
            <a:ext cx="2017573" cy="407865"/>
          </a:xfrm>
          <a:prstGeom prst="ellipse">
            <a:avLst/>
          </a:prstGeom>
          <a:gradFill flip="none" rotWithShape="1">
            <a:gsLst>
              <a:gs pos="24000">
                <a:sysClr val="windowText" lastClr="000000">
                  <a:alpha val="22000"/>
                </a:sysClr>
              </a:gs>
              <a:gs pos="100000">
                <a:sysClr val="window" lastClr="FFFFFF">
                  <a:alpha val="0"/>
                </a:sys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solidFill>
                <a:srgbClr val="FFFFFF"/>
              </a:solidFill>
              <a:latin typeface="Calibri" pitchFamily="-105" charset="0"/>
              <a:ea typeface="+mn-ea"/>
            </a:endParaRPr>
          </a:p>
        </p:txBody>
      </p:sp>
      <p:grpSp>
        <p:nvGrpSpPr>
          <p:cNvPr id="8200" name="Gruppe 91"/>
          <p:cNvGrpSpPr>
            <a:grpSpLocks/>
          </p:cNvGrpSpPr>
          <p:nvPr/>
        </p:nvGrpSpPr>
        <p:grpSpPr bwMode="auto">
          <a:xfrm>
            <a:off x="3522663" y="2466975"/>
            <a:ext cx="2098675" cy="2076450"/>
            <a:chOff x="1071835" y="2920232"/>
            <a:chExt cx="1427572" cy="1413777"/>
          </a:xfrm>
        </p:grpSpPr>
        <p:sp>
          <p:nvSpPr>
            <p:cNvPr id="6" name="Ellipse 44"/>
            <p:cNvSpPr/>
            <p:nvPr/>
          </p:nvSpPr>
          <p:spPr bwMode="auto">
            <a:xfrm rot="21052097">
              <a:off x="1085754" y="2920232"/>
              <a:ext cx="1413653" cy="1413777"/>
            </a:xfrm>
            <a:prstGeom prst="ellipse">
              <a:avLst/>
            </a:prstGeom>
            <a:gradFill flip="none" rotWithShape="1">
              <a:gsLst>
                <a:gs pos="0">
                  <a:srgbClr val="74F4FF"/>
                </a:gs>
                <a:gs pos="100000">
                  <a:srgbClr val="208ECD"/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solidFill>
                <a:srgbClr val="0081BE">
                  <a:lumMod val="75000"/>
                </a:srgbClr>
              </a:solidFill>
              <a:prstDash val="solid"/>
            </a:ln>
            <a:effectLst>
              <a:innerShdw blurRad="190500" dist="114300" dir="5640000">
                <a:srgbClr val="000000">
                  <a:alpha val="37000"/>
                </a:srgbClr>
              </a:inn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u="sng">
                <a:solidFill>
                  <a:srgbClr val="FFFFFF"/>
                </a:solidFill>
                <a:latin typeface="Calibri" pitchFamily="-105" charset="0"/>
                <a:ea typeface="+mn-ea"/>
              </a:endParaRPr>
            </a:p>
          </p:txBody>
        </p:sp>
        <p:sp>
          <p:nvSpPr>
            <p:cNvPr id="8267" name="Ellipse 45"/>
            <p:cNvSpPr>
              <a:spLocks noChangeArrowheads="1"/>
            </p:cNvSpPr>
            <p:nvPr/>
          </p:nvSpPr>
          <p:spPr bwMode="auto">
            <a:xfrm>
              <a:off x="1284728" y="2949415"/>
              <a:ext cx="1027722" cy="767417"/>
            </a:xfrm>
            <a:prstGeom prst="ellipse">
              <a:avLst/>
            </a:prstGeom>
            <a:gradFill rotWithShape="1">
              <a:gsLst>
                <a:gs pos="0">
                  <a:srgbClr val="FFFCF9">
                    <a:alpha val="76999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 lang="da-DK">
                <a:solidFill>
                  <a:srgbClr val="FFFFFF"/>
                </a:solidFill>
                <a:latin typeface="Calibri" pitchFamily="-105" charset="0"/>
              </a:endParaRPr>
            </a:p>
          </p:txBody>
        </p:sp>
        <p:sp>
          <p:nvSpPr>
            <p:cNvPr id="8" name="Måne 63"/>
            <p:cNvSpPr/>
            <p:nvPr/>
          </p:nvSpPr>
          <p:spPr bwMode="auto">
            <a:xfrm rot="16552097">
              <a:off x="1446797" y="3308471"/>
              <a:ext cx="622393" cy="1372317"/>
            </a:xfrm>
            <a:prstGeom prst="moon">
              <a:avLst>
                <a:gd name="adj" fmla="val 18952"/>
              </a:avLst>
            </a:prstGeom>
            <a:gradFill flip="none" rotWithShape="1">
              <a:gsLst>
                <a:gs pos="24000">
                  <a:sysClr val="windowText" lastClr="000000">
                    <a:alpha val="24000"/>
                  </a:sysClr>
                </a:gs>
                <a:gs pos="100000">
                  <a:sysClr val="window" lastClr="FFFFFF">
                    <a:alpha val="0"/>
                  </a:sysClr>
                </a:gs>
              </a:gsLst>
              <a:path path="shap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>
                <a:solidFill>
                  <a:srgbClr val="FFFFFF"/>
                </a:solidFill>
                <a:latin typeface="Calibri" pitchFamily="-105" charset="0"/>
                <a:ea typeface="+mn-ea"/>
              </a:endParaRPr>
            </a:p>
          </p:txBody>
        </p:sp>
      </p:grpSp>
      <p:sp>
        <p:nvSpPr>
          <p:cNvPr id="8201" name="TextBox 24"/>
          <p:cNvSpPr txBox="1">
            <a:spLocks noChangeArrowheads="1"/>
          </p:cNvSpPr>
          <p:nvPr/>
        </p:nvSpPr>
        <p:spPr bwMode="auto">
          <a:xfrm>
            <a:off x="3532976" y="2844488"/>
            <a:ext cx="20828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 dirty="0" smtClean="0">
                <a:latin typeface="Calibri" pitchFamily="-105" charset="0"/>
              </a:rPr>
              <a:t>6 Ways to Earn</a:t>
            </a:r>
            <a:endParaRPr lang="en-US" sz="4000" b="1" dirty="0">
              <a:latin typeface="Calibri" pitchFamily="-105" charset="0"/>
            </a:endParaRPr>
          </a:p>
        </p:txBody>
      </p:sp>
      <p:grpSp>
        <p:nvGrpSpPr>
          <p:cNvPr id="8202" name="Group 114"/>
          <p:cNvGrpSpPr>
            <a:grpSpLocks/>
          </p:cNvGrpSpPr>
          <p:nvPr/>
        </p:nvGrpSpPr>
        <p:grpSpPr bwMode="auto">
          <a:xfrm rot="19765573" flipH="1">
            <a:off x="1646284" y="1464476"/>
            <a:ext cx="1624439" cy="1624115"/>
            <a:chOff x="2474913" y="966788"/>
            <a:chExt cx="1031875" cy="1022350"/>
          </a:xfrm>
          <a:solidFill>
            <a:schemeClr val="accent3">
              <a:lumMod val="60000"/>
              <a:lumOff val="40000"/>
            </a:schemeClr>
          </a:solidFill>
        </p:grpSpPr>
        <p:sp>
          <p:nvSpPr>
            <p:cNvPr id="11" name="Ellipse 44"/>
            <p:cNvSpPr/>
            <p:nvPr/>
          </p:nvSpPr>
          <p:spPr bwMode="auto">
            <a:xfrm rot="21052097">
              <a:off x="2484974" y="966788"/>
              <a:ext cx="1021814" cy="1022350"/>
            </a:xfrm>
            <a:prstGeom prst="ellips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u="sng">
                <a:solidFill>
                  <a:srgbClr val="FFFFFF"/>
                </a:solidFill>
                <a:latin typeface="Calibri" pitchFamily="-105" charset="0"/>
                <a:ea typeface="+mn-ea"/>
              </a:endParaRPr>
            </a:p>
          </p:txBody>
        </p:sp>
        <p:sp>
          <p:nvSpPr>
            <p:cNvPr id="12" name="Måne 63"/>
            <p:cNvSpPr/>
            <p:nvPr/>
          </p:nvSpPr>
          <p:spPr bwMode="auto">
            <a:xfrm rot="16552097">
              <a:off x="2745844" y="1247753"/>
              <a:ext cx="450073" cy="991936"/>
            </a:xfrm>
            <a:prstGeom prst="moon">
              <a:avLst>
                <a:gd name="adj" fmla="val 18952"/>
              </a:avLst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u="sng">
                <a:solidFill>
                  <a:srgbClr val="FFFFFF"/>
                </a:solidFill>
                <a:latin typeface="Calibri" pitchFamily="-105" charset="0"/>
                <a:ea typeface="+mn-ea"/>
              </a:endParaRPr>
            </a:p>
          </p:txBody>
        </p:sp>
        <p:sp>
          <p:nvSpPr>
            <p:cNvPr id="8263" name="Ellipse 45"/>
            <p:cNvSpPr>
              <a:spLocks noChangeArrowheads="1"/>
            </p:cNvSpPr>
            <p:nvPr/>
          </p:nvSpPr>
          <p:spPr bwMode="auto">
            <a:xfrm>
              <a:off x="2633663" y="989013"/>
              <a:ext cx="722312" cy="539750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 lang="da-DK" u="sng">
                <a:solidFill>
                  <a:srgbClr val="FFFFFF"/>
                </a:solidFill>
                <a:latin typeface="Calibri" pitchFamily="-105" charset="0"/>
              </a:endParaRPr>
            </a:p>
          </p:txBody>
        </p:sp>
      </p:grpSp>
      <p:grpSp>
        <p:nvGrpSpPr>
          <p:cNvPr id="8203" name="Group 111"/>
          <p:cNvGrpSpPr>
            <a:grpSpLocks/>
          </p:cNvGrpSpPr>
          <p:nvPr/>
        </p:nvGrpSpPr>
        <p:grpSpPr bwMode="auto">
          <a:xfrm rot="19765573" flipH="1">
            <a:off x="3746537" y="4978300"/>
            <a:ext cx="1527175" cy="1514475"/>
            <a:chOff x="1446213" y="2747963"/>
            <a:chExt cx="1031875" cy="1022350"/>
          </a:xfrm>
        </p:grpSpPr>
        <p:sp>
          <p:nvSpPr>
            <p:cNvPr id="15" name="Ellipse 44"/>
            <p:cNvSpPr/>
            <p:nvPr/>
          </p:nvSpPr>
          <p:spPr bwMode="auto">
            <a:xfrm rot="21052097">
              <a:off x="1456274" y="2747963"/>
              <a:ext cx="1021814" cy="1022350"/>
            </a:xfrm>
            <a:prstGeom prst="ellipse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u="sng">
                <a:solidFill>
                  <a:srgbClr val="FFFFFF"/>
                </a:solidFill>
                <a:latin typeface="Calibri" pitchFamily="-105" charset="0"/>
                <a:ea typeface="+mn-ea"/>
              </a:endParaRPr>
            </a:p>
          </p:txBody>
        </p:sp>
        <p:sp>
          <p:nvSpPr>
            <p:cNvPr id="16" name="Måne 63"/>
            <p:cNvSpPr/>
            <p:nvPr/>
          </p:nvSpPr>
          <p:spPr bwMode="auto">
            <a:xfrm rot="16552097">
              <a:off x="1717144" y="3028928"/>
              <a:ext cx="450073" cy="991936"/>
            </a:xfrm>
            <a:prstGeom prst="moon">
              <a:avLst>
                <a:gd name="adj" fmla="val 18952"/>
              </a:avLst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u="sng">
                <a:solidFill>
                  <a:srgbClr val="FFFFFF"/>
                </a:solidFill>
                <a:latin typeface="Calibri" pitchFamily="-105" charset="0"/>
                <a:ea typeface="+mn-ea"/>
              </a:endParaRPr>
            </a:p>
          </p:txBody>
        </p:sp>
        <p:sp>
          <p:nvSpPr>
            <p:cNvPr id="8256" name="Ellipse 45"/>
            <p:cNvSpPr>
              <a:spLocks noChangeArrowheads="1"/>
            </p:cNvSpPr>
            <p:nvPr/>
          </p:nvSpPr>
          <p:spPr bwMode="auto">
            <a:xfrm>
              <a:off x="1601788" y="2776538"/>
              <a:ext cx="722312" cy="539750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 lang="da-DK" u="sng">
                <a:solidFill>
                  <a:srgbClr val="FFFFFF"/>
                </a:solidFill>
                <a:latin typeface="Calibri" pitchFamily="-105" charset="0"/>
              </a:endParaRPr>
            </a:p>
          </p:txBody>
        </p:sp>
      </p:grpSp>
      <p:grpSp>
        <p:nvGrpSpPr>
          <p:cNvPr id="8204" name="Group 108"/>
          <p:cNvGrpSpPr>
            <a:grpSpLocks/>
          </p:cNvGrpSpPr>
          <p:nvPr/>
        </p:nvGrpSpPr>
        <p:grpSpPr bwMode="auto">
          <a:xfrm rot="19765573" flipH="1">
            <a:off x="5783490" y="3967944"/>
            <a:ext cx="1528762" cy="1514475"/>
            <a:chOff x="3522663" y="4814888"/>
            <a:chExt cx="1031875" cy="1022350"/>
          </a:xfrm>
        </p:grpSpPr>
        <p:sp>
          <p:nvSpPr>
            <p:cNvPr id="19" name="Ellipse 44"/>
            <p:cNvSpPr/>
            <p:nvPr/>
          </p:nvSpPr>
          <p:spPr bwMode="auto">
            <a:xfrm rot="21052097">
              <a:off x="3532724" y="4814888"/>
              <a:ext cx="1021814" cy="1022350"/>
            </a:xfrm>
            <a:prstGeom prst="ellipse">
              <a:avLst/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u="sng">
                <a:solidFill>
                  <a:srgbClr val="FFFFFF"/>
                </a:solidFill>
                <a:latin typeface="Calibri" pitchFamily="-105" charset="0"/>
                <a:ea typeface="+mn-ea"/>
              </a:endParaRPr>
            </a:p>
          </p:txBody>
        </p:sp>
        <p:sp>
          <p:nvSpPr>
            <p:cNvPr id="20" name="Måne 63"/>
            <p:cNvSpPr/>
            <p:nvPr/>
          </p:nvSpPr>
          <p:spPr bwMode="auto">
            <a:xfrm rot="16552097">
              <a:off x="3793594" y="5095853"/>
              <a:ext cx="450073" cy="991936"/>
            </a:xfrm>
            <a:prstGeom prst="moon">
              <a:avLst>
                <a:gd name="adj" fmla="val 18952"/>
              </a:avLst>
            </a:prstGeom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u="sng">
                <a:solidFill>
                  <a:srgbClr val="FFFFFF"/>
                </a:solidFill>
                <a:latin typeface="Calibri" pitchFamily="-105" charset="0"/>
                <a:ea typeface="+mn-ea"/>
              </a:endParaRPr>
            </a:p>
          </p:txBody>
        </p:sp>
        <p:sp>
          <p:nvSpPr>
            <p:cNvPr id="8249" name="Ellipse 45"/>
            <p:cNvSpPr>
              <a:spLocks noChangeArrowheads="1"/>
            </p:cNvSpPr>
            <p:nvPr/>
          </p:nvSpPr>
          <p:spPr bwMode="auto">
            <a:xfrm>
              <a:off x="3678238" y="4843463"/>
              <a:ext cx="722312" cy="539750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 lang="da-DK" u="sng">
                <a:solidFill>
                  <a:srgbClr val="FFFFFF"/>
                </a:solidFill>
                <a:latin typeface="Calibri" pitchFamily="-105" charset="0"/>
              </a:endParaRPr>
            </a:p>
          </p:txBody>
        </p:sp>
      </p:grpSp>
      <p:grpSp>
        <p:nvGrpSpPr>
          <p:cNvPr id="8205" name="Group 105"/>
          <p:cNvGrpSpPr>
            <a:grpSpLocks/>
          </p:cNvGrpSpPr>
          <p:nvPr/>
        </p:nvGrpSpPr>
        <p:grpSpPr bwMode="auto">
          <a:xfrm rot="19765573" flipH="1">
            <a:off x="5901892" y="1720415"/>
            <a:ext cx="1528762" cy="1514475"/>
            <a:chOff x="5580063" y="2757488"/>
            <a:chExt cx="1031875" cy="1022350"/>
          </a:xfrm>
        </p:grpSpPr>
        <p:sp>
          <p:nvSpPr>
            <p:cNvPr id="23" name="Ellipse 44"/>
            <p:cNvSpPr/>
            <p:nvPr/>
          </p:nvSpPr>
          <p:spPr bwMode="auto">
            <a:xfrm rot="21052097">
              <a:off x="5590124" y="2757488"/>
              <a:ext cx="1021814" cy="1022350"/>
            </a:xfrm>
            <a:prstGeom prst="ellipse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u="sng">
                <a:solidFill>
                  <a:srgbClr val="FFFFFF"/>
                </a:solidFill>
                <a:latin typeface="Calibri" pitchFamily="-105" charset="0"/>
                <a:ea typeface="+mn-ea"/>
              </a:endParaRPr>
            </a:p>
          </p:txBody>
        </p:sp>
        <p:sp>
          <p:nvSpPr>
            <p:cNvPr id="24" name="Måne 63"/>
            <p:cNvSpPr/>
            <p:nvPr/>
          </p:nvSpPr>
          <p:spPr bwMode="auto">
            <a:xfrm rot="16552097">
              <a:off x="5850994" y="3038453"/>
              <a:ext cx="450073" cy="991936"/>
            </a:xfrm>
            <a:prstGeom prst="moon">
              <a:avLst>
                <a:gd name="adj" fmla="val 18952"/>
              </a:avLst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u="sng">
                <a:solidFill>
                  <a:srgbClr val="FFFFFF"/>
                </a:solidFill>
                <a:latin typeface="Calibri" pitchFamily="-105" charset="0"/>
                <a:ea typeface="+mn-ea"/>
              </a:endParaRPr>
            </a:p>
          </p:txBody>
        </p:sp>
        <p:sp>
          <p:nvSpPr>
            <p:cNvPr id="8242" name="Ellipse 45"/>
            <p:cNvSpPr>
              <a:spLocks noChangeArrowheads="1"/>
            </p:cNvSpPr>
            <p:nvPr/>
          </p:nvSpPr>
          <p:spPr bwMode="auto">
            <a:xfrm>
              <a:off x="5735638" y="2786063"/>
              <a:ext cx="722312" cy="539750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 lang="da-DK" u="sng">
                <a:solidFill>
                  <a:srgbClr val="FFFFFF"/>
                </a:solidFill>
                <a:latin typeface="Calibri" pitchFamily="-105" charset="0"/>
              </a:endParaRPr>
            </a:p>
          </p:txBody>
        </p:sp>
      </p:grpSp>
      <p:grpSp>
        <p:nvGrpSpPr>
          <p:cNvPr id="8206" name="Group 102"/>
          <p:cNvGrpSpPr>
            <a:grpSpLocks/>
          </p:cNvGrpSpPr>
          <p:nvPr/>
        </p:nvGrpSpPr>
        <p:grpSpPr bwMode="auto">
          <a:xfrm rot="19765573" flipH="1">
            <a:off x="3773488" y="487363"/>
            <a:ext cx="1528762" cy="1514475"/>
            <a:chOff x="3522663" y="690563"/>
            <a:chExt cx="1031875" cy="1022350"/>
          </a:xfrm>
        </p:grpSpPr>
        <p:sp>
          <p:nvSpPr>
            <p:cNvPr id="27" name="Ellipse 44"/>
            <p:cNvSpPr/>
            <p:nvPr/>
          </p:nvSpPr>
          <p:spPr bwMode="auto">
            <a:xfrm rot="21052097">
              <a:off x="3532724" y="690563"/>
              <a:ext cx="1021814" cy="1022350"/>
            </a:xfrm>
            <a:prstGeom prst="ellipse">
              <a:avLst/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u="sng">
                <a:solidFill>
                  <a:srgbClr val="FFFFFF"/>
                </a:solidFill>
                <a:latin typeface="Calibri" pitchFamily="-105" charset="0"/>
                <a:ea typeface="+mn-ea"/>
              </a:endParaRPr>
            </a:p>
          </p:txBody>
        </p:sp>
        <p:sp>
          <p:nvSpPr>
            <p:cNvPr id="28" name="Måne 63"/>
            <p:cNvSpPr/>
            <p:nvPr/>
          </p:nvSpPr>
          <p:spPr bwMode="auto">
            <a:xfrm rot="16552097">
              <a:off x="3793594" y="971528"/>
              <a:ext cx="450073" cy="991936"/>
            </a:xfrm>
            <a:prstGeom prst="moon">
              <a:avLst>
                <a:gd name="adj" fmla="val 18952"/>
              </a:avLst>
            </a:prstGeom>
            <a:ln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u="sng">
                <a:solidFill>
                  <a:srgbClr val="FFFFFF"/>
                </a:solidFill>
                <a:latin typeface="Calibri" pitchFamily="-105" charset="0"/>
                <a:ea typeface="+mn-ea"/>
              </a:endParaRPr>
            </a:p>
          </p:txBody>
        </p:sp>
        <p:sp>
          <p:nvSpPr>
            <p:cNvPr id="8235" name="Ellipse 45"/>
            <p:cNvSpPr>
              <a:spLocks noChangeArrowheads="1"/>
            </p:cNvSpPr>
            <p:nvPr/>
          </p:nvSpPr>
          <p:spPr bwMode="auto">
            <a:xfrm>
              <a:off x="3687763" y="719138"/>
              <a:ext cx="722312" cy="539750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 lang="da-DK" u="sng">
                <a:solidFill>
                  <a:srgbClr val="FFFFFF"/>
                </a:solidFill>
                <a:latin typeface="Calibri" pitchFamily="-105" charset="0"/>
              </a:endParaRPr>
            </a:p>
          </p:txBody>
        </p:sp>
      </p:grpSp>
      <p:sp>
        <p:nvSpPr>
          <p:cNvPr id="35" name="Right Arrow 34"/>
          <p:cNvSpPr>
            <a:spLocks noChangeArrowheads="1"/>
          </p:cNvSpPr>
          <p:nvPr/>
        </p:nvSpPr>
        <p:spPr bwMode="auto">
          <a:xfrm rot="2490468">
            <a:off x="5514285" y="3983073"/>
            <a:ext cx="373063" cy="358775"/>
          </a:xfrm>
          <a:prstGeom prst="rightArrow">
            <a:avLst>
              <a:gd name="adj1" fmla="val 50000"/>
              <a:gd name="adj2" fmla="val 49998"/>
            </a:avLst>
          </a:prstGeom>
          <a:gradFill rotWithShape="1">
            <a:gsLst>
              <a:gs pos="0">
                <a:srgbClr val="7F7F7F"/>
              </a:gs>
              <a:gs pos="100000">
                <a:srgbClr val="262626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latin typeface="+mn-lt"/>
              <a:cs typeface="ＭＳ Ｐゴシック" pitchFamily="-105" charset="-128"/>
            </a:endParaRPr>
          </a:p>
        </p:txBody>
      </p:sp>
      <p:sp>
        <p:nvSpPr>
          <p:cNvPr id="36" name="Right Arrow 35"/>
          <p:cNvSpPr>
            <a:spLocks noChangeArrowheads="1"/>
          </p:cNvSpPr>
          <p:nvPr/>
        </p:nvSpPr>
        <p:spPr bwMode="auto">
          <a:xfrm rot="-5400000">
            <a:off x="4358481" y="2064544"/>
            <a:ext cx="373063" cy="358775"/>
          </a:xfrm>
          <a:prstGeom prst="rightArrow">
            <a:avLst>
              <a:gd name="adj1" fmla="val 50000"/>
              <a:gd name="adj2" fmla="val 49998"/>
            </a:avLst>
          </a:prstGeom>
          <a:gradFill rotWithShape="1">
            <a:gsLst>
              <a:gs pos="0">
                <a:srgbClr val="7F7F7F"/>
              </a:gs>
              <a:gs pos="100000">
                <a:srgbClr val="262626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latin typeface="+mn-lt"/>
              <a:cs typeface="ＭＳ Ｐゴシック" pitchFamily="-105" charset="-128"/>
            </a:endParaRPr>
          </a:p>
        </p:txBody>
      </p:sp>
      <p:sp>
        <p:nvSpPr>
          <p:cNvPr id="37" name="Right Arrow 36"/>
          <p:cNvSpPr>
            <a:spLocks noChangeArrowheads="1"/>
          </p:cNvSpPr>
          <p:nvPr/>
        </p:nvSpPr>
        <p:spPr bwMode="auto">
          <a:xfrm rot="-1616789">
            <a:off x="5565631" y="2761528"/>
            <a:ext cx="373062" cy="358775"/>
          </a:xfrm>
          <a:prstGeom prst="rightArrow">
            <a:avLst>
              <a:gd name="adj1" fmla="val 50000"/>
              <a:gd name="adj2" fmla="val 49998"/>
            </a:avLst>
          </a:prstGeom>
          <a:gradFill rotWithShape="1">
            <a:gsLst>
              <a:gs pos="0">
                <a:srgbClr val="7F7F7F"/>
              </a:gs>
              <a:gs pos="100000">
                <a:srgbClr val="262626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latin typeface="+mn-lt"/>
              <a:cs typeface="ＭＳ Ｐゴシック" pitchFamily="-105" charset="-128"/>
            </a:endParaRPr>
          </a:p>
        </p:txBody>
      </p:sp>
      <p:sp>
        <p:nvSpPr>
          <p:cNvPr id="38" name="Right Arrow 37"/>
          <p:cNvSpPr>
            <a:spLocks noChangeArrowheads="1"/>
          </p:cNvSpPr>
          <p:nvPr/>
        </p:nvSpPr>
        <p:spPr bwMode="auto">
          <a:xfrm rot="-9047682">
            <a:off x="3262602" y="2686771"/>
            <a:ext cx="373062" cy="358775"/>
          </a:xfrm>
          <a:prstGeom prst="rightArrow">
            <a:avLst>
              <a:gd name="adj1" fmla="val 50000"/>
              <a:gd name="adj2" fmla="val 49998"/>
            </a:avLst>
          </a:prstGeom>
          <a:gradFill rotWithShape="1">
            <a:gsLst>
              <a:gs pos="0">
                <a:srgbClr val="7F7F7F"/>
              </a:gs>
              <a:gs pos="100000">
                <a:srgbClr val="262626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latin typeface="+mn-lt"/>
              <a:cs typeface="ＭＳ Ｐゴシック" pitchFamily="-105" charset="-128"/>
            </a:endParaRPr>
          </a:p>
        </p:txBody>
      </p:sp>
      <p:sp>
        <p:nvSpPr>
          <p:cNvPr id="39" name="Right Arrow 38"/>
          <p:cNvSpPr>
            <a:spLocks noChangeArrowheads="1"/>
          </p:cNvSpPr>
          <p:nvPr/>
        </p:nvSpPr>
        <p:spPr bwMode="auto">
          <a:xfrm rot="19109532" flipH="1">
            <a:off x="3246556" y="3947739"/>
            <a:ext cx="373062" cy="358775"/>
          </a:xfrm>
          <a:prstGeom prst="rightArrow">
            <a:avLst>
              <a:gd name="adj1" fmla="val 50000"/>
              <a:gd name="adj2" fmla="val 49998"/>
            </a:avLst>
          </a:prstGeom>
          <a:gradFill rotWithShape="1">
            <a:gsLst>
              <a:gs pos="0">
                <a:srgbClr val="7F7F7F"/>
              </a:gs>
              <a:gs pos="100000">
                <a:srgbClr val="262626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latin typeface="+mn-lt"/>
              <a:cs typeface="ＭＳ Ｐゴシック" pitchFamily="-105" charset="-128"/>
            </a:endParaRPr>
          </a:p>
        </p:txBody>
      </p:sp>
      <p:sp>
        <p:nvSpPr>
          <p:cNvPr id="40" name="Ellipse 59"/>
          <p:cNvSpPr/>
          <p:nvPr/>
        </p:nvSpPr>
        <p:spPr bwMode="auto">
          <a:xfrm>
            <a:off x="5153136" y="5708981"/>
            <a:ext cx="2017573" cy="407865"/>
          </a:xfrm>
          <a:prstGeom prst="ellipse">
            <a:avLst/>
          </a:prstGeom>
          <a:gradFill flip="none" rotWithShape="1">
            <a:gsLst>
              <a:gs pos="24000">
                <a:sysClr val="windowText" lastClr="000000">
                  <a:alpha val="22000"/>
                </a:sysClr>
              </a:gs>
              <a:gs pos="100000">
                <a:sysClr val="window" lastClr="FFFFFF">
                  <a:alpha val="0"/>
                </a:sysClr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a-DK">
              <a:solidFill>
                <a:srgbClr val="FFFFFF"/>
              </a:solidFill>
              <a:latin typeface="Calibri" pitchFamily="-105" charset="0"/>
              <a:ea typeface="+mn-ea"/>
            </a:endParaRPr>
          </a:p>
        </p:txBody>
      </p:sp>
      <p:sp>
        <p:nvSpPr>
          <p:cNvPr id="8216" name="Rektangel 76"/>
          <p:cNvSpPr>
            <a:spLocks noChangeArrowheads="1"/>
          </p:cNvSpPr>
          <p:nvPr/>
        </p:nvSpPr>
        <p:spPr bwMode="auto">
          <a:xfrm>
            <a:off x="3835637" y="459980"/>
            <a:ext cx="1429615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defTabSz="914400"/>
            <a:r>
              <a:rPr lang="en-US" sz="2200" b="1" noProof="1" smtClean="0">
                <a:latin typeface="Calibri" pitchFamily="-105" charset="0"/>
                <a:cs typeface="Arial" charset="0"/>
              </a:rPr>
              <a:t>Direct selling (up to 100% profit)</a:t>
            </a:r>
            <a:endParaRPr lang="da-DK" sz="2200" dirty="0">
              <a:latin typeface="Calibri" pitchFamily="-105" charset="0"/>
            </a:endParaRPr>
          </a:p>
          <a:p>
            <a:pPr algn="ctr" defTabSz="914400"/>
            <a:endParaRPr lang="da-DK" dirty="0">
              <a:solidFill>
                <a:srgbClr val="1E1C11"/>
              </a:solidFill>
              <a:latin typeface="Calibri" pitchFamily="-105" charset="0"/>
            </a:endParaRPr>
          </a:p>
        </p:txBody>
      </p:sp>
      <p:sp>
        <p:nvSpPr>
          <p:cNvPr id="47" name="Rektangel 76"/>
          <p:cNvSpPr>
            <a:spLocks noChangeArrowheads="1"/>
          </p:cNvSpPr>
          <p:nvPr/>
        </p:nvSpPr>
        <p:spPr bwMode="auto">
          <a:xfrm>
            <a:off x="5986300" y="1698924"/>
            <a:ext cx="1429615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defTabSz="914400"/>
            <a:r>
              <a:rPr lang="en-US" sz="2200" b="1" noProof="1" smtClean="0">
                <a:latin typeface="Calibri" pitchFamily="-105" charset="0"/>
                <a:cs typeface="Arial" charset="0"/>
              </a:rPr>
              <a:t>Direct Referral (Php500 or $10)</a:t>
            </a:r>
            <a:endParaRPr lang="da-DK" sz="2200" dirty="0">
              <a:latin typeface="Calibri" pitchFamily="-105" charset="0"/>
            </a:endParaRPr>
          </a:p>
          <a:p>
            <a:pPr algn="ctr" defTabSz="914400"/>
            <a:endParaRPr lang="da-DK" dirty="0">
              <a:solidFill>
                <a:srgbClr val="1E1C11"/>
              </a:solidFill>
              <a:latin typeface="Calibri" pitchFamily="-105" charset="0"/>
            </a:endParaRPr>
          </a:p>
        </p:txBody>
      </p:sp>
      <p:sp>
        <p:nvSpPr>
          <p:cNvPr id="48" name="Rektangel 76"/>
          <p:cNvSpPr>
            <a:spLocks noChangeArrowheads="1"/>
          </p:cNvSpPr>
          <p:nvPr/>
        </p:nvSpPr>
        <p:spPr bwMode="auto">
          <a:xfrm>
            <a:off x="5840946" y="3991451"/>
            <a:ext cx="1429615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defTabSz="914400"/>
            <a:r>
              <a:rPr lang="en-US" sz="2200" b="1" noProof="1" smtClean="0">
                <a:latin typeface="Calibri" pitchFamily="-105" charset="0"/>
                <a:cs typeface="Arial" charset="0"/>
              </a:rPr>
              <a:t>Pairing Bonus (Php500 or $10)</a:t>
            </a:r>
            <a:endParaRPr lang="da-DK" sz="2200" dirty="0">
              <a:latin typeface="Calibri" pitchFamily="-105" charset="0"/>
            </a:endParaRPr>
          </a:p>
          <a:p>
            <a:pPr algn="ctr" defTabSz="914400"/>
            <a:endParaRPr lang="da-DK" dirty="0">
              <a:solidFill>
                <a:srgbClr val="1E1C11"/>
              </a:solidFill>
              <a:latin typeface="Calibri" pitchFamily="-105" charset="0"/>
            </a:endParaRPr>
          </a:p>
        </p:txBody>
      </p:sp>
      <p:sp>
        <p:nvSpPr>
          <p:cNvPr id="49" name="Rektangel 76"/>
          <p:cNvSpPr>
            <a:spLocks noChangeArrowheads="1"/>
          </p:cNvSpPr>
          <p:nvPr/>
        </p:nvSpPr>
        <p:spPr bwMode="auto">
          <a:xfrm>
            <a:off x="3774677" y="5064784"/>
            <a:ext cx="1429615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defTabSz="914400"/>
            <a:r>
              <a:rPr lang="en-US" sz="2200" b="1" noProof="1" smtClean="0">
                <a:latin typeface="Calibri" pitchFamily="-105" charset="0"/>
                <a:cs typeface="Arial" charset="0"/>
              </a:rPr>
              <a:t>Unilevel upto  10</a:t>
            </a:r>
            <a:r>
              <a:rPr lang="en-US" sz="2200" b="1" baseline="30000" noProof="1" smtClean="0">
                <a:latin typeface="Calibri" pitchFamily="-105" charset="0"/>
                <a:cs typeface="Arial" charset="0"/>
              </a:rPr>
              <a:t>th</a:t>
            </a:r>
            <a:r>
              <a:rPr lang="en-US" sz="2200" b="1" noProof="1" smtClean="0">
                <a:latin typeface="Calibri" pitchFamily="-105" charset="0"/>
                <a:cs typeface="Arial" charset="0"/>
              </a:rPr>
              <a:t> level at 10%</a:t>
            </a:r>
            <a:endParaRPr lang="da-DK" sz="2200" dirty="0">
              <a:latin typeface="Calibri" pitchFamily="-105" charset="0"/>
            </a:endParaRPr>
          </a:p>
          <a:p>
            <a:pPr algn="ctr" defTabSz="914400"/>
            <a:endParaRPr lang="da-DK" dirty="0">
              <a:solidFill>
                <a:srgbClr val="1E1C11"/>
              </a:solidFill>
              <a:latin typeface="Calibri" pitchFamily="-105" charset="0"/>
            </a:endParaRPr>
          </a:p>
        </p:txBody>
      </p:sp>
      <p:grpSp>
        <p:nvGrpSpPr>
          <p:cNvPr id="51" name="Group 114"/>
          <p:cNvGrpSpPr>
            <a:grpSpLocks/>
          </p:cNvGrpSpPr>
          <p:nvPr/>
        </p:nvGrpSpPr>
        <p:grpSpPr bwMode="auto">
          <a:xfrm rot="19765573" flipH="1">
            <a:off x="1780423" y="3923492"/>
            <a:ext cx="1624439" cy="1624115"/>
            <a:chOff x="2474913" y="966788"/>
            <a:chExt cx="1031875" cy="1022350"/>
          </a:xfrm>
          <a:solidFill>
            <a:srgbClr val="FF0000"/>
          </a:solidFill>
        </p:grpSpPr>
        <p:sp>
          <p:nvSpPr>
            <p:cNvPr id="55" name="Ellipse 44"/>
            <p:cNvSpPr/>
            <p:nvPr/>
          </p:nvSpPr>
          <p:spPr bwMode="auto">
            <a:xfrm rot="21052097">
              <a:off x="2484974" y="966788"/>
              <a:ext cx="1021814" cy="1022350"/>
            </a:xfrm>
            <a:prstGeom prst="ellipse">
              <a:avLst/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u="sng">
                <a:solidFill>
                  <a:srgbClr val="FFFFFF"/>
                </a:solidFill>
                <a:latin typeface="Calibri" pitchFamily="-105" charset="0"/>
                <a:ea typeface="+mn-ea"/>
              </a:endParaRPr>
            </a:p>
          </p:txBody>
        </p:sp>
        <p:sp>
          <p:nvSpPr>
            <p:cNvPr id="56" name="Måne 63"/>
            <p:cNvSpPr/>
            <p:nvPr/>
          </p:nvSpPr>
          <p:spPr bwMode="auto">
            <a:xfrm rot="16552097">
              <a:off x="2745844" y="1247753"/>
              <a:ext cx="450073" cy="991936"/>
            </a:xfrm>
            <a:prstGeom prst="moon">
              <a:avLst>
                <a:gd name="adj" fmla="val 18952"/>
              </a:avLst>
            </a:prstGeom>
            <a:ln/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a-DK" u="sng">
                <a:solidFill>
                  <a:srgbClr val="FFFFFF"/>
                </a:solidFill>
                <a:latin typeface="Calibri" pitchFamily="-105" charset="0"/>
                <a:ea typeface="+mn-ea"/>
              </a:endParaRPr>
            </a:p>
          </p:txBody>
        </p:sp>
        <p:sp>
          <p:nvSpPr>
            <p:cNvPr id="57" name="Ellipse 45"/>
            <p:cNvSpPr>
              <a:spLocks noChangeArrowheads="1"/>
            </p:cNvSpPr>
            <p:nvPr/>
          </p:nvSpPr>
          <p:spPr bwMode="auto">
            <a:xfrm>
              <a:off x="2633663" y="989013"/>
              <a:ext cx="722312" cy="539750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/>
              <a:endParaRPr lang="da-DK" u="sng">
                <a:solidFill>
                  <a:srgbClr val="FFFFFF"/>
                </a:solidFill>
                <a:latin typeface="Calibri" pitchFamily="-105" charset="0"/>
              </a:endParaRPr>
            </a:p>
          </p:txBody>
        </p:sp>
      </p:grpSp>
      <p:sp>
        <p:nvSpPr>
          <p:cNvPr id="58" name="Right Arrow 57"/>
          <p:cNvSpPr>
            <a:spLocks noChangeArrowheads="1"/>
          </p:cNvSpPr>
          <p:nvPr/>
        </p:nvSpPr>
        <p:spPr bwMode="auto">
          <a:xfrm rot="5400000">
            <a:off x="4371042" y="4576945"/>
            <a:ext cx="373062" cy="358775"/>
          </a:xfrm>
          <a:prstGeom prst="rightArrow">
            <a:avLst>
              <a:gd name="adj1" fmla="val 50000"/>
              <a:gd name="adj2" fmla="val 49998"/>
            </a:avLst>
          </a:prstGeom>
          <a:gradFill rotWithShape="1">
            <a:gsLst>
              <a:gs pos="0">
                <a:srgbClr val="7F7F7F"/>
              </a:gs>
              <a:gs pos="100000">
                <a:srgbClr val="262626"/>
              </a:gs>
            </a:gsLst>
            <a:lin ang="5400000"/>
          </a:gra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FFFFFF"/>
              </a:solidFill>
              <a:latin typeface="+mn-lt"/>
              <a:cs typeface="ＭＳ Ｐゴシック" pitchFamily="-105" charset="-128"/>
            </a:endParaRPr>
          </a:p>
        </p:txBody>
      </p:sp>
      <p:sp>
        <p:nvSpPr>
          <p:cNvPr id="59" name="Rektangel 76"/>
          <p:cNvSpPr>
            <a:spLocks noChangeArrowheads="1"/>
          </p:cNvSpPr>
          <p:nvPr/>
        </p:nvSpPr>
        <p:spPr bwMode="auto">
          <a:xfrm>
            <a:off x="1703448" y="1683684"/>
            <a:ext cx="142961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defTabSz="914400"/>
            <a:r>
              <a:rPr lang="en-US" sz="2200" b="1" noProof="1" smtClean="0">
                <a:latin typeface="Calibri" pitchFamily="-105" charset="0"/>
                <a:cs typeface="Arial" charset="0"/>
              </a:rPr>
              <a:t>Cycle Infinity Bonus</a:t>
            </a:r>
            <a:endParaRPr lang="da-DK" sz="2200" dirty="0">
              <a:latin typeface="Calibri" pitchFamily="-105" charset="0"/>
            </a:endParaRPr>
          </a:p>
          <a:p>
            <a:pPr algn="ctr" defTabSz="914400"/>
            <a:endParaRPr lang="da-DK" dirty="0">
              <a:solidFill>
                <a:srgbClr val="1E1C11"/>
              </a:solidFill>
              <a:latin typeface="Calibri" pitchFamily="-105" charset="0"/>
            </a:endParaRPr>
          </a:p>
        </p:txBody>
      </p:sp>
      <p:sp>
        <p:nvSpPr>
          <p:cNvPr id="50" name="Rektangel 76"/>
          <p:cNvSpPr>
            <a:spLocks noChangeArrowheads="1"/>
          </p:cNvSpPr>
          <p:nvPr/>
        </p:nvSpPr>
        <p:spPr bwMode="auto">
          <a:xfrm>
            <a:off x="1742170" y="3945371"/>
            <a:ext cx="1739047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defTabSz="914400"/>
            <a:r>
              <a:rPr lang="en-US" sz="2200" b="1" noProof="1" smtClean="0">
                <a:latin typeface="Calibri" pitchFamily="-105" charset="0"/>
                <a:cs typeface="Arial" charset="0"/>
              </a:rPr>
              <a:t>Ranking Bonus upto Php1M monthly</a:t>
            </a:r>
            <a:endParaRPr lang="da-DK" sz="2200" dirty="0">
              <a:latin typeface="Calibri" pitchFamily="-105" charset="0"/>
            </a:endParaRPr>
          </a:p>
          <a:p>
            <a:pPr algn="ctr" defTabSz="914400"/>
            <a:endParaRPr lang="da-DK" dirty="0">
              <a:solidFill>
                <a:srgbClr val="1E1C11"/>
              </a:solidFill>
              <a:latin typeface="Calibri" pitchFamily="-105" charset="0"/>
            </a:endParaRPr>
          </a:p>
        </p:txBody>
      </p:sp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0" name="TextBox 45"/>
          <p:cNvSpPr txBox="1">
            <a:spLocks noChangeArrowheads="1"/>
          </p:cNvSpPr>
          <p:nvPr/>
        </p:nvSpPr>
        <p:spPr bwMode="auto">
          <a:xfrm>
            <a:off x="357188" y="572532"/>
            <a:ext cx="483965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alibri" pitchFamily="-105" charset="0"/>
              </a:rPr>
              <a:t>Direct Selling of up to 100% profit</a:t>
            </a:r>
            <a:endParaRPr lang="en-US" dirty="0">
              <a:latin typeface="Calibri" pitchFamily="-105" charset="0"/>
            </a:endParaRPr>
          </a:p>
        </p:txBody>
      </p:sp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1" name="Table 60"/>
          <p:cNvGraphicFramePr>
            <a:graphicFrameLocks noGrp="1"/>
          </p:cNvGraphicFramePr>
          <p:nvPr/>
        </p:nvGraphicFramePr>
        <p:xfrm>
          <a:off x="960122" y="1158240"/>
          <a:ext cx="7452359" cy="3901440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790446"/>
                <a:gridCol w="1886440"/>
                <a:gridCol w="1775473"/>
              </a:tblGrid>
              <a:tr h="487680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PRODUCT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DP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SRP</a:t>
                      </a:r>
                      <a:endParaRPr lang="en-US" sz="2000" dirty="0"/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r>
                        <a:rPr lang="en-US" dirty="0" smtClean="0"/>
                        <a:t>Scalar</a:t>
                      </a:r>
                      <a:r>
                        <a:rPr lang="en-US" baseline="0" dirty="0" smtClean="0"/>
                        <a:t> Energy Saver Sticker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Php100/pc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Php200</a:t>
                      </a:r>
                      <a:endParaRPr lang="en-US" dirty="0"/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r>
                        <a:rPr lang="en-US" dirty="0" smtClean="0"/>
                        <a:t>Organic Soap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Php75/pc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Php150</a:t>
                      </a:r>
                      <a:endParaRPr lang="en-US" dirty="0"/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r>
                        <a:rPr lang="en-US" dirty="0" smtClean="0"/>
                        <a:t>Alkaline Water Stick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Php750/pc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Php1,500</a:t>
                      </a:r>
                      <a:endParaRPr lang="en-US" dirty="0"/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r>
                        <a:rPr lang="en-US" dirty="0" smtClean="0"/>
                        <a:t>Purple</a:t>
                      </a:r>
                      <a:r>
                        <a:rPr lang="en-US" baseline="0" dirty="0" smtClean="0"/>
                        <a:t> Corn Juice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Php1,650/bottle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Php2,250</a:t>
                      </a:r>
                      <a:endParaRPr lang="en-US" dirty="0"/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r>
                        <a:rPr lang="en-US" dirty="0" smtClean="0"/>
                        <a:t>Aquatab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Php1,000/50</a:t>
                      </a:r>
                      <a:r>
                        <a:rPr lang="en-US" baseline="0" dirty="0" smtClean="0"/>
                        <a:t> tabs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Php1,500</a:t>
                      </a:r>
                      <a:endParaRPr lang="en-US" dirty="0"/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r>
                        <a:rPr lang="en-US" dirty="0" smtClean="0"/>
                        <a:t>Slimming Coffee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Php200/box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Php375</a:t>
                      </a:r>
                      <a:endParaRPr lang="en-US" dirty="0"/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r>
                        <a:rPr lang="en-US" dirty="0" smtClean="0"/>
                        <a:t>Barley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Php185/bottle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Php375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45428" y="883920"/>
            <a:ext cx="8609012" cy="489659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4" descr="C:\Users\Allen\Desktop\New folder\Products0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036320"/>
            <a:ext cx="8192842" cy="4572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0188" y="5247111"/>
            <a:ext cx="1017844" cy="1384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8310" y="200021"/>
            <a:ext cx="22193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shop_business_pla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F4CE3EC-B899-4D44-AA4E-388DA293107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Slideshop_business_plan</Template>
  <TotalTime>782</TotalTime>
  <Words>772</Words>
  <Application>Microsoft Office PowerPoint</Application>
  <PresentationFormat>On-screen Show (4:3)</PresentationFormat>
  <Paragraphs>233</Paragraphs>
  <Slides>26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Slideshop_business_plan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ronaldo dc musngi</dc:creator>
  <cp:lastModifiedBy>ronaldo dc musngi</cp:lastModifiedBy>
  <cp:revision>29</cp:revision>
  <dcterms:created xsi:type="dcterms:W3CDTF">2012-05-02T05:09:38Z</dcterms:created>
  <dcterms:modified xsi:type="dcterms:W3CDTF">2012-05-03T01:19:37Z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TC018754829991</vt:lpwstr>
  </property>
</Properties>
</file>