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35438-1A39-9C57-B3F4-D9133F80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E9623E-9FAB-4C19-9322-48D01897366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9E943-73FC-8E6D-84D4-1741F1A62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66C86-0099-CF03-96C5-CCFF21667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5E33A-673B-455B-BC1F-EDD0C92D735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9192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4F46C-A243-E344-9634-969FD57E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A1917-7BEF-4439-9495-F071AEFDC55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A1455-E943-3DAA-368A-0243C3957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175F2-1178-52CF-1C9C-6CC7539BA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95A108-D45E-4B28-BECF-F5858708804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6366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30986-70CE-8EED-80CE-840B0BC4A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D55A4-CA27-46CE-ACFA-462372054C4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540A0-F307-C19F-B0AE-8678A3EFE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1F752-E9D2-DCB7-ABB5-DB5D7AC87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BF8F9-9CFC-4AF3-A8C0-C90833A9D5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42584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7E2EF-2596-645D-7826-73F85A416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40C46A-6F79-4B2E-9A73-145379CB593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A037E-620A-488B-63E2-02EF0023A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44018-CEE7-B3E5-FFA7-9FC5D6292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CBC01-AA27-4EB7-927D-FD1C7EF67A5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337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705FC-3CEC-CED5-0A01-2B2679FD5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C4EF83-F534-4727-BFF3-013D7C25E9A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BA0AD-1836-DFDF-C880-7994BCB3F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48DF7-6294-F2CF-FF89-B61745E8D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203B3-323E-4C5B-8D2E-1D41AFA00C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9866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A3AD025-E67B-3A4C-ED08-D318FE500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53F1C-3D8B-46E1-98A6-C0B223FB83B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1EFD87C-A6F0-8142-08FE-98B694713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9E60E14-C550-3D82-DE9A-DF1EDE308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D3E76-A913-4C6A-861A-585EE6B7660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154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F83A892-7FB6-A55B-DE32-9D427467E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13CC37-38E5-4EE0-8D6A-FB46D1009C1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604163A-49ED-7A96-B1A9-A3197DAD3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562C684-5072-4607-A2E7-D634D309E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C3B32-FAE8-4219-8F67-EBEAC505046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002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3397738-5D7C-6B6F-DDA9-6B051F2A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4ADF5A-FF42-4E99-8F5D-C74495FF25F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B5BD2CE-6216-8FC1-B900-BDCFAAA8B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C535E27-A194-95C2-F259-A8B0B30DB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CC576-41B7-46C6-AF6A-DD4453869C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949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C1AFD6C-36FF-70ED-F764-0F6038894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8D45E-A46D-4BE6-A979-9A3872939B5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F6EC618-09B6-6353-CBC7-3EF594413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87B6A12-D7C7-EF5D-024B-8A78B400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54ED3-6990-4845-81F3-DA901323C4C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4871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373EF14-DE91-7628-AE49-F5545E00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D2690-F3C9-4F6B-8E92-2A23BD31535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1AD52CC-0F9A-9B4F-D689-CAE909508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EDA1CFD-74D7-7846-E596-6B8FE654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DDA80-C1E8-4844-9B9E-64F504593DA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845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A441793-5AEA-FEE4-0FCF-861CD26E5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617B3F-5D13-4679-A173-395EFE22C43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DA3976-57B4-8B74-07E8-6F9BF9A4D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9C9839-FE36-A3A0-CE40-C7FC57558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520D4-BE4C-460C-9363-2BC6DCFEFAA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7547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63E0133-563F-23BB-2713-8E0A3B4717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2369F23-1075-C17B-DC94-FA4728C92B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5E7A1-9A99-B76E-4685-2EBC942261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AFA9058-F54B-4AA0-B07A-740BA2221C0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BD407-5F8F-A965-627F-A658323D5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05DE2-A485-0E04-95F9-A00C7BB658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C9312D2-CEE1-4B08-A6F1-B7C6E1EE92C8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F3BB61F-B7D5-DC37-B244-C7BD4F39380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153126D-2D75-4B4B-B4E2-6CB5EFDC54A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9E0C30E1-5D40-2477-0724-5DC0CCFD6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C09AE2A-477C-6396-3834-9B3E16A3908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8CC49A0-A9CD-355B-15D4-A5D4769AD5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768A476-485B-AACE-16C5-A074827082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2427C15-2E3C-EFEC-3968-A210673225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0D2BBAE-0840-F2BF-679B-7BF54171FF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3C74AD4-BB2D-1511-A5E9-430512686A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387868E4-FE09-CF18-AD4C-9BE1AD89C42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9DEB7E7-95CC-95CF-CAD1-7F0FDBFF93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6FC2BCB-BE78-300D-7DB3-7ECDBDC9E9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73B1EE9A-6CCC-5E2B-4E47-97785406B6F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A9443D7A-8A91-F2A8-C73C-BB08C029A6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B2353F8-64FD-F71A-2CDF-62653B3716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7684820-B4EE-689F-D149-65E692382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F87F1DBD-581B-D9B2-3DA8-AAF22F686AA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99837C5-5FCC-3500-0B92-90FCDB324D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F2BC690-49E5-F6A9-B5E4-682844C13C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E06941C-2C75-3F1F-DE9B-94E84B33A1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8F412C9-E6D7-2FDB-9FB9-914E78DF6D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1E5A047-56F2-673F-F33C-6093DD130A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46321D9D-BE9B-CAE6-7DEB-4CB703F039D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083BFE0-90DD-3A2D-8037-FA58B09D0D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3A620F3-C55D-5B32-7FC3-444F18B8C5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A3C7DBD2-208F-C63C-E94F-8DA37266860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4C19EA0F-CF4E-5DD2-6258-B9D6557A28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61FDF18-FADB-FEFC-6CA0-A1DAD9F232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656D409-61E1-D275-144D-7D3301BD1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CF992AFE-1791-0D0B-FE3B-34BBDC7196E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DF45385-F2F6-5BCB-90EC-EC903E4AD9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3A123DF-377A-3E1F-D978-03BF45E1C7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C0EED93-E1C2-C76F-B29F-7BB48037DD3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E43C6FE-CD05-B90B-860A-871B398B34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AA235BA-5C5F-0C86-AA6C-C57738320A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123C4879-233A-32FA-F1C5-E77C52A3995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D2CE3D9-B575-4CCB-18E6-DBB9A921DB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1461D2F-F092-91B8-3430-58B77D968C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61D5229A-0A9C-E644-FAB2-11ACD13D3F4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474427C7-AE25-7D3E-8652-CE02FCA1A0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8902B41-6C0F-92FE-E22C-ACC383DA50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10C0CD07-C7C8-01CE-C9D1-0E986FE54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9956D1DB-E1BF-3B24-664A-AF609842723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2C7A11C-4529-9842-BB6B-C5162F054C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8209B02-C72A-653D-6BE2-791A8B0CC4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4EFD6801-E086-BB20-83EA-7BE243D2E9D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38B2478-A0F7-2088-9F79-CF1340D225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0B997FB-2D21-3F69-926C-193A3BD9E5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C94D514-624F-1E80-CD5C-A1A4C6AC5C4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6F79971-BA4A-2399-7F5C-9DA22660F0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9F6EFF8-2B17-FD21-06AB-8F47108ED4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88F151CB-3693-99C1-AA44-2FB6E73BA8E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1278B274-5687-73DC-F7D9-B273FF5645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F51AE01-0BEB-4F30-BD7A-B0354E43E3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738AA07C-0E5F-9E71-F8AC-0C7333736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E75C445-0054-C5D1-1DAA-D7453AC0C39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C828C25-C8A3-DCEC-D383-9AF44D7FBC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A4E7C75-7080-144F-FD79-F06AF1D02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B5BB9F4-E407-AD29-ECCE-68D4EDD24D6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AFC2A17-4870-EAF8-E1DE-94D519122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9623623-6649-AD32-722D-95B89C0B85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929377DD-DFED-9CAF-1D75-ABF052C562A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B1E51C5-FE95-E368-C757-A167346265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ECF856E-EFD3-68CC-5B92-DE07C7FDB2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92A1279F-032F-365C-21DF-30B05C77D6D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365F3192-0591-9CB2-92AE-6FD743CF7E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5F1509B-0D83-5639-FBD1-DFA65CB131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6784E42-74D2-453F-D250-7C3BF7696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B6976B9-FEDC-7C6A-DB50-6B15D4A97B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53F984B-D417-58A0-1B0B-34F3533E7C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AD93417-06D3-8E9F-E5E9-4B334E0837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D93A545-E4FA-B266-BE0D-B51B286B261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EE635A1-73C8-0D47-3EB0-145E91654A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017CF2F-7C09-7CE1-D307-10B9E4307E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D002838-E7F5-ED50-E118-61881CFFF26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8C2FFAF-F0AA-5F01-43B4-36845F381E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86F61DB-D5B7-D24D-9728-A80626029C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4F5490F5-61D4-738A-F96F-EBFE2FBA3FA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E028FE7B-0F94-5053-9DFC-B4B886D866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F73004E-E6C2-47FF-075F-FA58AFE7B6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1CBA6F0A-33E4-4FAD-0D38-AD8AC8287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AC956F51-EDBC-0016-888D-73FC73AB470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81EE1AA-C360-DF57-500D-830741711F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5742097-CDF0-2D55-573D-E098CF4D80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3BA64B21-A206-6E6A-B99A-0444BA25CAE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33398B2-DCF9-AA4F-45D2-E4CE6EC6ED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A084B1C-6F9E-BD12-A9A2-924CB6C059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3F78B012-2B84-7850-FCBB-0E41C2885C6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BF07EF1-69CE-7193-74FE-141E7BC429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F16A796-95C8-E62A-FF26-CEE63FBF17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3B1C8B17-4B17-D8F6-26B3-8F677FF14ED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EA49831B-0CC1-4BD7-098D-B340CFA8DE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045D09C-A954-74D8-A0F7-1BF12DE451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>
            <a:extLst>
              <a:ext uri="{FF2B5EF4-FFF2-40B4-BE49-F238E27FC236}">
                <a16:creationId xmlns:a16="http://schemas.microsoft.com/office/drawing/2014/main" id="{6C5158CB-E225-4F25-3CF5-C7EB00F62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EBC8BFB2-EE74-8701-E429-AE89B9AFF3F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F4E1641-27D4-F8CE-6154-E78AE2FDCB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82811C3-6E2B-F380-45C3-92C65C263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661ECFE7-A813-12D8-7696-6B133B52786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EDBF1C3-0AF8-8DE5-2115-1DEABCC8A9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90F7B7E-647D-F2E3-37C3-CF6990A7D5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41F28207-706C-8962-DFA5-CEA98766B4F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BA7F1F4-8D35-98BE-BBE0-E6A0EC53DC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BBD29C4-832D-E365-D82C-0ECA3112D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5D26E3BC-7CB3-5372-7533-BC55B6F85C8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D4113433-A4A9-D64C-27FE-287B260B39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D322E8B-A049-6C9D-10F9-006592F4C1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2008-12-26T15:59:58Z</dcterms:created>
  <dcterms:modified xsi:type="dcterms:W3CDTF">2025-01-08T07:41:47Z</dcterms:modified>
</cp:coreProperties>
</file>