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DE518-93CF-4300-8DAC-96E52DAA2009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A819-0D3A-4A2A-AE20-98A95B225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9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DE518-93CF-4300-8DAC-96E52DAA2009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A819-0D3A-4A2A-AE20-98A95B225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6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DE518-93CF-4300-8DAC-96E52DAA2009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A819-0D3A-4A2A-AE20-98A95B225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79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DE518-93CF-4300-8DAC-96E52DAA2009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A819-0D3A-4A2A-AE20-98A95B225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45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DE518-93CF-4300-8DAC-96E52DAA2009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A819-0D3A-4A2A-AE20-98A95B225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7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DE518-93CF-4300-8DAC-96E52DAA2009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A819-0D3A-4A2A-AE20-98A95B225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864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DE518-93CF-4300-8DAC-96E52DAA2009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A819-0D3A-4A2A-AE20-98A95B225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83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DE518-93CF-4300-8DAC-96E52DAA2009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A819-0D3A-4A2A-AE20-98A95B225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49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DE518-93CF-4300-8DAC-96E52DAA2009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A819-0D3A-4A2A-AE20-98A95B225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4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DE518-93CF-4300-8DAC-96E52DAA2009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A819-0D3A-4A2A-AE20-98A95B225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570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DE518-93CF-4300-8DAC-96E52DAA2009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A819-0D3A-4A2A-AE20-98A95B225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00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6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DE518-93CF-4300-8DAC-96E52DAA2009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BA819-0D3A-4A2A-AE20-98A95B225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0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lobaltechsquad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globaltechsquad.com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Image result for safari technical support transparent jpeg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85" y="2286000"/>
            <a:ext cx="86868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27623" y="381000"/>
            <a:ext cx="7367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Global Tech Squad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278278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CALLNOW:18002945907</a:t>
            </a:r>
            <a:endParaRPr lang="en-US" sz="4400" b="1" dirty="0">
              <a:solidFill>
                <a:srgbClr val="7030A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084332"/>
            <a:ext cx="90548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http://www.globaltechsquad.com/support-for-safari/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53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14300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solidFill>
                  <a:schemeClr val="bg1"/>
                </a:solidFill>
              </a:rPr>
              <a:t>Safari is a web browser developed by Apple which uses </a:t>
            </a:r>
            <a:r>
              <a:rPr lang="en-US" sz="2400" b="1" dirty="0" err="1">
                <a:solidFill>
                  <a:schemeClr val="bg1"/>
                </a:solidFill>
              </a:rPr>
              <a:t>Webkit</a:t>
            </a:r>
            <a:r>
              <a:rPr lang="en-US" sz="2400" b="1" dirty="0">
                <a:solidFill>
                  <a:schemeClr val="bg1"/>
                </a:solidFill>
              </a:rPr>
              <a:t> and Nitro layout engine software component which renders webpages in the Web browser. Safari comes with Apple </a:t>
            </a:r>
            <a:r>
              <a:rPr lang="en-US" sz="2400" b="1" dirty="0" err="1">
                <a:solidFill>
                  <a:schemeClr val="bg1"/>
                </a:solidFill>
              </a:rPr>
              <a:t>iOS</a:t>
            </a:r>
            <a:r>
              <a:rPr lang="en-US" sz="2400" b="1" dirty="0">
                <a:solidFill>
                  <a:schemeClr val="bg1"/>
                </a:solidFill>
              </a:rPr>
              <a:t> features for its iPhone, </a:t>
            </a:r>
            <a:r>
              <a:rPr lang="en-US" sz="2400" b="1" dirty="0" err="1">
                <a:solidFill>
                  <a:schemeClr val="bg1"/>
                </a:solidFill>
              </a:rPr>
              <a:t>iPad</a:t>
            </a:r>
            <a:r>
              <a:rPr lang="en-US" sz="2400" b="1" dirty="0">
                <a:solidFill>
                  <a:schemeClr val="bg1"/>
                </a:solidFill>
              </a:rPr>
              <a:t> and iPod and is written on C++ and C objective language. Nitro java script features support for safari allows you to execute the code faster compared to other web browser. 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3000" y="152400"/>
            <a:ext cx="65710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Global Tech Squad</a:t>
            </a:r>
            <a:endParaRPr lang="en-US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" y="5638799"/>
            <a:ext cx="8991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7030A0"/>
                </a:solidFill>
              </a:rPr>
              <a:t>DIAL</a:t>
            </a:r>
            <a:r>
              <a:rPr lang="en-US" sz="4800" b="1" dirty="0" smtClean="0">
                <a:solidFill>
                  <a:srgbClr val="7030A0"/>
                </a:solidFill>
              </a:rPr>
              <a:t>NOW:18002945907</a:t>
            </a:r>
            <a:endParaRPr lang="en-US" sz="4800" b="1" dirty="0">
              <a:solidFill>
                <a:srgbClr val="7030A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6349" y="4648200"/>
            <a:ext cx="8686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S</a:t>
            </a:r>
            <a:r>
              <a:rPr lang="en-US" sz="4800" b="1" dirty="0" smtClean="0">
                <a:solidFill>
                  <a:schemeClr val="bg1"/>
                </a:solidFill>
              </a:rPr>
              <a:t>afari </a:t>
            </a:r>
            <a:r>
              <a:rPr lang="en-US" sz="4800" b="1" dirty="0">
                <a:solidFill>
                  <a:schemeClr val="bg1"/>
                </a:solidFill>
              </a:rPr>
              <a:t>B</a:t>
            </a:r>
            <a:r>
              <a:rPr lang="en-US" sz="4800" b="1" dirty="0" smtClean="0">
                <a:solidFill>
                  <a:schemeClr val="bg1"/>
                </a:solidFill>
              </a:rPr>
              <a:t>rowser </a:t>
            </a:r>
            <a:r>
              <a:rPr lang="en-US" sz="4800" b="1" dirty="0">
                <a:solidFill>
                  <a:schemeClr val="bg1"/>
                </a:solidFill>
              </a:rPr>
              <a:t>S</a:t>
            </a:r>
            <a:r>
              <a:rPr lang="en-US" sz="4800" b="1" dirty="0" smtClean="0">
                <a:solidFill>
                  <a:schemeClr val="bg1"/>
                </a:solidFill>
              </a:rPr>
              <a:t>upport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60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safari browser supp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4600"/>
            <a:ext cx="91440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2677180"/>
            <a:ext cx="4572000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Toll Free</a:t>
            </a:r>
            <a:r>
              <a:rPr lang="en-US" sz="2800" dirty="0" smtClean="0"/>
              <a:t>: </a:t>
            </a:r>
            <a:r>
              <a:rPr lang="en-US" sz="2800" dirty="0" smtClean="0">
                <a:solidFill>
                  <a:srgbClr val="FF0000"/>
                </a:solidFill>
              </a:rPr>
              <a:t>18002945907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1453861"/>
            <a:ext cx="799449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S</a:t>
            </a:r>
            <a:r>
              <a:rPr lang="en-US" sz="4400" b="1" dirty="0" smtClean="0">
                <a:solidFill>
                  <a:schemeClr val="bg1"/>
                </a:solidFill>
              </a:rPr>
              <a:t>afari Customer Support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52499" y="304800"/>
            <a:ext cx="7239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Global Tech Squad</a:t>
            </a:r>
            <a:endParaRPr lang="en-US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0004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safari browser supp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" y="5112603"/>
            <a:ext cx="46482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i="1" dirty="0" smtClean="0">
                <a:solidFill>
                  <a:srgbClr val="FF0000"/>
                </a:solidFill>
              </a:rPr>
              <a:t>18002945907</a:t>
            </a:r>
          </a:p>
        </p:txBody>
      </p:sp>
    </p:spTree>
    <p:extLst>
      <p:ext uri="{BB962C8B-B14F-4D97-AF65-F5344CB8AC3E}">
        <p14:creationId xmlns:p14="http://schemas.microsoft.com/office/powerpoint/2010/main" val="144113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safari browser supp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24250"/>
            <a:ext cx="9145292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en-US" sz="2400" b="1" dirty="0">
                <a:solidFill>
                  <a:schemeClr val="bg1"/>
                </a:solidFill>
              </a:rPr>
              <a:t>To explore unceasing and nonstop browsing of Safari and get your solution pertaining to Apple MacBook drivers, install latest software’s or do way with obnoxious error message contact </a:t>
            </a:r>
            <a:r>
              <a:rPr lang="en-US" sz="2400" b="1" dirty="0" err="1">
                <a:solidFill>
                  <a:schemeClr val="bg1"/>
                </a:solidFill>
                <a:hlinkClick r:id="rId3"/>
              </a:rPr>
              <a:t>Globaltech</a:t>
            </a:r>
            <a:r>
              <a:rPr lang="en-US" sz="2400" b="1" dirty="0">
                <a:solidFill>
                  <a:schemeClr val="bg1"/>
                </a:solidFill>
                <a:hlinkClick r:id="rId3"/>
              </a:rPr>
              <a:t> Squad</a:t>
            </a:r>
            <a:r>
              <a:rPr lang="en-US" sz="2400" b="1" dirty="0">
                <a:solidFill>
                  <a:schemeClr val="bg1"/>
                </a:solidFill>
              </a:rPr>
              <a:t> team on the following Safari browser support numbers USA/Canada: 1-800-294-5907,1-844-573-0859 UK: 0-808-189-0272, Australia: 1-300-326-128 or write a mail on </a:t>
            </a:r>
            <a:r>
              <a:rPr lang="en-US" sz="2400" b="1" dirty="0">
                <a:solidFill>
                  <a:schemeClr val="bg1"/>
                </a:solidFill>
                <a:hlinkClick r:id="rId4"/>
              </a:rPr>
              <a:t>support@globaltechsquad.com</a:t>
            </a:r>
            <a:r>
              <a:rPr lang="en-US" sz="2400" b="1" dirty="0">
                <a:solidFill>
                  <a:schemeClr val="bg1"/>
                </a:solidFill>
              </a:rPr>
              <a:t>.</a:t>
            </a:r>
          </a:p>
          <a:p>
            <a:pPr algn="just" fontAlgn="base"/>
            <a:r>
              <a:rPr lang="en-US" sz="2400" b="1" dirty="0">
                <a:solidFill>
                  <a:schemeClr val="bg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8024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231" y="1366898"/>
            <a:ext cx="41806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Contact US</a:t>
            </a:r>
            <a:endParaRPr lang="en-US" sz="44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2136339"/>
            <a:ext cx="6096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15323 Seven-L, Helotes,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Texas, 78023, USA.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Toll Free Numbers :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USA/Canada :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1-800-294-5907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1-844-573-0859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UK : 0-808-189-0272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Australia : 1-300-326-128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support@globaltechsquad.com</a:t>
            </a:r>
          </a:p>
        </p:txBody>
      </p:sp>
      <p:sp>
        <p:nvSpPr>
          <p:cNvPr id="6" name="Rectangle 5"/>
          <p:cNvSpPr/>
          <p:nvPr/>
        </p:nvSpPr>
        <p:spPr>
          <a:xfrm>
            <a:off x="152400" y="6096000"/>
            <a:ext cx="88392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http://www.globaltechsquad.com/support-for-safari/</a:t>
            </a:r>
            <a:endParaRPr lang="en-US" sz="24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1607566" y="228600"/>
            <a:ext cx="59288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/>
              <a:t>Global Tech Squad</a:t>
            </a:r>
            <a:endParaRPr lang="en-US" sz="5400" dirty="0"/>
          </a:p>
        </p:txBody>
      </p:sp>
      <p:pic>
        <p:nvPicPr>
          <p:cNvPr id="5124" name="Picture 4" descr="Image result for contact us girl transparent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494294"/>
            <a:ext cx="3048000" cy="418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21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160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JBB</dc:creator>
  <cp:lastModifiedBy>JBB</cp:lastModifiedBy>
  <cp:revision>14</cp:revision>
  <dcterms:created xsi:type="dcterms:W3CDTF">2017-09-26T15:44:40Z</dcterms:created>
  <dcterms:modified xsi:type="dcterms:W3CDTF">2017-09-26T16:26:22Z</dcterms:modified>
</cp:coreProperties>
</file>