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C83754-86E3-487F-A66B-45730335B5A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83754-86E3-487F-A66B-45730335B5A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83754-86E3-487F-A66B-45730335B5A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83754-86E3-487F-A66B-45730335B5A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C83754-86E3-487F-A66B-45730335B5A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C83754-86E3-487F-A66B-45730335B5AF}"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C83754-86E3-487F-A66B-45730335B5AF}" type="datetimeFigureOut">
              <a:rPr lang="en-US" smtClean="0"/>
              <a:t>5/11/2016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C83754-86E3-487F-A66B-45730335B5AF}" type="datetimeFigureOut">
              <a:rPr lang="en-US" smtClean="0"/>
              <a:t>5/11/2016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C83754-86E3-487F-A66B-45730335B5AF}" type="datetimeFigureOut">
              <a:rPr lang="en-US" smtClean="0"/>
              <a:t>5/11/2016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C83754-86E3-487F-A66B-45730335B5AF}"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C83754-86E3-487F-A66B-45730335B5AF}"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DA443-9D9A-4CC4-99E4-863C58309F4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C83754-86E3-487F-A66B-45730335B5AF}" type="datetimeFigureOut">
              <a:rPr lang="en-US" smtClean="0"/>
              <a:t>5/11/2016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CDA443-9D9A-4CC4-99E4-863C58309F4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transglobaloverseas.com/newzealand.html"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www.transglobaloverseas.com/newzealand.html"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295399"/>
          </a:xfrm>
          <a:solidFill>
            <a:schemeClr val="bg2"/>
          </a:solidFill>
        </p:spPr>
        <p:txBody>
          <a:bodyPr>
            <a:normAutofit/>
          </a:bodyPr>
          <a:lstStyle/>
          <a:p>
            <a:r>
              <a:rPr lang="en-US" sz="4000" dirty="0" smtClean="0">
                <a:hlinkClick r:id="rId2" tooltip="Best Abroad Education Consultants in Delhi "/>
              </a:rPr>
              <a:t>Best </a:t>
            </a:r>
            <a:r>
              <a:rPr lang="en-GB" sz="4000" dirty="0" smtClean="0">
                <a:hlinkClick r:id="rId2" tooltip="Best Abroad Education Consultants in Delhi "/>
              </a:rPr>
              <a:t>Abroad </a:t>
            </a:r>
            <a:r>
              <a:rPr lang="en-GB" sz="4000" dirty="0">
                <a:hlinkClick r:id="rId2" tooltip="Best Abroad Education Consultants in Delhi "/>
              </a:rPr>
              <a:t>Education Consultants in Delhi </a:t>
            </a:r>
            <a:endParaRPr lang="en-US" sz="4000" dirty="0"/>
          </a:p>
        </p:txBody>
      </p:sp>
      <p:sp>
        <p:nvSpPr>
          <p:cNvPr id="3" name="Subtitle 2"/>
          <p:cNvSpPr>
            <a:spLocks noGrp="1"/>
          </p:cNvSpPr>
          <p:nvPr>
            <p:ph type="subTitle" idx="1"/>
          </p:nvPr>
        </p:nvSpPr>
        <p:spPr>
          <a:xfrm>
            <a:off x="0" y="1828800"/>
            <a:ext cx="9144000" cy="5029200"/>
          </a:xfrm>
          <a:solidFill>
            <a:schemeClr val="tx2">
              <a:lumMod val="40000"/>
              <a:lumOff val="60000"/>
            </a:schemeClr>
          </a:solidFill>
        </p:spPr>
        <p:txBody>
          <a:bodyPr/>
          <a:lstStyle/>
          <a:p>
            <a:endParaRPr lang="en-US" dirty="0"/>
          </a:p>
        </p:txBody>
      </p:sp>
      <p:pic>
        <p:nvPicPr>
          <p:cNvPr id="4" name="Picture 3" descr="Study overseas consultants in Delhi.png"/>
          <p:cNvPicPr>
            <a:picLocks noChangeAspect="1"/>
          </p:cNvPicPr>
          <p:nvPr/>
        </p:nvPicPr>
        <p:blipFill>
          <a:blip r:embed="rId3"/>
          <a:stretch>
            <a:fillRect/>
          </a:stretch>
        </p:blipFill>
        <p:spPr>
          <a:xfrm>
            <a:off x="0" y="1437996"/>
            <a:ext cx="9144000" cy="542000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295399"/>
          </a:xfrm>
          <a:solidFill>
            <a:schemeClr val="bg2"/>
          </a:solidFill>
        </p:spPr>
        <p:txBody>
          <a:bodyPr>
            <a:normAutofit/>
          </a:bodyPr>
          <a:lstStyle/>
          <a:p>
            <a:r>
              <a:rPr lang="en-US" sz="4000" dirty="0" smtClean="0">
                <a:hlinkClick r:id="rId2" tooltip="Best Abroad Education Consultants in Delhi "/>
              </a:rPr>
              <a:t>Best </a:t>
            </a:r>
            <a:r>
              <a:rPr lang="en-GB" sz="4000" dirty="0" smtClean="0">
                <a:hlinkClick r:id="rId2" tooltip="Best Abroad Education Consultants in Delhi "/>
              </a:rPr>
              <a:t>Abroad </a:t>
            </a:r>
            <a:r>
              <a:rPr lang="en-GB" sz="4000" dirty="0">
                <a:hlinkClick r:id="rId2" tooltip="Best Abroad Education Consultants in Delhi "/>
              </a:rPr>
              <a:t>Education Consultants in Delhi </a:t>
            </a:r>
            <a:endParaRPr lang="en-US" sz="4000" dirty="0"/>
          </a:p>
        </p:txBody>
      </p:sp>
      <p:sp>
        <p:nvSpPr>
          <p:cNvPr id="3" name="Subtitle 2"/>
          <p:cNvSpPr>
            <a:spLocks noGrp="1"/>
          </p:cNvSpPr>
          <p:nvPr>
            <p:ph type="subTitle" idx="1"/>
          </p:nvPr>
        </p:nvSpPr>
        <p:spPr>
          <a:xfrm>
            <a:off x="0" y="1828800"/>
            <a:ext cx="9144000" cy="5029200"/>
          </a:xfrm>
          <a:solidFill>
            <a:schemeClr val="tx2">
              <a:lumMod val="40000"/>
              <a:lumOff val="60000"/>
            </a:schemeClr>
          </a:solidFill>
        </p:spPr>
        <p:txBody>
          <a:bodyPr>
            <a:normAutofit fontScale="92500" lnSpcReduction="10000"/>
          </a:bodyPr>
          <a:lstStyle/>
          <a:p>
            <a:pPr algn="just"/>
            <a:r>
              <a:rPr lang="en-GB" dirty="0">
                <a:solidFill>
                  <a:schemeClr val="tx1"/>
                </a:solidFill>
              </a:rPr>
              <a:t>Understudy have sound to pick their own specific Colleges and university before applying understudy visa for New Zealand. TransGlobal </a:t>
            </a:r>
            <a:r>
              <a:rPr lang="en-GB" dirty="0">
                <a:solidFill>
                  <a:schemeClr val="tx1"/>
                </a:solidFill>
                <a:hlinkClick r:id="rId2" tooltip="Overseas Education Consultants"/>
              </a:rPr>
              <a:t>Overseas Education Consultants</a:t>
            </a:r>
            <a:r>
              <a:rPr lang="en-GB" dirty="0">
                <a:solidFill>
                  <a:schemeClr val="tx1"/>
                </a:solidFill>
              </a:rPr>
              <a:t> has constantly demonstrated straight forward </a:t>
            </a:r>
            <a:r>
              <a:rPr lang="en-GB" dirty="0" err="1">
                <a:solidFill>
                  <a:schemeClr val="tx1"/>
                </a:solidFill>
              </a:rPr>
              <a:t>ness</a:t>
            </a:r>
            <a:r>
              <a:rPr lang="en-GB" dirty="0">
                <a:solidFill>
                  <a:schemeClr val="tx1"/>
                </a:solidFill>
              </a:rPr>
              <a:t> to the understudies while determination University and courses with the understudy incline. Selecting Government schools will offer understudy to get grounds condition, some assistance with showing day get designed, and pathway to universities and particularly the visa achievement degree is the high in getting assertion in schools keep running by NZ Government.</a:t>
            </a:r>
            <a:endParaRPr lang="en-US" dirty="0">
              <a:solidFill>
                <a:schemeClr val="tx1"/>
              </a:solidFill>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295399"/>
          </a:xfrm>
          <a:solidFill>
            <a:schemeClr val="bg2"/>
          </a:solidFill>
        </p:spPr>
        <p:txBody>
          <a:bodyPr>
            <a:normAutofit/>
          </a:bodyPr>
          <a:lstStyle/>
          <a:p>
            <a:r>
              <a:rPr lang="en-US" sz="4000" dirty="0" smtClean="0">
                <a:hlinkClick r:id="rId2" tooltip="Best Abroad Education Consultants in Delhi "/>
              </a:rPr>
              <a:t>Best </a:t>
            </a:r>
            <a:r>
              <a:rPr lang="en-GB" sz="4000" dirty="0" smtClean="0">
                <a:hlinkClick r:id="rId2" tooltip="Best Abroad Education Consultants in Delhi "/>
              </a:rPr>
              <a:t>Abroad </a:t>
            </a:r>
            <a:r>
              <a:rPr lang="en-GB" sz="4000" dirty="0">
                <a:hlinkClick r:id="rId2" tooltip="Best Abroad Education Consultants in Delhi "/>
              </a:rPr>
              <a:t>Education Consultants in Delhi </a:t>
            </a:r>
            <a:endParaRPr lang="en-US" sz="4000" dirty="0"/>
          </a:p>
        </p:txBody>
      </p:sp>
      <p:sp>
        <p:nvSpPr>
          <p:cNvPr id="3" name="Subtitle 2"/>
          <p:cNvSpPr>
            <a:spLocks noGrp="1"/>
          </p:cNvSpPr>
          <p:nvPr>
            <p:ph type="subTitle" idx="1"/>
          </p:nvPr>
        </p:nvSpPr>
        <p:spPr>
          <a:xfrm>
            <a:off x="0" y="1828800"/>
            <a:ext cx="9144000" cy="5029200"/>
          </a:xfrm>
          <a:solidFill>
            <a:schemeClr val="tx2">
              <a:lumMod val="40000"/>
              <a:lumOff val="60000"/>
            </a:schemeClr>
          </a:solidFill>
        </p:spPr>
        <p:txBody>
          <a:bodyPr/>
          <a:lstStyle/>
          <a:p>
            <a:endParaRPr lang="en-US" dirty="0"/>
          </a:p>
        </p:txBody>
      </p:sp>
      <p:pic>
        <p:nvPicPr>
          <p:cNvPr id="4" name="Picture 3" descr="Overseas Education Consultants in Delhi.jpg">
            <a:hlinkClick r:id="rId3"/>
          </p:cNvPr>
          <p:cNvPicPr>
            <a:picLocks noChangeAspect="1"/>
          </p:cNvPicPr>
          <p:nvPr/>
        </p:nvPicPr>
        <p:blipFill>
          <a:blip r:embed="rId4"/>
          <a:stretch>
            <a:fillRect/>
          </a:stretch>
        </p:blipFill>
        <p:spPr>
          <a:xfrm>
            <a:off x="0" y="1752600"/>
            <a:ext cx="9144000" cy="5105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295399"/>
          </a:xfrm>
          <a:solidFill>
            <a:schemeClr val="bg2"/>
          </a:solidFill>
        </p:spPr>
        <p:txBody>
          <a:bodyPr>
            <a:normAutofit/>
          </a:bodyPr>
          <a:lstStyle/>
          <a:p>
            <a:r>
              <a:rPr lang="en-US" sz="4000" dirty="0" smtClean="0">
                <a:hlinkClick r:id="rId2" tooltip="Best Abroad Education Consultants in Delhi "/>
              </a:rPr>
              <a:t>Best </a:t>
            </a:r>
            <a:r>
              <a:rPr lang="en-GB" sz="4000" dirty="0" smtClean="0">
                <a:hlinkClick r:id="rId2" tooltip="Best Abroad Education Consultants in Delhi "/>
              </a:rPr>
              <a:t>Abroad </a:t>
            </a:r>
            <a:r>
              <a:rPr lang="en-GB" sz="4000" dirty="0">
                <a:hlinkClick r:id="rId2" tooltip="Best Abroad Education Consultants in Delhi "/>
              </a:rPr>
              <a:t>Education Consultants in Delhi </a:t>
            </a:r>
            <a:endParaRPr lang="en-US" sz="4000" dirty="0"/>
          </a:p>
        </p:txBody>
      </p:sp>
      <p:sp>
        <p:nvSpPr>
          <p:cNvPr id="3" name="Subtitle 2"/>
          <p:cNvSpPr>
            <a:spLocks noGrp="1"/>
          </p:cNvSpPr>
          <p:nvPr>
            <p:ph type="subTitle" idx="1"/>
          </p:nvPr>
        </p:nvSpPr>
        <p:spPr>
          <a:xfrm>
            <a:off x="0" y="1828800"/>
            <a:ext cx="9144000" cy="5029200"/>
          </a:xfrm>
          <a:solidFill>
            <a:schemeClr val="tx2">
              <a:lumMod val="40000"/>
              <a:lumOff val="60000"/>
            </a:schemeClr>
          </a:solidFill>
        </p:spPr>
        <p:txBody>
          <a:bodyPr>
            <a:normAutofit fontScale="92500" lnSpcReduction="20000"/>
          </a:bodyPr>
          <a:lstStyle/>
          <a:p>
            <a:pPr algn="just"/>
            <a:r>
              <a:rPr lang="en-GB" dirty="0">
                <a:solidFill>
                  <a:schemeClr val="tx1"/>
                </a:solidFill>
              </a:rPr>
              <a:t>Concentrate Abroad with low upkeep work rights, true blue circulates air through and cools and Australia being a neigh debilitating nation, New Zealand has been seen as the most energized study destination for understudies expected that would get think abroad. </a:t>
            </a:r>
            <a:r>
              <a:rPr lang="en-GB" dirty="0">
                <a:solidFill>
                  <a:schemeClr val="tx1"/>
                </a:solidFill>
                <a:hlinkClick r:id="rId2" tooltip="Abroad Education Consultants"/>
              </a:rPr>
              <a:t>Abroad Education Consultants</a:t>
            </a:r>
            <a:r>
              <a:rPr lang="en-GB" dirty="0">
                <a:solidFill>
                  <a:schemeClr val="tx1"/>
                </a:solidFill>
              </a:rPr>
              <a:t> have been found not offering honest to goodness Information to the understudies going by them for influencing and this is the reason; New Zealand visa degree has declined from 86% to 67%. TransGlobal is a Study </a:t>
            </a:r>
            <a:r>
              <a:rPr lang="en-GB" dirty="0">
                <a:solidFill>
                  <a:schemeClr val="tx1"/>
                </a:solidFill>
                <a:hlinkClick r:id="rId3" tooltip="Abroad Education Consultants for New Zealand "/>
              </a:rPr>
              <a:t>Abroad Education Consultants for New Zealand </a:t>
            </a:r>
            <a:r>
              <a:rPr lang="en-GB" dirty="0">
                <a:solidFill>
                  <a:schemeClr val="tx1"/>
                </a:solidFill>
              </a:rPr>
              <a:t>and their teachers give master condemn better business heading and straightforwardness in every last walk beginning from Counseling to Visa recording.</a:t>
            </a:r>
            <a:endParaRPr lang="en-US" dirty="0">
              <a:solidFill>
                <a:schemeClr val="tx1"/>
              </a:solidFill>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295399"/>
          </a:xfrm>
          <a:solidFill>
            <a:schemeClr val="bg2"/>
          </a:solidFill>
        </p:spPr>
        <p:txBody>
          <a:bodyPr>
            <a:normAutofit/>
          </a:bodyPr>
          <a:lstStyle/>
          <a:p>
            <a:r>
              <a:rPr lang="en-US" sz="4000" dirty="0" smtClean="0">
                <a:hlinkClick r:id="rId2" tooltip="Best Abroad Education Consultants in Delhi "/>
              </a:rPr>
              <a:t>Best </a:t>
            </a:r>
            <a:r>
              <a:rPr lang="en-GB" sz="4000" dirty="0" smtClean="0">
                <a:hlinkClick r:id="rId2" tooltip="Best Abroad Education Consultants in Delhi "/>
              </a:rPr>
              <a:t>Abroad </a:t>
            </a:r>
            <a:r>
              <a:rPr lang="en-GB" sz="4000" dirty="0">
                <a:hlinkClick r:id="rId2" tooltip="Best Abroad Education Consultants in Delhi "/>
              </a:rPr>
              <a:t>Education Consultants in Delhi </a:t>
            </a:r>
            <a:endParaRPr lang="en-US" sz="4000" dirty="0"/>
          </a:p>
        </p:txBody>
      </p:sp>
      <p:sp>
        <p:nvSpPr>
          <p:cNvPr id="3" name="Subtitle 2"/>
          <p:cNvSpPr>
            <a:spLocks noGrp="1"/>
          </p:cNvSpPr>
          <p:nvPr>
            <p:ph type="subTitle" idx="1"/>
          </p:nvPr>
        </p:nvSpPr>
        <p:spPr>
          <a:xfrm>
            <a:off x="0" y="1828800"/>
            <a:ext cx="9144000" cy="5029200"/>
          </a:xfrm>
          <a:solidFill>
            <a:schemeClr val="tx2">
              <a:lumMod val="40000"/>
              <a:lumOff val="60000"/>
            </a:schemeClr>
          </a:solidFill>
        </p:spPr>
        <p:txBody>
          <a:bodyPr/>
          <a:lstStyle/>
          <a:p>
            <a:endParaRPr lang="en-US" dirty="0"/>
          </a:p>
        </p:txBody>
      </p:sp>
      <p:pic>
        <p:nvPicPr>
          <p:cNvPr id="4" name="Picture 3" descr="Thanks Transglobal overseas.jpg"/>
          <p:cNvPicPr>
            <a:picLocks noChangeAspect="1"/>
          </p:cNvPicPr>
          <p:nvPr/>
        </p:nvPicPr>
        <p:blipFill>
          <a:blip r:embed="rId3"/>
          <a:stretch>
            <a:fillRect/>
          </a:stretch>
        </p:blipFill>
        <p:spPr>
          <a:xfrm>
            <a:off x="0" y="1676400"/>
            <a:ext cx="9143999" cy="51816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228</Words>
  <Application>Microsoft Office PowerPoint</Application>
  <PresentationFormat>On-screen Show (4:3)</PresentationFormat>
  <Paragraphs>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Best Abroad Education Consultants in Delhi </vt:lpstr>
      <vt:lpstr>Best Abroad Education Consultants in Delhi </vt:lpstr>
      <vt:lpstr>Best Abroad Education Consultants in Delhi </vt:lpstr>
      <vt:lpstr>Best Abroad Education Consultants in Delhi </vt:lpstr>
      <vt:lpstr>Best Abroad Education Consultants in Delhi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Abroad Education Consultants in Delhi </dc:title>
  <dc:creator>durgesh</dc:creator>
  <cp:lastModifiedBy>durgesh</cp:lastModifiedBy>
  <cp:revision>1</cp:revision>
  <dcterms:created xsi:type="dcterms:W3CDTF">2016-05-11T10:08:34Z</dcterms:created>
  <dcterms:modified xsi:type="dcterms:W3CDTF">2016-05-11T10:18:23Z</dcterms:modified>
</cp:coreProperties>
</file>