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0"/>
  </p:notesMasterIdLst>
  <p:sldIdLst>
    <p:sldId id="256" r:id="rId2"/>
    <p:sldId id="363" r:id="rId3"/>
    <p:sldId id="364" r:id="rId4"/>
    <p:sldId id="259" r:id="rId5"/>
    <p:sldId id="260" r:id="rId6"/>
    <p:sldId id="392" r:id="rId7"/>
    <p:sldId id="261" r:id="rId8"/>
    <p:sldId id="264" r:id="rId9"/>
    <p:sldId id="265" r:id="rId10"/>
    <p:sldId id="269" r:id="rId11"/>
    <p:sldId id="266" r:id="rId12"/>
    <p:sldId id="267" r:id="rId13"/>
    <p:sldId id="263" r:id="rId14"/>
    <p:sldId id="335" r:id="rId15"/>
    <p:sldId id="257" r:id="rId16"/>
    <p:sldId id="360" r:id="rId17"/>
    <p:sldId id="368" r:id="rId18"/>
    <p:sldId id="361" r:id="rId19"/>
    <p:sldId id="270" r:id="rId20"/>
    <p:sldId id="258" r:id="rId21"/>
    <p:sldId id="393" r:id="rId22"/>
    <p:sldId id="369" r:id="rId23"/>
    <p:sldId id="276" r:id="rId24"/>
    <p:sldId id="274" r:id="rId25"/>
    <p:sldId id="277" r:id="rId26"/>
    <p:sldId id="398" r:id="rId27"/>
    <p:sldId id="314" r:id="rId28"/>
    <p:sldId id="399" r:id="rId29"/>
    <p:sldId id="372" r:id="rId30"/>
    <p:sldId id="397" r:id="rId31"/>
    <p:sldId id="331" r:id="rId32"/>
    <p:sldId id="272" r:id="rId33"/>
    <p:sldId id="262" r:id="rId34"/>
    <p:sldId id="268" r:id="rId35"/>
    <p:sldId id="278" r:id="rId36"/>
    <p:sldId id="275" r:id="rId37"/>
    <p:sldId id="396" r:id="rId38"/>
    <p:sldId id="281" r:id="rId39"/>
    <p:sldId id="282" r:id="rId40"/>
    <p:sldId id="273" r:id="rId41"/>
    <p:sldId id="279" r:id="rId42"/>
    <p:sldId id="288" r:id="rId43"/>
    <p:sldId id="293" r:id="rId44"/>
    <p:sldId id="292" r:id="rId45"/>
    <p:sldId id="297" r:id="rId46"/>
    <p:sldId id="295" r:id="rId47"/>
    <p:sldId id="377" r:id="rId48"/>
    <p:sldId id="296" r:id="rId49"/>
    <p:sldId id="290" r:id="rId50"/>
    <p:sldId id="294" r:id="rId51"/>
    <p:sldId id="380" r:id="rId52"/>
    <p:sldId id="289" r:id="rId53"/>
    <p:sldId id="378" r:id="rId54"/>
    <p:sldId id="332" r:id="rId55"/>
    <p:sldId id="298" r:id="rId56"/>
    <p:sldId id="391" r:id="rId57"/>
    <p:sldId id="345" r:id="rId58"/>
    <p:sldId id="394" r:id="rId59"/>
    <p:sldId id="390" r:id="rId60"/>
    <p:sldId id="387" r:id="rId61"/>
    <p:sldId id="291" r:id="rId62"/>
    <p:sldId id="389" r:id="rId63"/>
    <p:sldId id="322" r:id="rId64"/>
    <p:sldId id="337" r:id="rId65"/>
    <p:sldId id="310" r:id="rId66"/>
    <p:sldId id="323" r:id="rId67"/>
    <p:sldId id="334" r:id="rId68"/>
    <p:sldId id="306" r:id="rId69"/>
    <p:sldId id="388" r:id="rId70"/>
    <p:sldId id="336" r:id="rId71"/>
    <p:sldId id="395" r:id="rId72"/>
    <p:sldId id="313" r:id="rId73"/>
    <p:sldId id="320" r:id="rId74"/>
    <p:sldId id="308" r:id="rId75"/>
    <p:sldId id="315" r:id="rId76"/>
    <p:sldId id="317" r:id="rId77"/>
    <p:sldId id="309" r:id="rId78"/>
    <p:sldId id="318" r:id="rId79"/>
    <p:sldId id="329" r:id="rId80"/>
    <p:sldId id="321" r:id="rId81"/>
    <p:sldId id="324" r:id="rId82"/>
    <p:sldId id="327" r:id="rId83"/>
    <p:sldId id="325" r:id="rId84"/>
    <p:sldId id="341" r:id="rId85"/>
    <p:sldId id="328" r:id="rId86"/>
    <p:sldId id="339" r:id="rId87"/>
    <p:sldId id="340" r:id="rId88"/>
    <p:sldId id="343" r:id="rId89"/>
    <p:sldId id="346" r:id="rId90"/>
    <p:sldId id="344" r:id="rId91"/>
    <p:sldId id="382" r:id="rId92"/>
    <p:sldId id="348" r:id="rId93"/>
    <p:sldId id="350" r:id="rId94"/>
    <p:sldId id="349" r:id="rId95"/>
    <p:sldId id="354" r:id="rId96"/>
    <p:sldId id="355" r:id="rId97"/>
    <p:sldId id="357" r:id="rId98"/>
    <p:sldId id="353" r:id="rId99"/>
    <p:sldId id="358" r:id="rId100"/>
    <p:sldId id="359" r:id="rId101"/>
    <p:sldId id="362" r:id="rId102"/>
    <p:sldId id="366" r:id="rId103"/>
    <p:sldId id="367" r:id="rId104"/>
    <p:sldId id="352" r:id="rId105"/>
    <p:sldId id="351" r:id="rId106"/>
    <p:sldId id="342" r:id="rId107"/>
    <p:sldId id="365" r:id="rId108"/>
    <p:sldId id="330" r:id="rId10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3A36F801-A8A8-46B5-920F-0E6E9B8A2CCD}">
          <p14:sldIdLst>
            <p14:sldId id="256"/>
            <p14:sldId id="363"/>
            <p14:sldId id="364"/>
            <p14:sldId id="259"/>
            <p14:sldId id="260"/>
            <p14:sldId id="392"/>
            <p14:sldId id="261"/>
            <p14:sldId id="264"/>
            <p14:sldId id="265"/>
            <p14:sldId id="269"/>
            <p14:sldId id="266"/>
            <p14:sldId id="267"/>
            <p14:sldId id="263"/>
            <p14:sldId id="335"/>
            <p14:sldId id="257"/>
            <p14:sldId id="360"/>
            <p14:sldId id="368"/>
            <p14:sldId id="361"/>
            <p14:sldId id="270"/>
            <p14:sldId id="258"/>
            <p14:sldId id="393"/>
            <p14:sldId id="369"/>
            <p14:sldId id="276"/>
            <p14:sldId id="274"/>
            <p14:sldId id="277"/>
            <p14:sldId id="398"/>
            <p14:sldId id="314"/>
            <p14:sldId id="399"/>
            <p14:sldId id="372"/>
            <p14:sldId id="397"/>
            <p14:sldId id="331"/>
            <p14:sldId id="272"/>
            <p14:sldId id="262"/>
            <p14:sldId id="268"/>
            <p14:sldId id="278"/>
            <p14:sldId id="275"/>
            <p14:sldId id="396"/>
            <p14:sldId id="281"/>
            <p14:sldId id="282"/>
            <p14:sldId id="273"/>
            <p14:sldId id="279"/>
            <p14:sldId id="288"/>
            <p14:sldId id="293"/>
            <p14:sldId id="292"/>
            <p14:sldId id="297"/>
            <p14:sldId id="295"/>
            <p14:sldId id="377"/>
            <p14:sldId id="296"/>
            <p14:sldId id="290"/>
            <p14:sldId id="294"/>
            <p14:sldId id="380"/>
            <p14:sldId id="289"/>
            <p14:sldId id="378"/>
            <p14:sldId id="332"/>
            <p14:sldId id="298"/>
            <p14:sldId id="391"/>
            <p14:sldId id="345"/>
            <p14:sldId id="394"/>
            <p14:sldId id="390"/>
            <p14:sldId id="387"/>
            <p14:sldId id="291"/>
            <p14:sldId id="389"/>
            <p14:sldId id="322"/>
            <p14:sldId id="337"/>
            <p14:sldId id="310"/>
            <p14:sldId id="323"/>
            <p14:sldId id="334"/>
            <p14:sldId id="306"/>
            <p14:sldId id="388"/>
            <p14:sldId id="336"/>
            <p14:sldId id="395"/>
            <p14:sldId id="313"/>
            <p14:sldId id="320"/>
            <p14:sldId id="308"/>
            <p14:sldId id="315"/>
            <p14:sldId id="317"/>
            <p14:sldId id="309"/>
            <p14:sldId id="318"/>
            <p14:sldId id="329"/>
            <p14:sldId id="321"/>
            <p14:sldId id="324"/>
            <p14:sldId id="327"/>
            <p14:sldId id="325"/>
            <p14:sldId id="341"/>
            <p14:sldId id="328"/>
            <p14:sldId id="339"/>
            <p14:sldId id="340"/>
            <p14:sldId id="343"/>
            <p14:sldId id="346"/>
            <p14:sldId id="344"/>
            <p14:sldId id="382"/>
            <p14:sldId id="348"/>
            <p14:sldId id="350"/>
            <p14:sldId id="349"/>
            <p14:sldId id="354"/>
            <p14:sldId id="355"/>
            <p14:sldId id="357"/>
            <p14:sldId id="353"/>
            <p14:sldId id="358"/>
            <p14:sldId id="359"/>
            <p14:sldId id="362"/>
            <p14:sldId id="366"/>
            <p14:sldId id="367"/>
            <p14:sldId id="352"/>
            <p14:sldId id="351"/>
            <p14:sldId id="342"/>
            <p14:sldId id="365"/>
            <p14:sldId id="33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911" userDrawn="1">
          <p15:clr>
            <a:srgbClr val="A4A3A4"/>
          </p15:clr>
        </p15:guide>
        <p15:guide id="2" pos="3795" userDrawn="1">
          <p15:clr>
            <a:srgbClr val="A4A3A4"/>
          </p15:clr>
        </p15:guide>
        <p15:guide id="4" pos="737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15A7A"/>
    <a:srgbClr val="BBC7D8"/>
    <a:srgbClr val="0E5EAD"/>
    <a:srgbClr val="3A9AE0"/>
    <a:srgbClr val="496000"/>
    <a:srgbClr val="ABAE9C"/>
    <a:srgbClr val="507BC8"/>
    <a:srgbClr val="D1D3C9"/>
    <a:srgbClr val="F8CBAD"/>
    <a:srgbClr val="FAC4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82" autoAdjust="0"/>
    <p:restoredTop sz="95332" autoAdjust="0"/>
  </p:normalViewPr>
  <p:slideViewPr>
    <p:cSldViewPr snapToGrid="0" showGuides="1">
      <p:cViewPr>
        <p:scale>
          <a:sx n="66" d="100"/>
          <a:sy n="66" d="100"/>
        </p:scale>
        <p:origin x="705" y="507"/>
      </p:cViewPr>
      <p:guideLst>
        <p:guide orient="horz" pos="1911"/>
        <p:guide pos="3795"/>
        <p:guide pos="737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viewProps" Target="viewProps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theme" Target="theme/theme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notesMaster" Target="notesMasters/notesMaster1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64B431-BCA1-4184-B60E-BE526644963F}" type="datetimeFigureOut">
              <a:rPr lang="en-IN" smtClean="0"/>
              <a:t>19-12-2018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65DF00-C453-4082-B876-1CD8B448ECE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5930152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C6C5E9-F783-43EA-8F48-A1E7629596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D48AA36-0793-4B23-AEBE-99B5F8B0C1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170840-60A3-4758-B887-0C5333C557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B38E4-72B2-4F4A-93C7-92192AEBF3A1}" type="datetimeFigureOut">
              <a:rPr lang="en-IN" smtClean="0"/>
              <a:t>19-12-2018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D97C7C-AE5D-475C-B87B-CC0F619F95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B89F36-2984-469F-9C32-58E830F96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8F9AF-ED47-4D16-A3F6-52DD1D42E8A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3789713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D82F46-EC5B-4114-A73F-85413E629A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1CA75E6-2956-420B-B5D7-11803B1C7F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854B87-C05B-4F80-A1C4-3153A62199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B38E4-72B2-4F4A-93C7-92192AEBF3A1}" type="datetimeFigureOut">
              <a:rPr lang="en-IN" smtClean="0"/>
              <a:t>19-12-2018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837F35-32F1-4055-B8A3-C158A201C9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2454D-B319-4116-A0D1-26835C5180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8F9AF-ED47-4D16-A3F6-52DD1D42E8A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232814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2FC39B1-EB18-4245-AFB1-6BF07D6F815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3DEBCC9-BEB4-4602-86A8-8A34A15E73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120526-9542-46CF-A7FE-2E5CF82A50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B38E4-72B2-4F4A-93C7-92192AEBF3A1}" type="datetimeFigureOut">
              <a:rPr lang="en-IN" smtClean="0"/>
              <a:t>19-12-2018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6131C9-88FF-4E3A-BA27-592661D49D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05D52A-D142-4878-81DE-E6D5791434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8F9AF-ED47-4D16-A3F6-52DD1D42E8A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9140283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B11A23-1E86-4183-A94D-9A1CD94469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4EC227-FE90-4A5B-8C76-C6E5EA28E9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E8FEA2-C556-47B6-BAB0-83789756BE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B38E4-72B2-4F4A-93C7-92192AEBF3A1}" type="datetimeFigureOut">
              <a:rPr lang="en-IN" smtClean="0"/>
              <a:t>19-12-2018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071F88-E122-48E8-BFF5-0EB34A1A8D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EF80A1-4B96-42BA-A49A-440C6AE2B3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8F9AF-ED47-4D16-A3F6-52DD1D42E8A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232657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B60657-110D-4837-8B3D-4787709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0CDF241-0370-41E9-8AD3-5FD0686674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D24431-172A-463E-A94D-1C5EDC33CA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B38E4-72B2-4F4A-93C7-92192AEBF3A1}" type="datetimeFigureOut">
              <a:rPr lang="en-IN" smtClean="0"/>
              <a:t>19-12-2018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20BEE2-27D1-40B3-A5FD-CB8E264DCD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D5CCE9-6EFB-4364-A425-650B5613DC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8F9AF-ED47-4D16-A3F6-52DD1D42E8A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6735276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DED37A-D642-4FBB-B439-DD5140E246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9F82A5-7AF2-42F2-A13D-BA93670911A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C29675F-2D1D-4465-B68B-DC2B7B454BE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7711047-25EE-498C-ABA3-F6BD38FAE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B38E4-72B2-4F4A-93C7-92192AEBF3A1}" type="datetimeFigureOut">
              <a:rPr lang="en-IN" smtClean="0"/>
              <a:t>19-12-2018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D3504B-7A94-475A-9AE6-21C82BD4D1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2F4F724-8EC6-45ED-A2F7-3FE9C89C4F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8F9AF-ED47-4D16-A3F6-52DD1D42E8A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411833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AFD181-5571-4D5C-9A60-AAB0CFC8A2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64FB543-2158-49E1-978F-0DEB10C412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7657F20-6C40-4EDE-B268-0C2D3884E9E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265670A-CA26-486F-9310-004E3D87DC1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37AADCB-97C1-41EA-9C0C-D71924A7E8F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6CDD492-599A-4656-AABA-A488966B22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B38E4-72B2-4F4A-93C7-92192AEBF3A1}" type="datetimeFigureOut">
              <a:rPr lang="en-IN" smtClean="0"/>
              <a:t>19-12-2018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C7C0661-5133-4FBC-BDC9-A98863B0A0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8B5EE89-7E08-49BB-B941-2765F8B0CA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8F9AF-ED47-4D16-A3F6-52DD1D42E8A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3482544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BCF770-A345-4953-AFCA-A24FCCB4AD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631" y="147269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E4A482D-1FA5-40E7-820B-3D7F0E4B8D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B38E4-72B2-4F4A-93C7-92192AEBF3A1}" type="datetimeFigureOut">
              <a:rPr lang="en-IN" smtClean="0"/>
              <a:t>19-12-2018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8C059D6-801B-4C7A-BC12-6DA8C08040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666DF3B-EE06-4582-A49A-0F4303DC8B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8F9AF-ED47-4D16-A3F6-52DD1D42E8A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8796933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022087E-4FF9-4E3D-9364-0DE866FDC1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B38E4-72B2-4F4A-93C7-92192AEBF3A1}" type="datetimeFigureOut">
              <a:rPr lang="en-IN" smtClean="0"/>
              <a:t>19-12-2018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7AD3469-AB06-44C9-B172-248C7B8A69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500032B-5B91-47C7-94D6-54B850CDBA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8F9AF-ED47-4D16-A3F6-52DD1D42E8A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8766002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25A003-BF30-4B5F-ACAB-2CC595F49F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DC6D14-E3F1-4CA1-8165-40A3333D59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5C6A4C0-883B-4CD4-AD19-199ACCE6EE5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7EECEB7-1AE6-429F-A333-8FD93782F6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B38E4-72B2-4F4A-93C7-92192AEBF3A1}" type="datetimeFigureOut">
              <a:rPr lang="en-IN" smtClean="0"/>
              <a:t>19-12-2018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295DBCF-CB17-4E93-B026-39CD33A576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310067-93FD-469B-AD97-C52F780BA6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8F9AF-ED47-4D16-A3F6-52DD1D42E8A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9325698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8DE104-6BF1-47C8-AE42-F7649AF74C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A6EF5AA-06A6-442C-88D2-B9C3193E8F8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FE75C80-040B-419B-82DC-BE62D719A30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1D8F17E-990B-4416-9650-E6E5C70426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B38E4-72B2-4F4A-93C7-92192AEBF3A1}" type="datetimeFigureOut">
              <a:rPr lang="en-IN" smtClean="0"/>
              <a:t>19-12-2018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9E5A97C-4D1F-4DE9-9B3B-6D31331498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AF7502-A1C7-4B33-B1F1-B853478BFE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8F9AF-ED47-4D16-A3F6-52DD1D42E8A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8002687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C697200-BA8F-4961-BAD6-990260F597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C9A682-EB21-4A4C-917A-C537304BF2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8526C8-46FA-49E3-A4BF-71C54C60297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DB38E4-72B2-4F4A-93C7-92192AEBF3A1}" type="datetimeFigureOut">
              <a:rPr lang="en-IN" smtClean="0"/>
              <a:t>19-12-2018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991334-180E-4148-BF7A-E29C759120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C99EB0-3933-4EDB-8DE2-367268BE1A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C8F9AF-ED47-4D16-A3F6-52DD1D42E8A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1398633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png"/><Relationship Id="rId2" Type="http://schemas.openxmlformats.org/officeDocument/2006/relationships/image" Target="../media/image12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1.png"/><Relationship Id="rId4" Type="http://schemas.openxmlformats.org/officeDocument/2006/relationships/image" Target="../media/image130.png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3.png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4.png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5.png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6.png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7.png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8.png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7.png"/><Relationship Id="rId3" Type="http://schemas.openxmlformats.org/officeDocument/2006/relationships/image" Target="../media/image112.png"/><Relationship Id="rId7" Type="http://schemas.openxmlformats.org/officeDocument/2006/relationships/image" Target="../media/image116.png"/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5.png"/><Relationship Id="rId5" Type="http://schemas.openxmlformats.org/officeDocument/2006/relationships/image" Target="../media/image114.png"/><Relationship Id="rId4" Type="http://schemas.openxmlformats.org/officeDocument/2006/relationships/image" Target="../media/image113.png"/><Relationship Id="rId9" Type="http://schemas.openxmlformats.org/officeDocument/2006/relationships/image" Target="../media/image118.png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3.png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png"/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2A4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6">
            <a:extLst>
              <a:ext uri="{FF2B5EF4-FFF2-40B4-BE49-F238E27FC236}">
                <a16:creationId xmlns:a16="http://schemas.microsoft.com/office/drawing/2014/main" id="{25D511F5-D61C-4F61-81E7-227D499D95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90688" y="131763"/>
            <a:ext cx="8812213" cy="659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14" name="Freeform 11">
            <a:extLst>
              <a:ext uri="{FF2B5EF4-FFF2-40B4-BE49-F238E27FC236}">
                <a16:creationId xmlns:a16="http://schemas.microsoft.com/office/drawing/2014/main" id="{CC401F3F-02B9-46BB-A35C-39ABD32EF6BE}"/>
              </a:ext>
            </a:extLst>
          </p:cNvPr>
          <p:cNvSpPr>
            <a:spLocks/>
          </p:cNvSpPr>
          <p:nvPr/>
        </p:nvSpPr>
        <p:spPr bwMode="auto">
          <a:xfrm>
            <a:off x="7742899" y="1247705"/>
            <a:ext cx="4290597" cy="1380784"/>
          </a:xfrm>
          <a:custGeom>
            <a:avLst/>
            <a:gdLst>
              <a:gd name="T0" fmla="*/ 673 w 747"/>
              <a:gd name="T1" fmla="*/ 0 h 241"/>
              <a:gd name="T2" fmla="*/ 74 w 747"/>
              <a:gd name="T3" fmla="*/ 0 h 241"/>
              <a:gd name="T4" fmla="*/ 0 w 747"/>
              <a:gd name="T5" fmla="*/ 73 h 241"/>
              <a:gd name="T6" fmla="*/ 74 w 747"/>
              <a:gd name="T7" fmla="*/ 147 h 241"/>
              <a:gd name="T8" fmla="*/ 215 w 747"/>
              <a:gd name="T9" fmla="*/ 147 h 241"/>
              <a:gd name="T10" fmla="*/ 209 w 747"/>
              <a:gd name="T11" fmla="*/ 175 h 241"/>
              <a:gd name="T12" fmla="*/ 276 w 747"/>
              <a:gd name="T13" fmla="*/ 241 h 241"/>
              <a:gd name="T14" fmla="*/ 564 w 747"/>
              <a:gd name="T15" fmla="*/ 241 h 241"/>
              <a:gd name="T16" fmla="*/ 631 w 747"/>
              <a:gd name="T17" fmla="*/ 175 h 241"/>
              <a:gd name="T18" fmla="*/ 625 w 747"/>
              <a:gd name="T19" fmla="*/ 147 h 241"/>
              <a:gd name="T20" fmla="*/ 673 w 747"/>
              <a:gd name="T21" fmla="*/ 147 h 241"/>
              <a:gd name="T22" fmla="*/ 747 w 747"/>
              <a:gd name="T23" fmla="*/ 73 h 241"/>
              <a:gd name="T24" fmla="*/ 673 w 747"/>
              <a:gd name="T25" fmla="*/ 0 h 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47" h="241">
                <a:moveTo>
                  <a:pt x="673" y="0"/>
                </a:moveTo>
                <a:cubicBezTo>
                  <a:pt x="74" y="0"/>
                  <a:pt x="74" y="0"/>
                  <a:pt x="74" y="0"/>
                </a:cubicBezTo>
                <a:cubicBezTo>
                  <a:pt x="33" y="0"/>
                  <a:pt x="0" y="33"/>
                  <a:pt x="0" y="73"/>
                </a:cubicBezTo>
                <a:cubicBezTo>
                  <a:pt x="0" y="114"/>
                  <a:pt x="33" y="147"/>
                  <a:pt x="74" y="147"/>
                </a:cubicBezTo>
                <a:cubicBezTo>
                  <a:pt x="215" y="147"/>
                  <a:pt x="215" y="147"/>
                  <a:pt x="215" y="147"/>
                </a:cubicBezTo>
                <a:cubicBezTo>
                  <a:pt x="211" y="155"/>
                  <a:pt x="209" y="165"/>
                  <a:pt x="209" y="175"/>
                </a:cubicBezTo>
                <a:cubicBezTo>
                  <a:pt x="209" y="212"/>
                  <a:pt x="239" y="241"/>
                  <a:pt x="276" y="241"/>
                </a:cubicBezTo>
                <a:cubicBezTo>
                  <a:pt x="564" y="241"/>
                  <a:pt x="564" y="241"/>
                  <a:pt x="564" y="241"/>
                </a:cubicBezTo>
                <a:cubicBezTo>
                  <a:pt x="601" y="241"/>
                  <a:pt x="631" y="212"/>
                  <a:pt x="631" y="175"/>
                </a:cubicBezTo>
                <a:cubicBezTo>
                  <a:pt x="631" y="165"/>
                  <a:pt x="629" y="155"/>
                  <a:pt x="625" y="147"/>
                </a:cubicBezTo>
                <a:cubicBezTo>
                  <a:pt x="673" y="147"/>
                  <a:pt x="673" y="147"/>
                  <a:pt x="673" y="147"/>
                </a:cubicBezTo>
                <a:cubicBezTo>
                  <a:pt x="714" y="147"/>
                  <a:pt x="747" y="114"/>
                  <a:pt x="747" y="73"/>
                </a:cubicBezTo>
                <a:cubicBezTo>
                  <a:pt x="747" y="33"/>
                  <a:pt x="714" y="0"/>
                  <a:pt x="673" y="0"/>
                </a:cubicBezTo>
                <a:close/>
              </a:path>
            </a:pathLst>
          </a:custGeom>
          <a:solidFill>
            <a:srgbClr val="FDFE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17" name="Freeform 14">
            <a:extLst>
              <a:ext uri="{FF2B5EF4-FFF2-40B4-BE49-F238E27FC236}">
                <a16:creationId xmlns:a16="http://schemas.microsoft.com/office/drawing/2014/main" id="{3882352D-A454-4717-83E7-274720BDBD30}"/>
              </a:ext>
            </a:extLst>
          </p:cNvPr>
          <p:cNvSpPr>
            <a:spLocks/>
          </p:cNvSpPr>
          <p:nvPr/>
        </p:nvSpPr>
        <p:spPr bwMode="auto">
          <a:xfrm>
            <a:off x="5511532" y="960367"/>
            <a:ext cx="557213" cy="287338"/>
          </a:xfrm>
          <a:custGeom>
            <a:avLst/>
            <a:gdLst>
              <a:gd name="T0" fmla="*/ 259 w 259"/>
              <a:gd name="T1" fmla="*/ 67 h 134"/>
              <a:gd name="T2" fmla="*/ 192 w 259"/>
              <a:gd name="T3" fmla="*/ 134 h 134"/>
              <a:gd name="T4" fmla="*/ 66 w 259"/>
              <a:gd name="T5" fmla="*/ 134 h 134"/>
              <a:gd name="T6" fmla="*/ 0 w 259"/>
              <a:gd name="T7" fmla="*/ 67 h 134"/>
              <a:gd name="T8" fmla="*/ 66 w 259"/>
              <a:gd name="T9" fmla="*/ 0 h 134"/>
              <a:gd name="T10" fmla="*/ 192 w 259"/>
              <a:gd name="T11" fmla="*/ 0 h 134"/>
              <a:gd name="T12" fmla="*/ 259 w 259"/>
              <a:gd name="T13" fmla="*/ 67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9" h="134">
                <a:moveTo>
                  <a:pt x="259" y="67"/>
                </a:moveTo>
                <a:cubicBezTo>
                  <a:pt x="259" y="104"/>
                  <a:pt x="229" y="134"/>
                  <a:pt x="192" y="134"/>
                </a:cubicBezTo>
                <a:cubicBezTo>
                  <a:pt x="66" y="134"/>
                  <a:pt x="66" y="134"/>
                  <a:pt x="66" y="134"/>
                </a:cubicBezTo>
                <a:cubicBezTo>
                  <a:pt x="29" y="134"/>
                  <a:pt x="0" y="104"/>
                  <a:pt x="0" y="67"/>
                </a:cubicBezTo>
                <a:cubicBezTo>
                  <a:pt x="0" y="30"/>
                  <a:pt x="29" y="0"/>
                  <a:pt x="66" y="0"/>
                </a:cubicBezTo>
                <a:cubicBezTo>
                  <a:pt x="192" y="0"/>
                  <a:pt x="192" y="0"/>
                  <a:pt x="192" y="0"/>
                </a:cubicBezTo>
                <a:cubicBezTo>
                  <a:pt x="229" y="0"/>
                  <a:pt x="259" y="30"/>
                  <a:pt x="259" y="67"/>
                </a:cubicBezTo>
                <a:close/>
              </a:path>
            </a:pathLst>
          </a:custGeom>
          <a:solidFill>
            <a:srgbClr val="FDFE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18" name="Freeform 15">
            <a:extLst>
              <a:ext uri="{FF2B5EF4-FFF2-40B4-BE49-F238E27FC236}">
                <a16:creationId xmlns:a16="http://schemas.microsoft.com/office/drawing/2014/main" id="{EB13F16D-4F4F-464F-8704-BA206BCE574A}"/>
              </a:ext>
            </a:extLst>
          </p:cNvPr>
          <p:cNvSpPr>
            <a:spLocks/>
          </p:cNvSpPr>
          <p:nvPr/>
        </p:nvSpPr>
        <p:spPr bwMode="auto">
          <a:xfrm>
            <a:off x="448884" y="609933"/>
            <a:ext cx="4309648" cy="1619848"/>
          </a:xfrm>
          <a:custGeom>
            <a:avLst/>
            <a:gdLst>
              <a:gd name="T0" fmla="*/ 673 w 746"/>
              <a:gd name="T1" fmla="*/ 67 h 281"/>
              <a:gd name="T2" fmla="*/ 512 w 746"/>
              <a:gd name="T3" fmla="*/ 67 h 281"/>
              <a:gd name="T4" fmla="*/ 445 w 746"/>
              <a:gd name="T5" fmla="*/ 0 h 281"/>
              <a:gd name="T6" fmla="*/ 182 w 746"/>
              <a:gd name="T7" fmla="*/ 0 h 281"/>
              <a:gd name="T8" fmla="*/ 115 w 746"/>
              <a:gd name="T9" fmla="*/ 67 h 281"/>
              <a:gd name="T10" fmla="*/ 73 w 746"/>
              <a:gd name="T11" fmla="*/ 67 h 281"/>
              <a:gd name="T12" fmla="*/ 0 w 746"/>
              <a:gd name="T13" fmla="*/ 140 h 281"/>
              <a:gd name="T14" fmla="*/ 73 w 746"/>
              <a:gd name="T15" fmla="*/ 214 h 281"/>
              <a:gd name="T16" fmla="*/ 318 w 746"/>
              <a:gd name="T17" fmla="*/ 214 h 281"/>
              <a:gd name="T18" fmla="*/ 318 w 746"/>
              <a:gd name="T19" fmla="*/ 214 h 281"/>
              <a:gd name="T20" fmla="*/ 385 w 746"/>
              <a:gd name="T21" fmla="*/ 281 h 281"/>
              <a:gd name="T22" fmla="*/ 592 w 746"/>
              <a:gd name="T23" fmla="*/ 281 h 281"/>
              <a:gd name="T24" fmla="*/ 658 w 746"/>
              <a:gd name="T25" fmla="*/ 214 h 281"/>
              <a:gd name="T26" fmla="*/ 658 w 746"/>
              <a:gd name="T27" fmla="*/ 214 h 281"/>
              <a:gd name="T28" fmla="*/ 673 w 746"/>
              <a:gd name="T29" fmla="*/ 214 h 281"/>
              <a:gd name="T30" fmla="*/ 746 w 746"/>
              <a:gd name="T31" fmla="*/ 140 h 281"/>
              <a:gd name="T32" fmla="*/ 673 w 746"/>
              <a:gd name="T33" fmla="*/ 67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46" h="281">
                <a:moveTo>
                  <a:pt x="673" y="67"/>
                </a:moveTo>
                <a:cubicBezTo>
                  <a:pt x="512" y="67"/>
                  <a:pt x="512" y="67"/>
                  <a:pt x="512" y="67"/>
                </a:cubicBezTo>
                <a:cubicBezTo>
                  <a:pt x="512" y="30"/>
                  <a:pt x="482" y="0"/>
                  <a:pt x="445" y="0"/>
                </a:cubicBezTo>
                <a:cubicBezTo>
                  <a:pt x="182" y="0"/>
                  <a:pt x="182" y="0"/>
                  <a:pt x="182" y="0"/>
                </a:cubicBezTo>
                <a:cubicBezTo>
                  <a:pt x="145" y="0"/>
                  <a:pt x="115" y="30"/>
                  <a:pt x="115" y="67"/>
                </a:cubicBezTo>
                <a:cubicBezTo>
                  <a:pt x="73" y="67"/>
                  <a:pt x="73" y="67"/>
                  <a:pt x="73" y="67"/>
                </a:cubicBezTo>
                <a:cubicBezTo>
                  <a:pt x="33" y="67"/>
                  <a:pt x="0" y="100"/>
                  <a:pt x="0" y="140"/>
                </a:cubicBezTo>
                <a:cubicBezTo>
                  <a:pt x="0" y="181"/>
                  <a:pt x="33" y="214"/>
                  <a:pt x="73" y="214"/>
                </a:cubicBezTo>
                <a:cubicBezTo>
                  <a:pt x="318" y="214"/>
                  <a:pt x="318" y="214"/>
                  <a:pt x="318" y="214"/>
                </a:cubicBezTo>
                <a:cubicBezTo>
                  <a:pt x="318" y="214"/>
                  <a:pt x="318" y="214"/>
                  <a:pt x="318" y="214"/>
                </a:cubicBezTo>
                <a:cubicBezTo>
                  <a:pt x="318" y="251"/>
                  <a:pt x="348" y="281"/>
                  <a:pt x="385" y="281"/>
                </a:cubicBezTo>
                <a:cubicBezTo>
                  <a:pt x="592" y="281"/>
                  <a:pt x="592" y="281"/>
                  <a:pt x="592" y="281"/>
                </a:cubicBezTo>
                <a:cubicBezTo>
                  <a:pt x="629" y="281"/>
                  <a:pt x="658" y="251"/>
                  <a:pt x="658" y="214"/>
                </a:cubicBezTo>
                <a:cubicBezTo>
                  <a:pt x="658" y="214"/>
                  <a:pt x="658" y="214"/>
                  <a:pt x="658" y="214"/>
                </a:cubicBezTo>
                <a:cubicBezTo>
                  <a:pt x="673" y="214"/>
                  <a:pt x="673" y="214"/>
                  <a:pt x="673" y="214"/>
                </a:cubicBezTo>
                <a:cubicBezTo>
                  <a:pt x="713" y="214"/>
                  <a:pt x="746" y="181"/>
                  <a:pt x="746" y="140"/>
                </a:cubicBezTo>
                <a:cubicBezTo>
                  <a:pt x="746" y="100"/>
                  <a:pt x="713" y="67"/>
                  <a:pt x="673" y="67"/>
                </a:cubicBezTo>
                <a:close/>
              </a:path>
            </a:pathLst>
          </a:custGeom>
          <a:solidFill>
            <a:srgbClr val="FDFE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195" name="Freeform 14">
            <a:extLst>
              <a:ext uri="{FF2B5EF4-FFF2-40B4-BE49-F238E27FC236}">
                <a16:creationId xmlns:a16="http://schemas.microsoft.com/office/drawing/2014/main" id="{56DF5DC7-F6E0-45D3-9067-CB9EF93D127B}"/>
              </a:ext>
            </a:extLst>
          </p:cNvPr>
          <p:cNvSpPr>
            <a:spLocks/>
          </p:cNvSpPr>
          <p:nvPr/>
        </p:nvSpPr>
        <p:spPr bwMode="auto">
          <a:xfrm>
            <a:off x="1601743" y="2018339"/>
            <a:ext cx="557213" cy="287338"/>
          </a:xfrm>
          <a:custGeom>
            <a:avLst/>
            <a:gdLst>
              <a:gd name="T0" fmla="*/ 259 w 259"/>
              <a:gd name="T1" fmla="*/ 67 h 134"/>
              <a:gd name="T2" fmla="*/ 192 w 259"/>
              <a:gd name="T3" fmla="*/ 134 h 134"/>
              <a:gd name="T4" fmla="*/ 66 w 259"/>
              <a:gd name="T5" fmla="*/ 134 h 134"/>
              <a:gd name="T6" fmla="*/ 0 w 259"/>
              <a:gd name="T7" fmla="*/ 67 h 134"/>
              <a:gd name="T8" fmla="*/ 66 w 259"/>
              <a:gd name="T9" fmla="*/ 0 h 134"/>
              <a:gd name="T10" fmla="*/ 192 w 259"/>
              <a:gd name="T11" fmla="*/ 0 h 134"/>
              <a:gd name="T12" fmla="*/ 259 w 259"/>
              <a:gd name="T13" fmla="*/ 67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9" h="134">
                <a:moveTo>
                  <a:pt x="259" y="67"/>
                </a:moveTo>
                <a:cubicBezTo>
                  <a:pt x="259" y="104"/>
                  <a:pt x="229" y="134"/>
                  <a:pt x="192" y="134"/>
                </a:cubicBezTo>
                <a:cubicBezTo>
                  <a:pt x="66" y="134"/>
                  <a:pt x="66" y="134"/>
                  <a:pt x="66" y="134"/>
                </a:cubicBezTo>
                <a:cubicBezTo>
                  <a:pt x="29" y="134"/>
                  <a:pt x="0" y="104"/>
                  <a:pt x="0" y="67"/>
                </a:cubicBezTo>
                <a:cubicBezTo>
                  <a:pt x="0" y="30"/>
                  <a:pt x="29" y="0"/>
                  <a:pt x="66" y="0"/>
                </a:cubicBezTo>
                <a:cubicBezTo>
                  <a:pt x="192" y="0"/>
                  <a:pt x="192" y="0"/>
                  <a:pt x="192" y="0"/>
                </a:cubicBezTo>
                <a:cubicBezTo>
                  <a:pt x="229" y="0"/>
                  <a:pt x="259" y="30"/>
                  <a:pt x="259" y="67"/>
                </a:cubicBezTo>
                <a:close/>
              </a:path>
            </a:pathLst>
          </a:custGeom>
          <a:solidFill>
            <a:srgbClr val="FDFE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190" name="TextBox 189">
            <a:extLst>
              <a:ext uri="{FF2B5EF4-FFF2-40B4-BE49-F238E27FC236}">
                <a16:creationId xmlns:a16="http://schemas.microsoft.com/office/drawing/2014/main" id="{0B0C6701-1BF7-42C8-8FA2-3579EDB88375}"/>
              </a:ext>
            </a:extLst>
          </p:cNvPr>
          <p:cNvSpPr txBox="1"/>
          <p:nvPr/>
        </p:nvSpPr>
        <p:spPr>
          <a:xfrm>
            <a:off x="798702" y="1078724"/>
            <a:ext cx="34817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IN" sz="2000" dirty="0" err="1">
                <a:solidFill>
                  <a:srgbClr val="3D3C3D"/>
                </a:solidFill>
              </a:rPr>
              <a:t>Aliquam</a:t>
            </a:r>
            <a:r>
              <a:rPr lang="en-IN" sz="2000" dirty="0">
                <a:solidFill>
                  <a:srgbClr val="3D3C3D"/>
                </a:solidFill>
              </a:rPr>
              <a:t> et </a:t>
            </a:r>
            <a:r>
              <a:rPr lang="en-IN" sz="2000" dirty="0" err="1">
                <a:solidFill>
                  <a:srgbClr val="3D3C3D"/>
                </a:solidFill>
              </a:rPr>
              <a:t>auctor</a:t>
            </a:r>
            <a:r>
              <a:rPr lang="en-IN" sz="2000" dirty="0">
                <a:solidFill>
                  <a:srgbClr val="3D3C3D"/>
                </a:solidFill>
              </a:rPr>
              <a:t> </a:t>
            </a:r>
            <a:r>
              <a:rPr lang="en-IN" sz="2000" dirty="0" err="1">
                <a:solidFill>
                  <a:srgbClr val="3D3C3D"/>
                </a:solidFill>
              </a:rPr>
              <a:t>enim</a:t>
            </a:r>
            <a:r>
              <a:rPr lang="en-IN" sz="2000" dirty="0">
                <a:solidFill>
                  <a:srgbClr val="3D3C3D"/>
                </a:solidFill>
              </a:rPr>
              <a:t>. </a:t>
            </a:r>
            <a:r>
              <a:rPr lang="en-IN" sz="2000" dirty="0" err="1">
                <a:solidFill>
                  <a:srgbClr val="3D3C3D"/>
                </a:solidFill>
              </a:rPr>
              <a:t>Phasellus</a:t>
            </a:r>
            <a:r>
              <a:rPr lang="en-IN" sz="2000" dirty="0">
                <a:solidFill>
                  <a:srgbClr val="3D3C3D"/>
                </a:solidFill>
              </a:rPr>
              <a:t> porta </a:t>
            </a:r>
            <a:r>
              <a:rPr lang="en-IN" sz="2000" dirty="0" err="1">
                <a:solidFill>
                  <a:srgbClr val="3D3C3D"/>
                </a:solidFill>
              </a:rPr>
              <a:t>ornare</a:t>
            </a:r>
            <a:r>
              <a:rPr lang="en-IN" sz="2000" dirty="0">
                <a:solidFill>
                  <a:srgbClr val="3D3C3D"/>
                </a:solidFill>
              </a:rPr>
              <a:t> </a:t>
            </a:r>
            <a:r>
              <a:rPr lang="en-IN" sz="2000" dirty="0" err="1">
                <a:solidFill>
                  <a:srgbClr val="3D3C3D"/>
                </a:solidFill>
              </a:rPr>
              <a:t>felis</a:t>
            </a:r>
            <a:endParaRPr lang="en-IN" sz="2000" dirty="0">
              <a:solidFill>
                <a:srgbClr val="3D3C3D"/>
              </a:solidFill>
            </a:endParaRPr>
          </a:p>
        </p:txBody>
      </p:sp>
      <p:sp>
        <p:nvSpPr>
          <p:cNvPr id="191" name="TextBox 190">
            <a:extLst>
              <a:ext uri="{FF2B5EF4-FFF2-40B4-BE49-F238E27FC236}">
                <a16:creationId xmlns:a16="http://schemas.microsoft.com/office/drawing/2014/main" id="{BFF375ED-7C44-4B95-95F7-6DE679948243}"/>
              </a:ext>
            </a:extLst>
          </p:cNvPr>
          <p:cNvSpPr txBox="1"/>
          <p:nvPr/>
        </p:nvSpPr>
        <p:spPr>
          <a:xfrm>
            <a:off x="4547314" y="282506"/>
            <a:ext cx="30973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b="1" dirty="0">
                <a:solidFill>
                  <a:srgbClr val="3D3C3D"/>
                </a:solidFill>
              </a:rPr>
              <a:t>LOREM IPSUM</a:t>
            </a:r>
          </a:p>
        </p:txBody>
      </p:sp>
      <p:sp>
        <p:nvSpPr>
          <p:cNvPr id="193" name="TextBox 192">
            <a:extLst>
              <a:ext uri="{FF2B5EF4-FFF2-40B4-BE49-F238E27FC236}">
                <a16:creationId xmlns:a16="http://schemas.microsoft.com/office/drawing/2014/main" id="{BC52420F-010B-4183-9FEB-B152781E5F2A}"/>
              </a:ext>
            </a:extLst>
          </p:cNvPr>
          <p:cNvSpPr txBox="1"/>
          <p:nvPr/>
        </p:nvSpPr>
        <p:spPr>
          <a:xfrm>
            <a:off x="8261379" y="1339858"/>
            <a:ext cx="34817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IN" sz="2000" dirty="0" err="1">
                <a:solidFill>
                  <a:srgbClr val="3D3C3D"/>
                </a:solidFill>
              </a:rPr>
              <a:t>Aliquam</a:t>
            </a:r>
            <a:r>
              <a:rPr lang="en-IN" sz="2000" dirty="0">
                <a:solidFill>
                  <a:srgbClr val="3D3C3D"/>
                </a:solidFill>
              </a:rPr>
              <a:t> et </a:t>
            </a:r>
            <a:r>
              <a:rPr lang="en-IN" sz="2000" dirty="0" err="1">
                <a:solidFill>
                  <a:srgbClr val="3D3C3D"/>
                </a:solidFill>
              </a:rPr>
              <a:t>auctor</a:t>
            </a:r>
            <a:r>
              <a:rPr lang="en-IN" sz="2000" dirty="0">
                <a:solidFill>
                  <a:srgbClr val="3D3C3D"/>
                </a:solidFill>
              </a:rPr>
              <a:t> </a:t>
            </a:r>
            <a:r>
              <a:rPr lang="en-IN" sz="2000" dirty="0" err="1">
                <a:solidFill>
                  <a:srgbClr val="3D3C3D"/>
                </a:solidFill>
              </a:rPr>
              <a:t>enim</a:t>
            </a:r>
            <a:r>
              <a:rPr lang="en-IN" sz="2000" dirty="0">
                <a:solidFill>
                  <a:srgbClr val="3D3C3D"/>
                </a:solidFill>
              </a:rPr>
              <a:t>. </a:t>
            </a:r>
            <a:r>
              <a:rPr lang="en-IN" sz="2000" dirty="0" err="1">
                <a:solidFill>
                  <a:srgbClr val="3D3C3D"/>
                </a:solidFill>
              </a:rPr>
              <a:t>Phasellus</a:t>
            </a:r>
            <a:r>
              <a:rPr lang="en-IN" sz="2000" dirty="0">
                <a:solidFill>
                  <a:srgbClr val="3D3C3D"/>
                </a:solidFill>
              </a:rPr>
              <a:t> porta </a:t>
            </a:r>
            <a:r>
              <a:rPr lang="en-IN" sz="2000" dirty="0" err="1">
                <a:solidFill>
                  <a:srgbClr val="3D3C3D"/>
                </a:solidFill>
              </a:rPr>
              <a:t>ornare</a:t>
            </a:r>
            <a:r>
              <a:rPr lang="en-IN" sz="2000" dirty="0">
                <a:solidFill>
                  <a:srgbClr val="3D3C3D"/>
                </a:solidFill>
              </a:rPr>
              <a:t> </a:t>
            </a:r>
            <a:r>
              <a:rPr lang="en-IN" sz="2000" dirty="0" err="1">
                <a:solidFill>
                  <a:srgbClr val="3D3C3D"/>
                </a:solidFill>
              </a:rPr>
              <a:t>felis</a:t>
            </a:r>
            <a:endParaRPr lang="en-IN" sz="2000" dirty="0">
              <a:solidFill>
                <a:srgbClr val="3D3C3D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55910F1-0918-4939-A3AC-B578058925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870" y="2858677"/>
            <a:ext cx="11132261" cy="3999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45715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64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94" name="Oval 1066">
            <a:extLst>
              <a:ext uri="{FF2B5EF4-FFF2-40B4-BE49-F238E27FC236}">
                <a16:creationId xmlns:a16="http://schemas.microsoft.com/office/drawing/2014/main" id="{ADD1B785-8335-46D5-9154-A197942BEE1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1159" y="2008599"/>
            <a:ext cx="4478323" cy="4478324"/>
          </a:xfrm>
          <a:prstGeom prst="ellipse">
            <a:avLst/>
          </a:prstGeom>
          <a:solidFill>
            <a:srgbClr val="D5461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A9832CB-55E2-48D2-A49B-19168AD5AA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5913" y="4021938"/>
            <a:ext cx="3456732" cy="2511770"/>
          </a:xfrm>
          <a:prstGeom prst="rect">
            <a:avLst/>
          </a:prstGeom>
        </p:spPr>
      </p:pic>
      <p:sp>
        <p:nvSpPr>
          <p:cNvPr id="13879" name="Freeform 1314">
            <a:extLst>
              <a:ext uri="{FF2B5EF4-FFF2-40B4-BE49-F238E27FC236}">
                <a16:creationId xmlns:a16="http://schemas.microsoft.com/office/drawing/2014/main" id="{FAB77331-69FE-4BC2-A707-94931E524564}"/>
              </a:ext>
            </a:extLst>
          </p:cNvPr>
          <p:cNvSpPr>
            <a:spLocks/>
          </p:cNvSpPr>
          <p:nvPr/>
        </p:nvSpPr>
        <p:spPr bwMode="auto">
          <a:xfrm>
            <a:off x="7699050" y="3279015"/>
            <a:ext cx="386428" cy="440194"/>
          </a:xfrm>
          <a:custGeom>
            <a:avLst/>
            <a:gdLst>
              <a:gd name="T0" fmla="*/ 0 w 115"/>
              <a:gd name="T1" fmla="*/ 0 h 131"/>
              <a:gd name="T2" fmla="*/ 0 w 115"/>
              <a:gd name="T3" fmla="*/ 0 h 131"/>
              <a:gd name="T4" fmla="*/ 37 w 115"/>
              <a:gd name="T5" fmla="*/ 107 h 131"/>
              <a:gd name="T6" fmla="*/ 51 w 115"/>
              <a:gd name="T7" fmla="*/ 86 h 131"/>
              <a:gd name="T8" fmla="*/ 88 w 115"/>
              <a:gd name="T9" fmla="*/ 131 h 131"/>
              <a:gd name="T10" fmla="*/ 115 w 115"/>
              <a:gd name="T11" fmla="*/ 110 h 131"/>
              <a:gd name="T12" fmla="*/ 77 w 115"/>
              <a:gd name="T13" fmla="*/ 64 h 131"/>
              <a:gd name="T14" fmla="*/ 99 w 115"/>
              <a:gd name="T15" fmla="*/ 54 h 131"/>
              <a:gd name="T16" fmla="*/ 0 w 115"/>
              <a:gd name="T17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5" h="131">
                <a:moveTo>
                  <a:pt x="0" y="0"/>
                </a:moveTo>
                <a:lnTo>
                  <a:pt x="0" y="0"/>
                </a:lnTo>
                <a:lnTo>
                  <a:pt x="37" y="107"/>
                </a:lnTo>
                <a:lnTo>
                  <a:pt x="51" y="86"/>
                </a:lnTo>
                <a:lnTo>
                  <a:pt x="88" y="131"/>
                </a:lnTo>
                <a:lnTo>
                  <a:pt x="115" y="110"/>
                </a:lnTo>
                <a:lnTo>
                  <a:pt x="77" y="64"/>
                </a:lnTo>
                <a:lnTo>
                  <a:pt x="99" y="54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16093" name="Freeform 1065">
            <a:extLst>
              <a:ext uri="{FF2B5EF4-FFF2-40B4-BE49-F238E27FC236}">
                <a16:creationId xmlns:a16="http://schemas.microsoft.com/office/drawing/2014/main" id="{A0C14D0F-880E-4994-B67D-D70B95680CE2}"/>
              </a:ext>
            </a:extLst>
          </p:cNvPr>
          <p:cNvSpPr>
            <a:spLocks/>
          </p:cNvSpPr>
          <p:nvPr/>
        </p:nvSpPr>
        <p:spPr bwMode="auto">
          <a:xfrm>
            <a:off x="7364619" y="1979865"/>
            <a:ext cx="4705215" cy="4414013"/>
          </a:xfrm>
          <a:custGeom>
            <a:avLst/>
            <a:gdLst>
              <a:gd name="T0" fmla="*/ 115 w 230"/>
              <a:gd name="T1" fmla="*/ 0 h 216"/>
              <a:gd name="T2" fmla="*/ 0 w 230"/>
              <a:gd name="T3" fmla="*/ 108 h 216"/>
              <a:gd name="T4" fmla="*/ 46 w 230"/>
              <a:gd name="T5" fmla="*/ 194 h 216"/>
              <a:gd name="T6" fmla="*/ 59 w 230"/>
              <a:gd name="T7" fmla="*/ 202 h 216"/>
              <a:gd name="T8" fmla="*/ 115 w 230"/>
              <a:gd name="T9" fmla="*/ 216 h 216"/>
              <a:gd name="T10" fmla="*/ 230 w 230"/>
              <a:gd name="T11" fmla="*/ 108 h 216"/>
              <a:gd name="T12" fmla="*/ 115 w 230"/>
              <a:gd name="T13" fmla="*/ 0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0" h="216">
                <a:moveTo>
                  <a:pt x="115" y="0"/>
                </a:moveTo>
                <a:cubicBezTo>
                  <a:pt x="52" y="0"/>
                  <a:pt x="0" y="48"/>
                  <a:pt x="0" y="108"/>
                </a:cubicBezTo>
                <a:cubicBezTo>
                  <a:pt x="0" y="143"/>
                  <a:pt x="18" y="174"/>
                  <a:pt x="46" y="194"/>
                </a:cubicBezTo>
                <a:cubicBezTo>
                  <a:pt x="50" y="196"/>
                  <a:pt x="55" y="199"/>
                  <a:pt x="59" y="202"/>
                </a:cubicBezTo>
                <a:cubicBezTo>
                  <a:pt x="76" y="211"/>
                  <a:pt x="95" y="216"/>
                  <a:pt x="115" y="216"/>
                </a:cubicBezTo>
                <a:cubicBezTo>
                  <a:pt x="178" y="216"/>
                  <a:pt x="230" y="167"/>
                  <a:pt x="230" y="108"/>
                </a:cubicBezTo>
                <a:cubicBezTo>
                  <a:pt x="230" y="48"/>
                  <a:pt x="178" y="0"/>
                  <a:pt x="115" y="0"/>
                </a:cubicBezTo>
              </a:path>
            </a:pathLst>
          </a:custGeom>
          <a:solidFill>
            <a:srgbClr val="D5461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700295E4-CF27-41CA-A068-2BD453A06A95}"/>
              </a:ext>
            </a:extLst>
          </p:cNvPr>
          <p:cNvSpPr txBox="1"/>
          <p:nvPr/>
        </p:nvSpPr>
        <p:spPr>
          <a:xfrm>
            <a:off x="3913376" y="1672041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i="1" dirty="0" err="1">
                <a:solidFill>
                  <a:schemeClr val="bg1"/>
                </a:solidFill>
              </a:rPr>
              <a:t>Aliquam</a:t>
            </a:r>
            <a:r>
              <a:rPr lang="en-IN" sz="2000" b="1" i="1" dirty="0">
                <a:solidFill>
                  <a:schemeClr val="bg1"/>
                </a:solidFill>
              </a:rPr>
              <a:t> et </a:t>
            </a:r>
            <a:r>
              <a:rPr lang="en-IN" sz="2000" b="1" i="1" dirty="0" err="1">
                <a:solidFill>
                  <a:schemeClr val="bg1"/>
                </a:solidFill>
              </a:rPr>
              <a:t>auctor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enim</a:t>
            </a:r>
            <a:r>
              <a:rPr lang="en-IN" sz="2000" b="1" i="1" dirty="0">
                <a:solidFill>
                  <a:schemeClr val="bg1"/>
                </a:solidFill>
              </a:rPr>
              <a:t>. </a:t>
            </a:r>
            <a:r>
              <a:rPr lang="en-IN" sz="2000" b="1" i="1" dirty="0" err="1">
                <a:solidFill>
                  <a:schemeClr val="bg1"/>
                </a:solidFill>
              </a:rPr>
              <a:t>Phasellus</a:t>
            </a:r>
            <a:r>
              <a:rPr lang="en-IN" sz="2000" b="1" i="1" dirty="0">
                <a:solidFill>
                  <a:schemeClr val="bg1"/>
                </a:solidFill>
              </a:rPr>
              <a:t> porta </a:t>
            </a:r>
            <a:r>
              <a:rPr lang="en-IN" sz="2000" b="1" i="1" dirty="0" err="1">
                <a:solidFill>
                  <a:schemeClr val="bg1"/>
                </a:solidFill>
              </a:rPr>
              <a:t>ornare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felis</a:t>
            </a:r>
            <a:endParaRPr lang="en-IN" sz="2000" b="1" i="1" dirty="0">
              <a:solidFill>
                <a:schemeClr val="bg1"/>
              </a:solidFill>
            </a:endParaRP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9C954951-B50E-4F7B-8E5A-92D0763334A8}"/>
              </a:ext>
            </a:extLst>
          </p:cNvPr>
          <p:cNvSpPr txBox="1"/>
          <p:nvPr/>
        </p:nvSpPr>
        <p:spPr>
          <a:xfrm>
            <a:off x="321245" y="2615497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i="1" dirty="0" err="1">
                <a:solidFill>
                  <a:schemeClr val="bg1"/>
                </a:solidFill>
              </a:rPr>
              <a:t>Aliquam</a:t>
            </a:r>
            <a:r>
              <a:rPr lang="en-IN" sz="2000" b="1" i="1" dirty="0">
                <a:solidFill>
                  <a:schemeClr val="bg1"/>
                </a:solidFill>
              </a:rPr>
              <a:t> et </a:t>
            </a:r>
            <a:r>
              <a:rPr lang="en-IN" sz="2000" b="1" i="1" dirty="0" err="1">
                <a:solidFill>
                  <a:schemeClr val="bg1"/>
                </a:solidFill>
              </a:rPr>
              <a:t>auctor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enim</a:t>
            </a:r>
            <a:r>
              <a:rPr lang="en-IN" sz="2000" b="1" i="1" dirty="0">
                <a:solidFill>
                  <a:schemeClr val="bg1"/>
                </a:solidFill>
              </a:rPr>
              <a:t>. </a:t>
            </a:r>
            <a:r>
              <a:rPr lang="en-IN" sz="2000" b="1" i="1" dirty="0" err="1">
                <a:solidFill>
                  <a:schemeClr val="bg1"/>
                </a:solidFill>
              </a:rPr>
              <a:t>Phasellus</a:t>
            </a:r>
            <a:r>
              <a:rPr lang="en-IN" sz="2000" b="1" i="1" dirty="0">
                <a:solidFill>
                  <a:schemeClr val="bg1"/>
                </a:solidFill>
              </a:rPr>
              <a:t> porta </a:t>
            </a:r>
            <a:r>
              <a:rPr lang="en-IN" sz="2000" b="1" i="1" dirty="0" err="1">
                <a:solidFill>
                  <a:schemeClr val="bg1"/>
                </a:solidFill>
              </a:rPr>
              <a:t>ornare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felis</a:t>
            </a:r>
            <a:endParaRPr lang="en-IN" sz="2000" b="1" i="1" dirty="0">
              <a:solidFill>
                <a:schemeClr val="bg1"/>
              </a:solidFill>
            </a:endParaRP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F5586A8F-336A-40E4-A873-8F682560B0D0}"/>
              </a:ext>
            </a:extLst>
          </p:cNvPr>
          <p:cNvSpPr txBox="1"/>
          <p:nvPr/>
        </p:nvSpPr>
        <p:spPr>
          <a:xfrm>
            <a:off x="7722909" y="2615497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i="1" dirty="0" err="1">
                <a:solidFill>
                  <a:schemeClr val="bg1"/>
                </a:solidFill>
              </a:rPr>
              <a:t>Aliquam</a:t>
            </a:r>
            <a:r>
              <a:rPr lang="en-IN" sz="2000" b="1" i="1" dirty="0">
                <a:solidFill>
                  <a:schemeClr val="bg1"/>
                </a:solidFill>
              </a:rPr>
              <a:t> et </a:t>
            </a:r>
            <a:r>
              <a:rPr lang="en-IN" sz="2000" b="1" i="1" dirty="0" err="1">
                <a:solidFill>
                  <a:schemeClr val="bg1"/>
                </a:solidFill>
              </a:rPr>
              <a:t>auctor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enim</a:t>
            </a:r>
            <a:r>
              <a:rPr lang="en-IN" sz="2000" b="1" i="1" dirty="0">
                <a:solidFill>
                  <a:schemeClr val="bg1"/>
                </a:solidFill>
              </a:rPr>
              <a:t>. </a:t>
            </a:r>
            <a:r>
              <a:rPr lang="en-IN" sz="2000" b="1" i="1" dirty="0" err="1">
                <a:solidFill>
                  <a:schemeClr val="bg1"/>
                </a:solidFill>
              </a:rPr>
              <a:t>Phasellus</a:t>
            </a:r>
            <a:r>
              <a:rPr lang="en-IN" sz="2000" b="1" i="1" dirty="0">
                <a:solidFill>
                  <a:schemeClr val="bg1"/>
                </a:solidFill>
              </a:rPr>
              <a:t> porta </a:t>
            </a:r>
            <a:r>
              <a:rPr lang="en-IN" sz="2000" b="1" i="1" dirty="0" err="1">
                <a:solidFill>
                  <a:schemeClr val="bg1"/>
                </a:solidFill>
              </a:rPr>
              <a:t>ornare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felis</a:t>
            </a:r>
            <a:endParaRPr lang="en-IN" sz="2000" b="1" i="1" dirty="0">
              <a:solidFill>
                <a:schemeClr val="bg1"/>
              </a:solidFill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67D39EFF-D7CD-4E69-BEA0-3753C5715ABB}"/>
              </a:ext>
            </a:extLst>
          </p:cNvPr>
          <p:cNvSpPr txBox="1"/>
          <p:nvPr/>
        </p:nvSpPr>
        <p:spPr>
          <a:xfrm>
            <a:off x="4547314" y="516595"/>
            <a:ext cx="30973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b="1" dirty="0">
                <a:solidFill>
                  <a:schemeClr val="bg1"/>
                </a:solidFill>
              </a:rPr>
              <a:t>LOREM IPSUM</a:t>
            </a: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6CCAD9B1-B569-4E96-BAA7-A71B9B157592}"/>
              </a:ext>
            </a:extLst>
          </p:cNvPr>
          <p:cNvSpPr txBox="1"/>
          <p:nvPr/>
        </p:nvSpPr>
        <p:spPr>
          <a:xfrm>
            <a:off x="1363199" y="5454141"/>
            <a:ext cx="11041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000" b="1" dirty="0">
                <a:solidFill>
                  <a:schemeClr val="bg2">
                    <a:lumMod val="50000"/>
                  </a:schemeClr>
                </a:solidFill>
              </a:rPr>
              <a:t>LOREM IPSUM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5A45665-6726-4186-857A-D6BD672257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0725" y="3970996"/>
            <a:ext cx="3023878" cy="2511770"/>
          </a:xfrm>
          <a:prstGeom prst="rect">
            <a:avLst/>
          </a:prstGeom>
        </p:spPr>
      </p:pic>
      <p:sp>
        <p:nvSpPr>
          <p:cNvPr id="112" name="TextBox 111">
            <a:extLst>
              <a:ext uri="{FF2B5EF4-FFF2-40B4-BE49-F238E27FC236}">
                <a16:creationId xmlns:a16="http://schemas.microsoft.com/office/drawing/2014/main" id="{EB7EB77F-2C4D-4464-B696-78FEEF8B4408}"/>
              </a:ext>
            </a:extLst>
          </p:cNvPr>
          <p:cNvSpPr txBox="1"/>
          <p:nvPr/>
        </p:nvSpPr>
        <p:spPr>
          <a:xfrm>
            <a:off x="9138914" y="4298181"/>
            <a:ext cx="900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400" dirty="0">
                <a:solidFill>
                  <a:schemeClr val="bg1"/>
                </a:solidFill>
              </a:rPr>
              <a:t>LOREM IPSUM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5D97263-7370-413B-BD47-FCB6457FF0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7329" y="3231767"/>
            <a:ext cx="2737341" cy="2749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316093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D383AF4-FB7A-4220-BD4F-9CFF70573F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826479"/>
            <a:ext cx="12192000" cy="4031521"/>
          </a:xfrm>
          <a:prstGeom prst="rect">
            <a:avLst/>
          </a:prstGeom>
        </p:spPr>
      </p:pic>
      <p:sp>
        <p:nvSpPr>
          <p:cNvPr id="507" name="TextBox 506">
            <a:extLst>
              <a:ext uri="{FF2B5EF4-FFF2-40B4-BE49-F238E27FC236}">
                <a16:creationId xmlns:a16="http://schemas.microsoft.com/office/drawing/2014/main" id="{CF5C055C-F5ED-48ED-97E6-599E1F257ED5}"/>
              </a:ext>
            </a:extLst>
          </p:cNvPr>
          <p:cNvSpPr txBox="1"/>
          <p:nvPr/>
        </p:nvSpPr>
        <p:spPr>
          <a:xfrm>
            <a:off x="581603" y="2891342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IN" sz="2000" b="1" dirty="0" err="1">
                <a:solidFill>
                  <a:schemeClr val="bg2">
                    <a:lumMod val="50000"/>
                  </a:schemeClr>
                </a:solidFill>
              </a:rPr>
              <a:t>Aliquam</a:t>
            </a:r>
            <a:r>
              <a:rPr lang="en-IN" sz="2000" b="1" dirty="0">
                <a:solidFill>
                  <a:schemeClr val="bg2">
                    <a:lumMod val="50000"/>
                  </a:schemeClr>
                </a:solidFill>
              </a:rPr>
              <a:t> et </a:t>
            </a:r>
            <a:r>
              <a:rPr lang="en-IN" sz="2000" b="1" dirty="0" err="1">
                <a:solidFill>
                  <a:schemeClr val="bg2">
                    <a:lumMod val="50000"/>
                  </a:schemeClr>
                </a:solidFill>
              </a:rPr>
              <a:t>auctor</a:t>
            </a:r>
            <a:r>
              <a:rPr lang="en-IN" sz="2000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IN" sz="2000" b="1" dirty="0" err="1">
                <a:solidFill>
                  <a:schemeClr val="bg2">
                    <a:lumMod val="50000"/>
                  </a:schemeClr>
                </a:solidFill>
              </a:rPr>
              <a:t>enim</a:t>
            </a:r>
            <a:r>
              <a:rPr lang="en-IN" sz="2000" b="1" dirty="0">
                <a:solidFill>
                  <a:schemeClr val="bg2">
                    <a:lumMod val="50000"/>
                  </a:schemeClr>
                </a:solidFill>
              </a:rPr>
              <a:t>. </a:t>
            </a:r>
            <a:r>
              <a:rPr lang="en-IN" sz="2000" b="1" dirty="0" err="1">
                <a:solidFill>
                  <a:schemeClr val="bg2">
                    <a:lumMod val="50000"/>
                  </a:schemeClr>
                </a:solidFill>
              </a:rPr>
              <a:t>Phasellus</a:t>
            </a:r>
            <a:r>
              <a:rPr lang="en-IN" sz="2000" b="1" dirty="0">
                <a:solidFill>
                  <a:schemeClr val="bg2">
                    <a:lumMod val="50000"/>
                  </a:schemeClr>
                </a:solidFill>
              </a:rPr>
              <a:t> porta </a:t>
            </a:r>
            <a:r>
              <a:rPr lang="en-IN" sz="2000" b="1" dirty="0" err="1">
                <a:solidFill>
                  <a:schemeClr val="bg2">
                    <a:lumMod val="50000"/>
                  </a:schemeClr>
                </a:solidFill>
              </a:rPr>
              <a:t>ornare</a:t>
            </a:r>
            <a:r>
              <a:rPr lang="en-IN" sz="2000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IN" sz="2000" b="1" dirty="0" err="1">
                <a:solidFill>
                  <a:schemeClr val="bg2">
                    <a:lumMod val="50000"/>
                  </a:schemeClr>
                </a:solidFill>
              </a:rPr>
              <a:t>felis</a:t>
            </a:r>
            <a:endParaRPr lang="en-IN" sz="20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508" name="TextBox 507">
            <a:extLst>
              <a:ext uri="{FF2B5EF4-FFF2-40B4-BE49-F238E27FC236}">
                <a16:creationId xmlns:a16="http://schemas.microsoft.com/office/drawing/2014/main" id="{B2D3D722-3AE1-47BD-84CC-43803ED8F2C9}"/>
              </a:ext>
            </a:extLst>
          </p:cNvPr>
          <p:cNvSpPr txBox="1"/>
          <p:nvPr/>
        </p:nvSpPr>
        <p:spPr>
          <a:xfrm>
            <a:off x="581603" y="1927091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IN" sz="2000" b="1" dirty="0" err="1">
                <a:solidFill>
                  <a:schemeClr val="bg2">
                    <a:lumMod val="50000"/>
                  </a:schemeClr>
                </a:solidFill>
              </a:rPr>
              <a:t>Aliquam</a:t>
            </a:r>
            <a:r>
              <a:rPr lang="en-IN" sz="2000" b="1" dirty="0">
                <a:solidFill>
                  <a:schemeClr val="bg2">
                    <a:lumMod val="50000"/>
                  </a:schemeClr>
                </a:solidFill>
              </a:rPr>
              <a:t> et </a:t>
            </a:r>
            <a:r>
              <a:rPr lang="en-IN" sz="2000" b="1" dirty="0" err="1">
                <a:solidFill>
                  <a:schemeClr val="bg2">
                    <a:lumMod val="50000"/>
                  </a:schemeClr>
                </a:solidFill>
              </a:rPr>
              <a:t>auctor</a:t>
            </a:r>
            <a:r>
              <a:rPr lang="en-IN" sz="2000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IN" sz="2000" b="1" dirty="0" err="1">
                <a:solidFill>
                  <a:schemeClr val="bg2">
                    <a:lumMod val="50000"/>
                  </a:schemeClr>
                </a:solidFill>
              </a:rPr>
              <a:t>enim</a:t>
            </a:r>
            <a:r>
              <a:rPr lang="en-IN" sz="2000" b="1" dirty="0">
                <a:solidFill>
                  <a:schemeClr val="bg2">
                    <a:lumMod val="50000"/>
                  </a:schemeClr>
                </a:solidFill>
              </a:rPr>
              <a:t>. </a:t>
            </a:r>
            <a:r>
              <a:rPr lang="en-IN" sz="2000" b="1" dirty="0" err="1">
                <a:solidFill>
                  <a:schemeClr val="bg2">
                    <a:lumMod val="50000"/>
                  </a:schemeClr>
                </a:solidFill>
              </a:rPr>
              <a:t>Phasellus</a:t>
            </a:r>
            <a:r>
              <a:rPr lang="en-IN" sz="2000" b="1" dirty="0">
                <a:solidFill>
                  <a:schemeClr val="bg2">
                    <a:lumMod val="50000"/>
                  </a:schemeClr>
                </a:solidFill>
              </a:rPr>
              <a:t> porta </a:t>
            </a:r>
            <a:r>
              <a:rPr lang="en-IN" sz="2000" b="1" dirty="0" err="1">
                <a:solidFill>
                  <a:schemeClr val="bg2">
                    <a:lumMod val="50000"/>
                  </a:schemeClr>
                </a:solidFill>
              </a:rPr>
              <a:t>ornare</a:t>
            </a:r>
            <a:r>
              <a:rPr lang="en-IN" sz="2000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IN" sz="2000" b="1" dirty="0" err="1">
                <a:solidFill>
                  <a:schemeClr val="bg2">
                    <a:lumMod val="50000"/>
                  </a:schemeClr>
                </a:solidFill>
              </a:rPr>
              <a:t>felis</a:t>
            </a:r>
            <a:endParaRPr lang="en-IN" sz="20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509" name="TextBox 508">
            <a:extLst>
              <a:ext uri="{FF2B5EF4-FFF2-40B4-BE49-F238E27FC236}">
                <a16:creationId xmlns:a16="http://schemas.microsoft.com/office/drawing/2014/main" id="{DA3A3D91-EF55-4FF7-A2F6-D4B7F37EE763}"/>
              </a:ext>
            </a:extLst>
          </p:cNvPr>
          <p:cNvSpPr txBox="1"/>
          <p:nvPr/>
        </p:nvSpPr>
        <p:spPr>
          <a:xfrm>
            <a:off x="581603" y="3855593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IN" sz="2000" b="1" dirty="0" err="1">
                <a:solidFill>
                  <a:schemeClr val="bg2">
                    <a:lumMod val="50000"/>
                  </a:schemeClr>
                </a:solidFill>
              </a:rPr>
              <a:t>Aliquam</a:t>
            </a:r>
            <a:r>
              <a:rPr lang="en-IN" sz="2000" b="1" dirty="0">
                <a:solidFill>
                  <a:schemeClr val="bg2">
                    <a:lumMod val="50000"/>
                  </a:schemeClr>
                </a:solidFill>
              </a:rPr>
              <a:t> et </a:t>
            </a:r>
            <a:r>
              <a:rPr lang="en-IN" sz="2000" b="1" dirty="0" err="1">
                <a:solidFill>
                  <a:schemeClr val="bg2">
                    <a:lumMod val="50000"/>
                  </a:schemeClr>
                </a:solidFill>
              </a:rPr>
              <a:t>auctor</a:t>
            </a:r>
            <a:r>
              <a:rPr lang="en-IN" sz="2000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IN" sz="2000" b="1" dirty="0" err="1">
                <a:solidFill>
                  <a:schemeClr val="bg2">
                    <a:lumMod val="50000"/>
                  </a:schemeClr>
                </a:solidFill>
              </a:rPr>
              <a:t>enim</a:t>
            </a:r>
            <a:r>
              <a:rPr lang="en-IN" sz="2000" b="1" dirty="0">
                <a:solidFill>
                  <a:schemeClr val="bg2">
                    <a:lumMod val="50000"/>
                  </a:schemeClr>
                </a:solidFill>
              </a:rPr>
              <a:t>. </a:t>
            </a:r>
            <a:r>
              <a:rPr lang="en-IN" sz="2000" b="1" dirty="0" err="1">
                <a:solidFill>
                  <a:schemeClr val="bg2">
                    <a:lumMod val="50000"/>
                  </a:schemeClr>
                </a:solidFill>
              </a:rPr>
              <a:t>Phasellus</a:t>
            </a:r>
            <a:r>
              <a:rPr lang="en-IN" sz="2000" b="1" dirty="0">
                <a:solidFill>
                  <a:schemeClr val="bg2">
                    <a:lumMod val="50000"/>
                  </a:schemeClr>
                </a:solidFill>
              </a:rPr>
              <a:t> porta </a:t>
            </a:r>
            <a:r>
              <a:rPr lang="en-IN" sz="2000" b="1" dirty="0" err="1">
                <a:solidFill>
                  <a:schemeClr val="bg2">
                    <a:lumMod val="50000"/>
                  </a:schemeClr>
                </a:solidFill>
              </a:rPr>
              <a:t>ornare</a:t>
            </a:r>
            <a:r>
              <a:rPr lang="en-IN" sz="2000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IN" sz="2000" b="1" dirty="0" err="1">
                <a:solidFill>
                  <a:schemeClr val="bg2">
                    <a:lumMod val="50000"/>
                  </a:schemeClr>
                </a:solidFill>
              </a:rPr>
              <a:t>felis</a:t>
            </a:r>
            <a:endParaRPr lang="en-IN" sz="20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510" name="TextBox 509">
            <a:extLst>
              <a:ext uri="{FF2B5EF4-FFF2-40B4-BE49-F238E27FC236}">
                <a16:creationId xmlns:a16="http://schemas.microsoft.com/office/drawing/2014/main" id="{C277000E-4ADF-461C-8B38-E37944D9DEA2}"/>
              </a:ext>
            </a:extLst>
          </p:cNvPr>
          <p:cNvSpPr txBox="1"/>
          <p:nvPr/>
        </p:nvSpPr>
        <p:spPr>
          <a:xfrm>
            <a:off x="581603" y="621848"/>
            <a:ext cx="30017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800" b="1" dirty="0">
                <a:solidFill>
                  <a:schemeClr val="bg2">
                    <a:lumMod val="50000"/>
                  </a:schemeClr>
                </a:solidFill>
              </a:rPr>
              <a:t>LOREM IPSUM</a:t>
            </a:r>
          </a:p>
        </p:txBody>
      </p:sp>
      <p:sp>
        <p:nvSpPr>
          <p:cNvPr id="377" name="TextBox 376">
            <a:extLst>
              <a:ext uri="{FF2B5EF4-FFF2-40B4-BE49-F238E27FC236}">
                <a16:creationId xmlns:a16="http://schemas.microsoft.com/office/drawing/2014/main" id="{648CA7E3-9526-480B-94B1-529C08752971}"/>
              </a:ext>
            </a:extLst>
          </p:cNvPr>
          <p:cNvSpPr txBox="1"/>
          <p:nvPr/>
        </p:nvSpPr>
        <p:spPr>
          <a:xfrm>
            <a:off x="7614713" y="490845"/>
            <a:ext cx="9142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600" b="1" dirty="0">
                <a:solidFill>
                  <a:schemeClr val="bg2">
                    <a:lumMod val="50000"/>
                  </a:schemeClr>
                </a:solidFill>
              </a:rPr>
              <a:t>LOREM IPSUM</a:t>
            </a:r>
          </a:p>
        </p:txBody>
      </p:sp>
      <p:sp>
        <p:nvSpPr>
          <p:cNvPr id="380" name="TextBox 379">
            <a:extLst>
              <a:ext uri="{FF2B5EF4-FFF2-40B4-BE49-F238E27FC236}">
                <a16:creationId xmlns:a16="http://schemas.microsoft.com/office/drawing/2014/main" id="{FBF124BF-5CED-4B81-8E78-016309DEC6B1}"/>
              </a:ext>
            </a:extLst>
          </p:cNvPr>
          <p:cNvSpPr txBox="1"/>
          <p:nvPr/>
        </p:nvSpPr>
        <p:spPr>
          <a:xfrm>
            <a:off x="9702493" y="490845"/>
            <a:ext cx="9142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600" b="1" dirty="0">
                <a:solidFill>
                  <a:schemeClr val="bg2">
                    <a:lumMod val="50000"/>
                  </a:schemeClr>
                </a:solidFill>
              </a:rPr>
              <a:t>LOREM IPSUM</a:t>
            </a:r>
          </a:p>
        </p:txBody>
      </p:sp>
      <p:sp>
        <p:nvSpPr>
          <p:cNvPr id="381" name="TextBox 380">
            <a:extLst>
              <a:ext uri="{FF2B5EF4-FFF2-40B4-BE49-F238E27FC236}">
                <a16:creationId xmlns:a16="http://schemas.microsoft.com/office/drawing/2014/main" id="{C4FE1621-E98A-4ABB-AAD5-33C62BF0773E}"/>
              </a:ext>
            </a:extLst>
          </p:cNvPr>
          <p:cNvSpPr txBox="1"/>
          <p:nvPr/>
        </p:nvSpPr>
        <p:spPr>
          <a:xfrm>
            <a:off x="5551451" y="490845"/>
            <a:ext cx="9142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600" b="1" dirty="0">
                <a:solidFill>
                  <a:schemeClr val="bg2">
                    <a:lumMod val="50000"/>
                  </a:schemeClr>
                </a:solidFill>
              </a:rPr>
              <a:t>LOREM IPSUM</a:t>
            </a:r>
          </a:p>
        </p:txBody>
      </p:sp>
      <p:sp>
        <p:nvSpPr>
          <p:cNvPr id="378" name="TextBox 377">
            <a:extLst>
              <a:ext uri="{FF2B5EF4-FFF2-40B4-BE49-F238E27FC236}">
                <a16:creationId xmlns:a16="http://schemas.microsoft.com/office/drawing/2014/main" id="{9E3728E0-C32A-40FB-B7B5-B71EC69389A8}"/>
              </a:ext>
            </a:extLst>
          </p:cNvPr>
          <p:cNvSpPr txBox="1"/>
          <p:nvPr/>
        </p:nvSpPr>
        <p:spPr>
          <a:xfrm>
            <a:off x="8233483" y="3934195"/>
            <a:ext cx="9142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600" dirty="0">
                <a:solidFill>
                  <a:schemeClr val="bg2">
                    <a:lumMod val="50000"/>
                  </a:schemeClr>
                </a:solidFill>
              </a:rPr>
              <a:t>LOREM IPSUM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6C050EA-699C-4E3A-83BD-F41F9DCC23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99810" y="1129528"/>
            <a:ext cx="1792379" cy="166435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D50C13D-BAB5-4BA8-BE1F-62DFC3F84A6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49768" y="1145068"/>
            <a:ext cx="1646063" cy="166435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CDF9397-CCF8-4369-826A-366AAA6C03B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82438" y="1162127"/>
            <a:ext cx="1652159" cy="1664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965900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CC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0" name="TextBox 659">
            <a:extLst>
              <a:ext uri="{FF2B5EF4-FFF2-40B4-BE49-F238E27FC236}">
                <a16:creationId xmlns:a16="http://schemas.microsoft.com/office/drawing/2014/main" id="{7D4E4F89-60CE-43E6-97A0-9E4CF312BA11}"/>
              </a:ext>
            </a:extLst>
          </p:cNvPr>
          <p:cNvSpPr txBox="1"/>
          <p:nvPr/>
        </p:nvSpPr>
        <p:spPr>
          <a:xfrm>
            <a:off x="506116" y="3625115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IN" sz="2000" b="1" i="1" dirty="0" err="1">
                <a:solidFill>
                  <a:schemeClr val="bg1"/>
                </a:solidFill>
              </a:rPr>
              <a:t>Aliquam</a:t>
            </a:r>
            <a:r>
              <a:rPr lang="en-IN" sz="2000" b="1" i="1" dirty="0">
                <a:solidFill>
                  <a:schemeClr val="bg1"/>
                </a:solidFill>
              </a:rPr>
              <a:t> et </a:t>
            </a:r>
            <a:r>
              <a:rPr lang="en-IN" sz="2000" b="1" i="1" dirty="0" err="1">
                <a:solidFill>
                  <a:schemeClr val="bg1"/>
                </a:solidFill>
              </a:rPr>
              <a:t>auctor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enim</a:t>
            </a:r>
            <a:r>
              <a:rPr lang="en-IN" sz="2000" b="1" i="1" dirty="0">
                <a:solidFill>
                  <a:schemeClr val="bg1"/>
                </a:solidFill>
              </a:rPr>
              <a:t>. </a:t>
            </a:r>
            <a:r>
              <a:rPr lang="en-IN" sz="2000" b="1" i="1" dirty="0" err="1">
                <a:solidFill>
                  <a:schemeClr val="bg1"/>
                </a:solidFill>
              </a:rPr>
              <a:t>Phasellus</a:t>
            </a:r>
            <a:r>
              <a:rPr lang="en-IN" sz="2000" b="1" i="1" dirty="0">
                <a:solidFill>
                  <a:schemeClr val="bg1"/>
                </a:solidFill>
              </a:rPr>
              <a:t> porta </a:t>
            </a:r>
            <a:r>
              <a:rPr lang="en-IN" sz="2000" b="1" i="1" dirty="0" err="1">
                <a:solidFill>
                  <a:schemeClr val="bg1"/>
                </a:solidFill>
              </a:rPr>
              <a:t>ornare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felis</a:t>
            </a:r>
            <a:endParaRPr lang="en-IN" sz="2000" b="1" i="1" dirty="0">
              <a:solidFill>
                <a:schemeClr val="bg1"/>
              </a:solidFill>
            </a:endParaRPr>
          </a:p>
        </p:txBody>
      </p:sp>
      <p:sp>
        <p:nvSpPr>
          <p:cNvPr id="661" name="TextBox 660">
            <a:extLst>
              <a:ext uri="{FF2B5EF4-FFF2-40B4-BE49-F238E27FC236}">
                <a16:creationId xmlns:a16="http://schemas.microsoft.com/office/drawing/2014/main" id="{34CFABCA-0DB4-43CE-A79D-1AC079D62BED}"/>
              </a:ext>
            </a:extLst>
          </p:cNvPr>
          <p:cNvSpPr txBox="1"/>
          <p:nvPr/>
        </p:nvSpPr>
        <p:spPr>
          <a:xfrm>
            <a:off x="506116" y="2660864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IN" sz="2000" b="1" i="1" dirty="0" err="1">
                <a:solidFill>
                  <a:schemeClr val="bg1"/>
                </a:solidFill>
              </a:rPr>
              <a:t>Aliquam</a:t>
            </a:r>
            <a:r>
              <a:rPr lang="en-IN" sz="2000" b="1" i="1" dirty="0">
                <a:solidFill>
                  <a:schemeClr val="bg1"/>
                </a:solidFill>
              </a:rPr>
              <a:t> et </a:t>
            </a:r>
            <a:r>
              <a:rPr lang="en-IN" sz="2000" b="1" i="1" dirty="0" err="1">
                <a:solidFill>
                  <a:schemeClr val="bg1"/>
                </a:solidFill>
              </a:rPr>
              <a:t>auctor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enim</a:t>
            </a:r>
            <a:r>
              <a:rPr lang="en-IN" sz="2000" b="1" i="1" dirty="0">
                <a:solidFill>
                  <a:schemeClr val="bg1"/>
                </a:solidFill>
              </a:rPr>
              <a:t>. </a:t>
            </a:r>
            <a:r>
              <a:rPr lang="en-IN" sz="2000" b="1" i="1" dirty="0" err="1">
                <a:solidFill>
                  <a:schemeClr val="bg1"/>
                </a:solidFill>
              </a:rPr>
              <a:t>Phasellus</a:t>
            </a:r>
            <a:r>
              <a:rPr lang="en-IN" sz="2000" b="1" i="1" dirty="0">
                <a:solidFill>
                  <a:schemeClr val="bg1"/>
                </a:solidFill>
              </a:rPr>
              <a:t> porta </a:t>
            </a:r>
            <a:r>
              <a:rPr lang="en-IN" sz="2000" b="1" i="1" dirty="0" err="1">
                <a:solidFill>
                  <a:schemeClr val="bg1"/>
                </a:solidFill>
              </a:rPr>
              <a:t>ornare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felis</a:t>
            </a:r>
            <a:endParaRPr lang="en-IN" sz="2000" b="1" i="1" dirty="0">
              <a:solidFill>
                <a:schemeClr val="bg1"/>
              </a:solidFill>
            </a:endParaRPr>
          </a:p>
        </p:txBody>
      </p:sp>
      <p:sp>
        <p:nvSpPr>
          <p:cNvPr id="662" name="TextBox 661">
            <a:extLst>
              <a:ext uri="{FF2B5EF4-FFF2-40B4-BE49-F238E27FC236}">
                <a16:creationId xmlns:a16="http://schemas.microsoft.com/office/drawing/2014/main" id="{E213E094-DA4E-4D6B-956C-BFF77F746F2F}"/>
              </a:ext>
            </a:extLst>
          </p:cNvPr>
          <p:cNvSpPr txBox="1"/>
          <p:nvPr/>
        </p:nvSpPr>
        <p:spPr>
          <a:xfrm>
            <a:off x="506116" y="4589366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IN" sz="2000" b="1" i="1" dirty="0" err="1">
                <a:solidFill>
                  <a:schemeClr val="bg1"/>
                </a:solidFill>
              </a:rPr>
              <a:t>Aliquam</a:t>
            </a:r>
            <a:r>
              <a:rPr lang="en-IN" sz="2000" b="1" i="1" dirty="0">
                <a:solidFill>
                  <a:schemeClr val="bg1"/>
                </a:solidFill>
              </a:rPr>
              <a:t> et </a:t>
            </a:r>
            <a:r>
              <a:rPr lang="en-IN" sz="2000" b="1" i="1" dirty="0" err="1">
                <a:solidFill>
                  <a:schemeClr val="bg1"/>
                </a:solidFill>
              </a:rPr>
              <a:t>auctor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enim</a:t>
            </a:r>
            <a:r>
              <a:rPr lang="en-IN" sz="2000" b="1" i="1" dirty="0">
                <a:solidFill>
                  <a:schemeClr val="bg1"/>
                </a:solidFill>
              </a:rPr>
              <a:t>. </a:t>
            </a:r>
            <a:r>
              <a:rPr lang="en-IN" sz="2000" b="1" i="1" dirty="0" err="1">
                <a:solidFill>
                  <a:schemeClr val="bg1"/>
                </a:solidFill>
              </a:rPr>
              <a:t>Phasellus</a:t>
            </a:r>
            <a:r>
              <a:rPr lang="en-IN" sz="2000" b="1" i="1" dirty="0">
                <a:solidFill>
                  <a:schemeClr val="bg1"/>
                </a:solidFill>
              </a:rPr>
              <a:t> porta </a:t>
            </a:r>
            <a:r>
              <a:rPr lang="en-IN" sz="2000" b="1" i="1" dirty="0" err="1">
                <a:solidFill>
                  <a:schemeClr val="bg1"/>
                </a:solidFill>
              </a:rPr>
              <a:t>ornare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felis</a:t>
            </a:r>
            <a:endParaRPr lang="en-IN" sz="2000" b="1" i="1" dirty="0">
              <a:solidFill>
                <a:schemeClr val="bg1"/>
              </a:solidFill>
            </a:endParaRPr>
          </a:p>
        </p:txBody>
      </p:sp>
      <p:sp>
        <p:nvSpPr>
          <p:cNvPr id="663" name="TextBox 662">
            <a:extLst>
              <a:ext uri="{FF2B5EF4-FFF2-40B4-BE49-F238E27FC236}">
                <a16:creationId xmlns:a16="http://schemas.microsoft.com/office/drawing/2014/main" id="{938071AC-982C-4DC4-BB64-602EA3465D23}"/>
              </a:ext>
            </a:extLst>
          </p:cNvPr>
          <p:cNvSpPr txBox="1"/>
          <p:nvPr/>
        </p:nvSpPr>
        <p:spPr>
          <a:xfrm>
            <a:off x="506116" y="1112376"/>
            <a:ext cx="30130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800" b="1" dirty="0">
                <a:solidFill>
                  <a:schemeClr val="bg1"/>
                </a:solidFill>
              </a:rPr>
              <a:t>LOREM IPSUM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4A14DE3-29B1-40ED-B5BD-05BE4E3A66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4464" y="826808"/>
            <a:ext cx="6047756" cy="5596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0982746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AC65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>
            <a:extLst>
              <a:ext uri="{FF2B5EF4-FFF2-40B4-BE49-F238E27FC236}">
                <a16:creationId xmlns:a16="http://schemas.microsoft.com/office/drawing/2014/main" id="{AF7B3E87-7761-4268-983E-C6B7B7AB9DDA}"/>
              </a:ext>
            </a:extLst>
          </p:cNvPr>
          <p:cNvSpPr txBox="1"/>
          <p:nvPr/>
        </p:nvSpPr>
        <p:spPr>
          <a:xfrm>
            <a:off x="4547314" y="516595"/>
            <a:ext cx="30973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b="1" dirty="0">
                <a:solidFill>
                  <a:schemeClr val="accent6">
                    <a:lumMod val="75000"/>
                  </a:schemeClr>
                </a:solidFill>
              </a:rPr>
              <a:t>LOREM IPSUM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3E29DF0-21D9-4EFD-A97F-9238D77C027F}"/>
              </a:ext>
            </a:extLst>
          </p:cNvPr>
          <p:cNvSpPr txBox="1"/>
          <p:nvPr/>
        </p:nvSpPr>
        <p:spPr>
          <a:xfrm>
            <a:off x="7540665" y="3113919"/>
            <a:ext cx="39036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IN" sz="2000" dirty="0" err="1">
                <a:solidFill>
                  <a:schemeClr val="bg1"/>
                </a:solidFill>
              </a:rPr>
              <a:t>Aliquam</a:t>
            </a:r>
            <a:r>
              <a:rPr lang="en-IN" sz="2000" dirty="0">
                <a:solidFill>
                  <a:schemeClr val="bg1"/>
                </a:solidFill>
              </a:rPr>
              <a:t> et </a:t>
            </a:r>
            <a:r>
              <a:rPr lang="en-IN" sz="2000" dirty="0" err="1">
                <a:solidFill>
                  <a:schemeClr val="bg1"/>
                </a:solidFill>
              </a:rPr>
              <a:t>auctor</a:t>
            </a:r>
            <a:r>
              <a:rPr lang="en-IN" sz="2000" dirty="0">
                <a:solidFill>
                  <a:schemeClr val="bg1"/>
                </a:solidFill>
              </a:rPr>
              <a:t> </a:t>
            </a:r>
            <a:r>
              <a:rPr lang="en-IN" sz="2000" dirty="0" err="1">
                <a:solidFill>
                  <a:schemeClr val="bg1"/>
                </a:solidFill>
              </a:rPr>
              <a:t>enim</a:t>
            </a:r>
            <a:r>
              <a:rPr lang="en-IN" sz="2000" dirty="0">
                <a:solidFill>
                  <a:schemeClr val="bg1"/>
                </a:solidFill>
              </a:rPr>
              <a:t>. </a:t>
            </a:r>
            <a:r>
              <a:rPr lang="en-IN" sz="2000" dirty="0" err="1">
                <a:solidFill>
                  <a:schemeClr val="bg1"/>
                </a:solidFill>
              </a:rPr>
              <a:t>Phasellus</a:t>
            </a:r>
            <a:r>
              <a:rPr lang="en-IN" sz="2000" dirty="0">
                <a:solidFill>
                  <a:schemeClr val="bg1"/>
                </a:solidFill>
              </a:rPr>
              <a:t> porta </a:t>
            </a:r>
            <a:r>
              <a:rPr lang="en-IN" sz="2000" dirty="0" err="1">
                <a:solidFill>
                  <a:schemeClr val="bg1"/>
                </a:solidFill>
              </a:rPr>
              <a:t>ornare</a:t>
            </a:r>
            <a:r>
              <a:rPr lang="en-IN" sz="2000" dirty="0">
                <a:solidFill>
                  <a:schemeClr val="bg1"/>
                </a:solidFill>
              </a:rPr>
              <a:t> </a:t>
            </a:r>
            <a:r>
              <a:rPr lang="en-IN" sz="2000" dirty="0" err="1">
                <a:solidFill>
                  <a:schemeClr val="bg1"/>
                </a:solidFill>
              </a:rPr>
              <a:t>felis</a:t>
            </a:r>
            <a:endParaRPr lang="en-IN" sz="2000" dirty="0">
              <a:solidFill>
                <a:schemeClr val="bg1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5F8F072-BD8D-4BFF-9F97-8F5F92E19416}"/>
              </a:ext>
            </a:extLst>
          </p:cNvPr>
          <p:cNvSpPr txBox="1"/>
          <p:nvPr/>
        </p:nvSpPr>
        <p:spPr>
          <a:xfrm>
            <a:off x="7540665" y="2149668"/>
            <a:ext cx="39036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IN" sz="2000" dirty="0" err="1">
                <a:solidFill>
                  <a:schemeClr val="bg1"/>
                </a:solidFill>
              </a:rPr>
              <a:t>Aliquam</a:t>
            </a:r>
            <a:r>
              <a:rPr lang="en-IN" sz="2000" dirty="0">
                <a:solidFill>
                  <a:schemeClr val="bg1"/>
                </a:solidFill>
              </a:rPr>
              <a:t> et </a:t>
            </a:r>
            <a:r>
              <a:rPr lang="en-IN" sz="2000" dirty="0" err="1">
                <a:solidFill>
                  <a:schemeClr val="bg1"/>
                </a:solidFill>
              </a:rPr>
              <a:t>auctor</a:t>
            </a:r>
            <a:r>
              <a:rPr lang="en-IN" sz="2000" dirty="0">
                <a:solidFill>
                  <a:schemeClr val="bg1"/>
                </a:solidFill>
              </a:rPr>
              <a:t> </a:t>
            </a:r>
            <a:r>
              <a:rPr lang="en-IN" sz="2000" dirty="0" err="1">
                <a:solidFill>
                  <a:schemeClr val="bg1"/>
                </a:solidFill>
              </a:rPr>
              <a:t>enim</a:t>
            </a:r>
            <a:r>
              <a:rPr lang="en-IN" sz="2000" dirty="0">
                <a:solidFill>
                  <a:schemeClr val="bg1"/>
                </a:solidFill>
              </a:rPr>
              <a:t>. </a:t>
            </a:r>
            <a:r>
              <a:rPr lang="en-IN" sz="2000" dirty="0" err="1">
                <a:solidFill>
                  <a:schemeClr val="bg1"/>
                </a:solidFill>
              </a:rPr>
              <a:t>Phasellus</a:t>
            </a:r>
            <a:r>
              <a:rPr lang="en-IN" sz="2000" dirty="0">
                <a:solidFill>
                  <a:schemeClr val="bg1"/>
                </a:solidFill>
              </a:rPr>
              <a:t> porta </a:t>
            </a:r>
            <a:r>
              <a:rPr lang="en-IN" sz="2000" dirty="0" err="1">
                <a:solidFill>
                  <a:schemeClr val="bg1"/>
                </a:solidFill>
              </a:rPr>
              <a:t>ornare</a:t>
            </a:r>
            <a:r>
              <a:rPr lang="en-IN" sz="2000" dirty="0">
                <a:solidFill>
                  <a:schemeClr val="bg1"/>
                </a:solidFill>
              </a:rPr>
              <a:t> </a:t>
            </a:r>
            <a:r>
              <a:rPr lang="en-IN" sz="2000" dirty="0" err="1">
                <a:solidFill>
                  <a:schemeClr val="bg1"/>
                </a:solidFill>
              </a:rPr>
              <a:t>felis</a:t>
            </a:r>
            <a:endParaRPr lang="en-IN" sz="2000" dirty="0">
              <a:solidFill>
                <a:schemeClr val="bg1"/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B6F1DB1-EF02-4AEB-930B-5797DF73A9A8}"/>
              </a:ext>
            </a:extLst>
          </p:cNvPr>
          <p:cNvSpPr txBox="1"/>
          <p:nvPr/>
        </p:nvSpPr>
        <p:spPr>
          <a:xfrm>
            <a:off x="7540665" y="4078170"/>
            <a:ext cx="39036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IN" sz="2000" dirty="0" err="1">
                <a:solidFill>
                  <a:schemeClr val="bg1"/>
                </a:solidFill>
              </a:rPr>
              <a:t>Aliquam</a:t>
            </a:r>
            <a:r>
              <a:rPr lang="en-IN" sz="2000" dirty="0">
                <a:solidFill>
                  <a:schemeClr val="bg1"/>
                </a:solidFill>
              </a:rPr>
              <a:t> et </a:t>
            </a:r>
            <a:r>
              <a:rPr lang="en-IN" sz="2000" dirty="0" err="1">
                <a:solidFill>
                  <a:schemeClr val="bg1"/>
                </a:solidFill>
              </a:rPr>
              <a:t>auctor</a:t>
            </a:r>
            <a:r>
              <a:rPr lang="en-IN" sz="2000" dirty="0">
                <a:solidFill>
                  <a:schemeClr val="bg1"/>
                </a:solidFill>
              </a:rPr>
              <a:t> </a:t>
            </a:r>
            <a:r>
              <a:rPr lang="en-IN" sz="2000" dirty="0" err="1">
                <a:solidFill>
                  <a:schemeClr val="bg1"/>
                </a:solidFill>
              </a:rPr>
              <a:t>enim</a:t>
            </a:r>
            <a:r>
              <a:rPr lang="en-IN" sz="2000" dirty="0">
                <a:solidFill>
                  <a:schemeClr val="bg1"/>
                </a:solidFill>
              </a:rPr>
              <a:t>. </a:t>
            </a:r>
            <a:r>
              <a:rPr lang="en-IN" sz="2000" dirty="0" err="1">
                <a:solidFill>
                  <a:schemeClr val="bg1"/>
                </a:solidFill>
              </a:rPr>
              <a:t>Phasellus</a:t>
            </a:r>
            <a:r>
              <a:rPr lang="en-IN" sz="2000" dirty="0">
                <a:solidFill>
                  <a:schemeClr val="bg1"/>
                </a:solidFill>
              </a:rPr>
              <a:t> porta </a:t>
            </a:r>
            <a:r>
              <a:rPr lang="en-IN" sz="2000" dirty="0" err="1">
                <a:solidFill>
                  <a:schemeClr val="bg1"/>
                </a:solidFill>
              </a:rPr>
              <a:t>ornare</a:t>
            </a:r>
            <a:r>
              <a:rPr lang="en-IN" sz="2000" dirty="0">
                <a:solidFill>
                  <a:schemeClr val="bg1"/>
                </a:solidFill>
              </a:rPr>
              <a:t> </a:t>
            </a:r>
            <a:r>
              <a:rPr lang="en-IN" sz="2000" dirty="0" err="1">
                <a:solidFill>
                  <a:schemeClr val="bg1"/>
                </a:solidFill>
              </a:rPr>
              <a:t>felis</a:t>
            </a:r>
            <a:endParaRPr lang="en-IN" sz="2000" dirty="0">
              <a:solidFill>
                <a:schemeClr val="bg1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621267A-8388-49C6-80F4-8D007F4FAD8C}"/>
              </a:ext>
            </a:extLst>
          </p:cNvPr>
          <p:cNvSpPr/>
          <p:nvPr/>
        </p:nvSpPr>
        <p:spPr>
          <a:xfrm>
            <a:off x="0" y="6051833"/>
            <a:ext cx="12192000" cy="806167"/>
          </a:xfrm>
          <a:prstGeom prst="rect">
            <a:avLst/>
          </a:prstGeom>
          <a:solidFill>
            <a:srgbClr val="5482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2745E67-E442-4F2A-BC72-58399259B9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725" y="1412375"/>
            <a:ext cx="8443692" cy="4639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4107418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04C5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2168A76-075B-4ABC-A1A8-951F220062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293" y="1488821"/>
            <a:ext cx="7852329" cy="4590686"/>
          </a:xfrm>
          <a:prstGeom prst="rect">
            <a:avLst/>
          </a:prstGeom>
        </p:spPr>
      </p:pic>
      <p:sp>
        <p:nvSpPr>
          <p:cNvPr id="7" name="Rectangle 15">
            <a:extLst>
              <a:ext uri="{FF2B5EF4-FFF2-40B4-BE49-F238E27FC236}">
                <a16:creationId xmlns:a16="http://schemas.microsoft.com/office/drawing/2014/main" id="{4919CAA1-A13D-4882-90DA-82EE0A50B7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84288" y="4570413"/>
            <a:ext cx="9623425" cy="2287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75B9D3F-CAE0-4410-91E5-FA66EC121CE4}"/>
              </a:ext>
            </a:extLst>
          </p:cNvPr>
          <p:cNvSpPr txBox="1"/>
          <p:nvPr/>
        </p:nvSpPr>
        <p:spPr>
          <a:xfrm>
            <a:off x="4547314" y="516595"/>
            <a:ext cx="30973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b="1" dirty="0">
                <a:solidFill>
                  <a:schemeClr val="bg1"/>
                </a:solidFill>
              </a:rPr>
              <a:t>LOREM IPSUM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437FA14-A9BF-4D55-86E0-3E9C3C8A1C4C}"/>
              </a:ext>
            </a:extLst>
          </p:cNvPr>
          <p:cNvSpPr txBox="1"/>
          <p:nvPr/>
        </p:nvSpPr>
        <p:spPr>
          <a:xfrm>
            <a:off x="8288332" y="3076278"/>
            <a:ext cx="39036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IN" sz="2000" dirty="0" err="1">
                <a:solidFill>
                  <a:schemeClr val="bg1"/>
                </a:solidFill>
              </a:rPr>
              <a:t>Aliquam</a:t>
            </a:r>
            <a:r>
              <a:rPr lang="en-IN" sz="2000" dirty="0">
                <a:solidFill>
                  <a:schemeClr val="bg1"/>
                </a:solidFill>
              </a:rPr>
              <a:t> et </a:t>
            </a:r>
            <a:r>
              <a:rPr lang="en-IN" sz="2000" dirty="0" err="1">
                <a:solidFill>
                  <a:schemeClr val="bg1"/>
                </a:solidFill>
              </a:rPr>
              <a:t>auctor</a:t>
            </a:r>
            <a:r>
              <a:rPr lang="en-IN" sz="2000" dirty="0">
                <a:solidFill>
                  <a:schemeClr val="bg1"/>
                </a:solidFill>
              </a:rPr>
              <a:t> </a:t>
            </a:r>
            <a:r>
              <a:rPr lang="en-IN" sz="2000" dirty="0" err="1">
                <a:solidFill>
                  <a:schemeClr val="bg1"/>
                </a:solidFill>
              </a:rPr>
              <a:t>enim</a:t>
            </a:r>
            <a:r>
              <a:rPr lang="en-IN" sz="2000" dirty="0">
                <a:solidFill>
                  <a:schemeClr val="bg1"/>
                </a:solidFill>
              </a:rPr>
              <a:t>. </a:t>
            </a:r>
            <a:r>
              <a:rPr lang="en-IN" sz="2000" dirty="0" err="1">
                <a:solidFill>
                  <a:schemeClr val="bg1"/>
                </a:solidFill>
              </a:rPr>
              <a:t>Phasellus</a:t>
            </a:r>
            <a:r>
              <a:rPr lang="en-IN" sz="2000" dirty="0">
                <a:solidFill>
                  <a:schemeClr val="bg1"/>
                </a:solidFill>
              </a:rPr>
              <a:t> porta </a:t>
            </a:r>
            <a:r>
              <a:rPr lang="en-IN" sz="2000" dirty="0" err="1">
                <a:solidFill>
                  <a:schemeClr val="bg1"/>
                </a:solidFill>
              </a:rPr>
              <a:t>ornare</a:t>
            </a:r>
            <a:r>
              <a:rPr lang="en-IN" sz="2000" dirty="0">
                <a:solidFill>
                  <a:schemeClr val="bg1"/>
                </a:solidFill>
              </a:rPr>
              <a:t> </a:t>
            </a:r>
            <a:r>
              <a:rPr lang="en-IN" sz="2000" dirty="0" err="1">
                <a:solidFill>
                  <a:schemeClr val="bg1"/>
                </a:solidFill>
              </a:rPr>
              <a:t>felis</a:t>
            </a:r>
            <a:endParaRPr lang="en-IN" sz="2000" dirty="0">
              <a:solidFill>
                <a:schemeClr val="bg1"/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1EB78AC-7D1A-4A26-BA23-DCCD2671A597}"/>
              </a:ext>
            </a:extLst>
          </p:cNvPr>
          <p:cNvSpPr txBox="1"/>
          <p:nvPr/>
        </p:nvSpPr>
        <p:spPr>
          <a:xfrm>
            <a:off x="8288332" y="2112027"/>
            <a:ext cx="39036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IN" sz="2000" dirty="0" err="1">
                <a:solidFill>
                  <a:schemeClr val="bg1"/>
                </a:solidFill>
              </a:rPr>
              <a:t>Aliquam</a:t>
            </a:r>
            <a:r>
              <a:rPr lang="en-IN" sz="2000" dirty="0">
                <a:solidFill>
                  <a:schemeClr val="bg1"/>
                </a:solidFill>
              </a:rPr>
              <a:t> et </a:t>
            </a:r>
            <a:r>
              <a:rPr lang="en-IN" sz="2000" dirty="0" err="1">
                <a:solidFill>
                  <a:schemeClr val="bg1"/>
                </a:solidFill>
              </a:rPr>
              <a:t>auctor</a:t>
            </a:r>
            <a:r>
              <a:rPr lang="en-IN" sz="2000" dirty="0">
                <a:solidFill>
                  <a:schemeClr val="bg1"/>
                </a:solidFill>
              </a:rPr>
              <a:t> </a:t>
            </a:r>
            <a:r>
              <a:rPr lang="en-IN" sz="2000" dirty="0" err="1">
                <a:solidFill>
                  <a:schemeClr val="bg1"/>
                </a:solidFill>
              </a:rPr>
              <a:t>enim</a:t>
            </a:r>
            <a:r>
              <a:rPr lang="en-IN" sz="2000" dirty="0">
                <a:solidFill>
                  <a:schemeClr val="bg1"/>
                </a:solidFill>
              </a:rPr>
              <a:t>. </a:t>
            </a:r>
            <a:r>
              <a:rPr lang="en-IN" sz="2000" dirty="0" err="1">
                <a:solidFill>
                  <a:schemeClr val="bg1"/>
                </a:solidFill>
              </a:rPr>
              <a:t>Phasellus</a:t>
            </a:r>
            <a:r>
              <a:rPr lang="en-IN" sz="2000" dirty="0">
                <a:solidFill>
                  <a:schemeClr val="bg1"/>
                </a:solidFill>
              </a:rPr>
              <a:t> porta </a:t>
            </a:r>
            <a:r>
              <a:rPr lang="en-IN" sz="2000" dirty="0" err="1">
                <a:solidFill>
                  <a:schemeClr val="bg1"/>
                </a:solidFill>
              </a:rPr>
              <a:t>ornare</a:t>
            </a:r>
            <a:r>
              <a:rPr lang="en-IN" sz="2000" dirty="0">
                <a:solidFill>
                  <a:schemeClr val="bg1"/>
                </a:solidFill>
              </a:rPr>
              <a:t> </a:t>
            </a:r>
            <a:r>
              <a:rPr lang="en-IN" sz="2000" dirty="0" err="1">
                <a:solidFill>
                  <a:schemeClr val="bg1"/>
                </a:solidFill>
              </a:rPr>
              <a:t>felis</a:t>
            </a:r>
            <a:endParaRPr lang="en-IN" sz="2000" dirty="0">
              <a:solidFill>
                <a:schemeClr val="bg1"/>
              </a:solidFill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3A1D74B-7DB8-4BFE-9D40-207C0D08C9BD}"/>
              </a:ext>
            </a:extLst>
          </p:cNvPr>
          <p:cNvSpPr txBox="1"/>
          <p:nvPr/>
        </p:nvSpPr>
        <p:spPr>
          <a:xfrm>
            <a:off x="8288332" y="4040529"/>
            <a:ext cx="39036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IN" sz="2000" dirty="0" err="1">
                <a:solidFill>
                  <a:schemeClr val="bg1"/>
                </a:solidFill>
              </a:rPr>
              <a:t>Aliquam</a:t>
            </a:r>
            <a:r>
              <a:rPr lang="en-IN" sz="2000" dirty="0">
                <a:solidFill>
                  <a:schemeClr val="bg1"/>
                </a:solidFill>
              </a:rPr>
              <a:t> et </a:t>
            </a:r>
            <a:r>
              <a:rPr lang="en-IN" sz="2000" dirty="0" err="1">
                <a:solidFill>
                  <a:schemeClr val="bg1"/>
                </a:solidFill>
              </a:rPr>
              <a:t>auctor</a:t>
            </a:r>
            <a:r>
              <a:rPr lang="en-IN" sz="2000" dirty="0">
                <a:solidFill>
                  <a:schemeClr val="bg1"/>
                </a:solidFill>
              </a:rPr>
              <a:t> </a:t>
            </a:r>
            <a:r>
              <a:rPr lang="en-IN" sz="2000" dirty="0" err="1">
                <a:solidFill>
                  <a:schemeClr val="bg1"/>
                </a:solidFill>
              </a:rPr>
              <a:t>enim</a:t>
            </a:r>
            <a:r>
              <a:rPr lang="en-IN" sz="2000" dirty="0">
                <a:solidFill>
                  <a:schemeClr val="bg1"/>
                </a:solidFill>
              </a:rPr>
              <a:t>. </a:t>
            </a:r>
            <a:r>
              <a:rPr lang="en-IN" sz="2000" dirty="0" err="1">
                <a:solidFill>
                  <a:schemeClr val="bg1"/>
                </a:solidFill>
              </a:rPr>
              <a:t>Phasellus</a:t>
            </a:r>
            <a:r>
              <a:rPr lang="en-IN" sz="2000" dirty="0">
                <a:solidFill>
                  <a:schemeClr val="bg1"/>
                </a:solidFill>
              </a:rPr>
              <a:t> porta </a:t>
            </a:r>
            <a:r>
              <a:rPr lang="en-IN" sz="2000" dirty="0" err="1">
                <a:solidFill>
                  <a:schemeClr val="bg1"/>
                </a:solidFill>
              </a:rPr>
              <a:t>ornare</a:t>
            </a:r>
            <a:r>
              <a:rPr lang="en-IN" sz="2000" dirty="0">
                <a:solidFill>
                  <a:schemeClr val="bg1"/>
                </a:solidFill>
              </a:rPr>
              <a:t> </a:t>
            </a:r>
            <a:r>
              <a:rPr lang="en-IN" sz="2000" dirty="0" err="1">
                <a:solidFill>
                  <a:schemeClr val="bg1"/>
                </a:solidFill>
              </a:rPr>
              <a:t>felis</a:t>
            </a:r>
            <a:endParaRPr lang="en-IN" sz="2000" dirty="0">
              <a:solidFill>
                <a:schemeClr val="bg1"/>
              </a:solidFill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CAB1BCEE-8A73-4E2B-BB89-C3DCB67402B7}"/>
              </a:ext>
            </a:extLst>
          </p:cNvPr>
          <p:cNvSpPr/>
          <p:nvPr/>
        </p:nvSpPr>
        <p:spPr>
          <a:xfrm>
            <a:off x="0" y="6063973"/>
            <a:ext cx="12192000" cy="794027"/>
          </a:xfrm>
          <a:prstGeom prst="rect">
            <a:avLst/>
          </a:prstGeom>
          <a:solidFill>
            <a:srgbClr val="44A4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57ECDB74-1A21-4471-A885-1DD3CE4FBC88}"/>
              </a:ext>
            </a:extLst>
          </p:cNvPr>
          <p:cNvSpPr txBox="1"/>
          <p:nvPr/>
        </p:nvSpPr>
        <p:spPr>
          <a:xfrm>
            <a:off x="873178" y="1820322"/>
            <a:ext cx="30973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b="1" dirty="0">
                <a:solidFill>
                  <a:schemeClr val="bg1"/>
                </a:solidFill>
              </a:rPr>
              <a:t>LOREM IPSUM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4C47B054-ACDB-4AA2-8B9D-EF04F061C3F4}"/>
              </a:ext>
            </a:extLst>
          </p:cNvPr>
          <p:cNvSpPr txBox="1"/>
          <p:nvPr/>
        </p:nvSpPr>
        <p:spPr>
          <a:xfrm>
            <a:off x="481851" y="2741443"/>
            <a:ext cx="39036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dirty="0" err="1">
                <a:solidFill>
                  <a:schemeClr val="bg1"/>
                </a:solidFill>
              </a:rPr>
              <a:t>Aliquam</a:t>
            </a:r>
            <a:r>
              <a:rPr lang="en-IN" sz="2000" dirty="0">
                <a:solidFill>
                  <a:schemeClr val="bg1"/>
                </a:solidFill>
              </a:rPr>
              <a:t> et </a:t>
            </a:r>
            <a:r>
              <a:rPr lang="en-IN" sz="2000" dirty="0" err="1">
                <a:solidFill>
                  <a:schemeClr val="bg1"/>
                </a:solidFill>
              </a:rPr>
              <a:t>auctor</a:t>
            </a:r>
            <a:r>
              <a:rPr lang="en-IN" sz="2000" dirty="0">
                <a:solidFill>
                  <a:schemeClr val="bg1"/>
                </a:solidFill>
              </a:rPr>
              <a:t> </a:t>
            </a:r>
            <a:r>
              <a:rPr lang="en-IN" sz="2000" dirty="0" err="1">
                <a:solidFill>
                  <a:schemeClr val="bg1"/>
                </a:solidFill>
              </a:rPr>
              <a:t>enim</a:t>
            </a:r>
            <a:r>
              <a:rPr lang="en-IN" sz="2000" dirty="0">
                <a:solidFill>
                  <a:schemeClr val="bg1"/>
                </a:solidFill>
              </a:rPr>
              <a:t>. </a:t>
            </a:r>
            <a:r>
              <a:rPr lang="en-IN" sz="2000" dirty="0" err="1">
                <a:solidFill>
                  <a:schemeClr val="bg1"/>
                </a:solidFill>
              </a:rPr>
              <a:t>Phasellus</a:t>
            </a:r>
            <a:r>
              <a:rPr lang="en-IN" sz="2000" dirty="0">
                <a:solidFill>
                  <a:schemeClr val="bg1"/>
                </a:solidFill>
              </a:rPr>
              <a:t> porta </a:t>
            </a:r>
            <a:r>
              <a:rPr lang="en-IN" sz="2000" dirty="0" err="1">
                <a:solidFill>
                  <a:schemeClr val="bg1"/>
                </a:solidFill>
              </a:rPr>
              <a:t>ornare</a:t>
            </a:r>
            <a:r>
              <a:rPr lang="en-IN" sz="2000" dirty="0">
                <a:solidFill>
                  <a:schemeClr val="bg1"/>
                </a:solidFill>
              </a:rPr>
              <a:t> </a:t>
            </a:r>
            <a:r>
              <a:rPr lang="en-IN" sz="2000" dirty="0" err="1">
                <a:solidFill>
                  <a:schemeClr val="bg1"/>
                </a:solidFill>
              </a:rPr>
              <a:t>felis</a:t>
            </a:r>
            <a:endParaRPr lang="en-IN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2003644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F5CA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94" name="Oval 9">
            <a:extLst>
              <a:ext uri="{FF2B5EF4-FFF2-40B4-BE49-F238E27FC236}">
                <a16:creationId xmlns:a16="http://schemas.microsoft.com/office/drawing/2014/main" id="{855077DD-6F68-4EAC-BCCF-46F3FF4782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4806" y="909077"/>
            <a:ext cx="6974298" cy="5808177"/>
          </a:xfrm>
          <a:prstGeom prst="ellipse">
            <a:avLst/>
          </a:prstGeom>
          <a:solidFill>
            <a:srgbClr val="2A3E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6C7A9F1A-DCCF-4B3E-A238-7BBFC1FB56A8}"/>
              </a:ext>
            </a:extLst>
          </p:cNvPr>
          <p:cNvSpPr txBox="1"/>
          <p:nvPr/>
        </p:nvSpPr>
        <p:spPr>
          <a:xfrm>
            <a:off x="946177" y="1912191"/>
            <a:ext cx="36011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dirty="0" err="1">
                <a:solidFill>
                  <a:schemeClr val="bg1"/>
                </a:solidFill>
              </a:rPr>
              <a:t>Aliquam</a:t>
            </a:r>
            <a:r>
              <a:rPr lang="en-IN" sz="2000" dirty="0">
                <a:solidFill>
                  <a:schemeClr val="bg1"/>
                </a:solidFill>
              </a:rPr>
              <a:t> et </a:t>
            </a:r>
            <a:r>
              <a:rPr lang="en-IN" sz="2000" dirty="0" err="1">
                <a:solidFill>
                  <a:schemeClr val="bg1"/>
                </a:solidFill>
              </a:rPr>
              <a:t>auctor</a:t>
            </a:r>
            <a:r>
              <a:rPr lang="en-IN" sz="2000" dirty="0">
                <a:solidFill>
                  <a:schemeClr val="bg1"/>
                </a:solidFill>
              </a:rPr>
              <a:t> </a:t>
            </a:r>
            <a:r>
              <a:rPr lang="en-IN" sz="2000" dirty="0" err="1">
                <a:solidFill>
                  <a:schemeClr val="bg1"/>
                </a:solidFill>
              </a:rPr>
              <a:t>enim</a:t>
            </a:r>
            <a:r>
              <a:rPr lang="en-IN" sz="2000" dirty="0">
                <a:solidFill>
                  <a:schemeClr val="bg1"/>
                </a:solidFill>
              </a:rPr>
              <a:t>. </a:t>
            </a:r>
            <a:r>
              <a:rPr lang="en-IN" sz="2000" dirty="0" err="1">
                <a:solidFill>
                  <a:schemeClr val="bg1"/>
                </a:solidFill>
              </a:rPr>
              <a:t>Phasellus</a:t>
            </a:r>
            <a:r>
              <a:rPr lang="en-IN" sz="2000" dirty="0">
                <a:solidFill>
                  <a:schemeClr val="bg1"/>
                </a:solidFill>
              </a:rPr>
              <a:t> porta </a:t>
            </a:r>
            <a:r>
              <a:rPr lang="en-IN" sz="2000" dirty="0" err="1">
                <a:solidFill>
                  <a:schemeClr val="bg1"/>
                </a:solidFill>
              </a:rPr>
              <a:t>ornare</a:t>
            </a:r>
            <a:r>
              <a:rPr lang="en-IN" sz="2000" dirty="0">
                <a:solidFill>
                  <a:schemeClr val="bg1"/>
                </a:solidFill>
              </a:rPr>
              <a:t> </a:t>
            </a:r>
            <a:r>
              <a:rPr lang="en-IN" sz="2000" dirty="0" err="1">
                <a:solidFill>
                  <a:schemeClr val="bg1"/>
                </a:solidFill>
              </a:rPr>
              <a:t>felis</a:t>
            </a:r>
            <a:endParaRPr lang="en-IN" sz="2000" dirty="0">
              <a:solidFill>
                <a:schemeClr val="bg1"/>
              </a:solidFill>
            </a:endParaRPr>
          </a:p>
        </p:txBody>
      </p:sp>
      <p:sp>
        <p:nvSpPr>
          <p:cNvPr id="128" name="TextBox 127">
            <a:extLst>
              <a:ext uri="{FF2B5EF4-FFF2-40B4-BE49-F238E27FC236}">
                <a16:creationId xmlns:a16="http://schemas.microsoft.com/office/drawing/2014/main" id="{1A76063B-F6BD-4677-8E79-F4BE4E59DD5C}"/>
              </a:ext>
            </a:extLst>
          </p:cNvPr>
          <p:cNvSpPr txBox="1"/>
          <p:nvPr/>
        </p:nvSpPr>
        <p:spPr>
          <a:xfrm>
            <a:off x="859011" y="2915757"/>
            <a:ext cx="374525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dirty="0" err="1">
                <a:solidFill>
                  <a:schemeClr val="bg1"/>
                </a:solidFill>
              </a:rPr>
              <a:t>Aliquam</a:t>
            </a:r>
            <a:r>
              <a:rPr lang="en-IN" sz="2000" dirty="0">
                <a:solidFill>
                  <a:schemeClr val="bg1"/>
                </a:solidFill>
              </a:rPr>
              <a:t> et </a:t>
            </a:r>
            <a:r>
              <a:rPr lang="en-IN" sz="2000" dirty="0" err="1">
                <a:solidFill>
                  <a:schemeClr val="bg1"/>
                </a:solidFill>
              </a:rPr>
              <a:t>auctor</a:t>
            </a:r>
            <a:r>
              <a:rPr lang="en-IN" sz="2000" dirty="0">
                <a:solidFill>
                  <a:schemeClr val="bg1"/>
                </a:solidFill>
              </a:rPr>
              <a:t> </a:t>
            </a:r>
            <a:r>
              <a:rPr lang="en-IN" sz="2000" dirty="0" err="1">
                <a:solidFill>
                  <a:schemeClr val="bg1"/>
                </a:solidFill>
              </a:rPr>
              <a:t>enim</a:t>
            </a:r>
            <a:r>
              <a:rPr lang="en-IN" sz="2000" dirty="0">
                <a:solidFill>
                  <a:schemeClr val="bg1"/>
                </a:solidFill>
              </a:rPr>
              <a:t>. </a:t>
            </a:r>
            <a:r>
              <a:rPr lang="en-IN" sz="2000" dirty="0" err="1">
                <a:solidFill>
                  <a:schemeClr val="bg1"/>
                </a:solidFill>
              </a:rPr>
              <a:t>Phasellus</a:t>
            </a:r>
            <a:r>
              <a:rPr lang="en-IN" sz="2000" dirty="0">
                <a:solidFill>
                  <a:schemeClr val="bg1"/>
                </a:solidFill>
              </a:rPr>
              <a:t> porta </a:t>
            </a:r>
            <a:r>
              <a:rPr lang="en-IN" sz="2000" dirty="0" err="1">
                <a:solidFill>
                  <a:schemeClr val="bg1"/>
                </a:solidFill>
              </a:rPr>
              <a:t>ornare</a:t>
            </a:r>
            <a:r>
              <a:rPr lang="en-IN" sz="2000" dirty="0">
                <a:solidFill>
                  <a:schemeClr val="bg1"/>
                </a:solidFill>
              </a:rPr>
              <a:t> </a:t>
            </a:r>
            <a:r>
              <a:rPr lang="en-IN" sz="2000" dirty="0" err="1">
                <a:solidFill>
                  <a:schemeClr val="bg1"/>
                </a:solidFill>
              </a:rPr>
              <a:t>felis</a:t>
            </a:r>
            <a:endParaRPr lang="en-IN" sz="2000" dirty="0">
              <a:solidFill>
                <a:schemeClr val="bg1"/>
              </a:solidFill>
            </a:endParaRPr>
          </a:p>
        </p:txBody>
      </p:sp>
      <p:sp>
        <p:nvSpPr>
          <p:cNvPr id="129" name="TextBox 128">
            <a:extLst>
              <a:ext uri="{FF2B5EF4-FFF2-40B4-BE49-F238E27FC236}">
                <a16:creationId xmlns:a16="http://schemas.microsoft.com/office/drawing/2014/main" id="{BDE05566-248E-4EFE-AE91-92FB25E19610}"/>
              </a:ext>
            </a:extLst>
          </p:cNvPr>
          <p:cNvSpPr txBox="1"/>
          <p:nvPr/>
        </p:nvSpPr>
        <p:spPr>
          <a:xfrm>
            <a:off x="4547314" y="516595"/>
            <a:ext cx="30973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b="1" dirty="0">
                <a:solidFill>
                  <a:schemeClr val="bg1"/>
                </a:solidFill>
              </a:rPr>
              <a:t>LOREM IPSUM</a:t>
            </a:r>
          </a:p>
        </p:txBody>
      </p:sp>
      <p:sp>
        <p:nvSpPr>
          <p:cNvPr id="256" name="TextBox 255">
            <a:extLst>
              <a:ext uri="{FF2B5EF4-FFF2-40B4-BE49-F238E27FC236}">
                <a16:creationId xmlns:a16="http://schemas.microsoft.com/office/drawing/2014/main" id="{FA53A1A2-E3D8-4F29-AF93-8026F773A698}"/>
              </a:ext>
            </a:extLst>
          </p:cNvPr>
          <p:cNvSpPr txBox="1"/>
          <p:nvPr/>
        </p:nvSpPr>
        <p:spPr>
          <a:xfrm>
            <a:off x="859011" y="3919323"/>
            <a:ext cx="374525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dirty="0" err="1">
                <a:solidFill>
                  <a:schemeClr val="bg1"/>
                </a:solidFill>
              </a:rPr>
              <a:t>Aliquam</a:t>
            </a:r>
            <a:r>
              <a:rPr lang="en-IN" sz="2000" dirty="0">
                <a:solidFill>
                  <a:schemeClr val="bg1"/>
                </a:solidFill>
              </a:rPr>
              <a:t> et </a:t>
            </a:r>
            <a:r>
              <a:rPr lang="en-IN" sz="2000" dirty="0" err="1">
                <a:solidFill>
                  <a:schemeClr val="bg1"/>
                </a:solidFill>
              </a:rPr>
              <a:t>auctor</a:t>
            </a:r>
            <a:r>
              <a:rPr lang="en-IN" sz="2000" dirty="0">
                <a:solidFill>
                  <a:schemeClr val="bg1"/>
                </a:solidFill>
              </a:rPr>
              <a:t> </a:t>
            </a:r>
            <a:r>
              <a:rPr lang="en-IN" sz="2000" dirty="0" err="1">
                <a:solidFill>
                  <a:schemeClr val="bg1"/>
                </a:solidFill>
              </a:rPr>
              <a:t>enim</a:t>
            </a:r>
            <a:r>
              <a:rPr lang="en-IN" sz="2000" dirty="0">
                <a:solidFill>
                  <a:schemeClr val="bg1"/>
                </a:solidFill>
              </a:rPr>
              <a:t>. </a:t>
            </a:r>
            <a:r>
              <a:rPr lang="en-IN" sz="2000" dirty="0" err="1">
                <a:solidFill>
                  <a:schemeClr val="bg1"/>
                </a:solidFill>
              </a:rPr>
              <a:t>Phasellus</a:t>
            </a:r>
            <a:r>
              <a:rPr lang="en-IN" sz="2000" dirty="0">
                <a:solidFill>
                  <a:schemeClr val="bg1"/>
                </a:solidFill>
              </a:rPr>
              <a:t> porta </a:t>
            </a:r>
            <a:r>
              <a:rPr lang="en-IN" sz="2000" dirty="0" err="1">
                <a:solidFill>
                  <a:schemeClr val="bg1"/>
                </a:solidFill>
              </a:rPr>
              <a:t>ornare</a:t>
            </a:r>
            <a:r>
              <a:rPr lang="en-IN" sz="2000" dirty="0">
                <a:solidFill>
                  <a:schemeClr val="bg1"/>
                </a:solidFill>
              </a:rPr>
              <a:t> </a:t>
            </a:r>
            <a:r>
              <a:rPr lang="en-IN" sz="2000" dirty="0" err="1">
                <a:solidFill>
                  <a:schemeClr val="bg1"/>
                </a:solidFill>
              </a:rPr>
              <a:t>felis</a:t>
            </a:r>
            <a:endParaRPr lang="en-IN" sz="2000" dirty="0">
              <a:solidFill>
                <a:schemeClr val="bg1"/>
              </a:solidFill>
            </a:endParaRPr>
          </a:p>
        </p:txBody>
      </p:sp>
      <p:sp>
        <p:nvSpPr>
          <p:cNvPr id="257" name="TextBox 256">
            <a:extLst>
              <a:ext uri="{FF2B5EF4-FFF2-40B4-BE49-F238E27FC236}">
                <a16:creationId xmlns:a16="http://schemas.microsoft.com/office/drawing/2014/main" id="{A2CAFD47-F4F9-4F3C-8894-9C1C300ADA95}"/>
              </a:ext>
            </a:extLst>
          </p:cNvPr>
          <p:cNvSpPr txBox="1"/>
          <p:nvPr/>
        </p:nvSpPr>
        <p:spPr>
          <a:xfrm>
            <a:off x="859011" y="4922890"/>
            <a:ext cx="374525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dirty="0" err="1">
                <a:solidFill>
                  <a:schemeClr val="bg1"/>
                </a:solidFill>
              </a:rPr>
              <a:t>Aliquam</a:t>
            </a:r>
            <a:r>
              <a:rPr lang="en-IN" sz="2000" dirty="0">
                <a:solidFill>
                  <a:schemeClr val="bg1"/>
                </a:solidFill>
              </a:rPr>
              <a:t> et </a:t>
            </a:r>
            <a:r>
              <a:rPr lang="en-IN" sz="2000" dirty="0" err="1">
                <a:solidFill>
                  <a:schemeClr val="bg1"/>
                </a:solidFill>
              </a:rPr>
              <a:t>auctor</a:t>
            </a:r>
            <a:r>
              <a:rPr lang="en-IN" sz="2000" dirty="0">
                <a:solidFill>
                  <a:schemeClr val="bg1"/>
                </a:solidFill>
              </a:rPr>
              <a:t> </a:t>
            </a:r>
            <a:r>
              <a:rPr lang="en-IN" sz="2000" dirty="0" err="1">
                <a:solidFill>
                  <a:schemeClr val="bg1"/>
                </a:solidFill>
              </a:rPr>
              <a:t>enim</a:t>
            </a:r>
            <a:r>
              <a:rPr lang="en-IN" sz="2000" dirty="0">
                <a:solidFill>
                  <a:schemeClr val="bg1"/>
                </a:solidFill>
              </a:rPr>
              <a:t>. </a:t>
            </a:r>
            <a:r>
              <a:rPr lang="en-IN" sz="2000" dirty="0" err="1">
                <a:solidFill>
                  <a:schemeClr val="bg1"/>
                </a:solidFill>
              </a:rPr>
              <a:t>Phasellus</a:t>
            </a:r>
            <a:r>
              <a:rPr lang="en-IN" sz="2000" dirty="0">
                <a:solidFill>
                  <a:schemeClr val="bg1"/>
                </a:solidFill>
              </a:rPr>
              <a:t> porta </a:t>
            </a:r>
            <a:r>
              <a:rPr lang="en-IN" sz="2000" dirty="0" err="1">
                <a:solidFill>
                  <a:schemeClr val="bg1"/>
                </a:solidFill>
              </a:rPr>
              <a:t>ornare</a:t>
            </a:r>
            <a:r>
              <a:rPr lang="en-IN" sz="2000" dirty="0">
                <a:solidFill>
                  <a:schemeClr val="bg1"/>
                </a:solidFill>
              </a:rPr>
              <a:t> </a:t>
            </a:r>
            <a:r>
              <a:rPr lang="en-IN" sz="2000" dirty="0" err="1">
                <a:solidFill>
                  <a:schemeClr val="bg1"/>
                </a:solidFill>
              </a:rPr>
              <a:t>felis</a:t>
            </a:r>
            <a:endParaRPr lang="en-IN" sz="2000" dirty="0">
              <a:solidFill>
                <a:schemeClr val="bg1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C31FF20-4D4D-48B9-BBDC-BE6BB6440D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8024" y="3037087"/>
            <a:ext cx="7779170" cy="3304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4027952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CB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2" name="TextBox 791">
            <a:extLst>
              <a:ext uri="{FF2B5EF4-FFF2-40B4-BE49-F238E27FC236}">
                <a16:creationId xmlns:a16="http://schemas.microsoft.com/office/drawing/2014/main" id="{518B0BB7-679C-4863-BFFB-0EDE18933A64}"/>
              </a:ext>
            </a:extLst>
          </p:cNvPr>
          <p:cNvSpPr txBox="1"/>
          <p:nvPr/>
        </p:nvSpPr>
        <p:spPr>
          <a:xfrm>
            <a:off x="8811809" y="2050247"/>
            <a:ext cx="287672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Aliquam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 et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auctor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enim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.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Phasellus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 porta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ornare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felis</a:t>
            </a:r>
            <a:endParaRPr lang="en-IN" sz="20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93" name="TextBox 792">
            <a:extLst>
              <a:ext uri="{FF2B5EF4-FFF2-40B4-BE49-F238E27FC236}">
                <a16:creationId xmlns:a16="http://schemas.microsoft.com/office/drawing/2014/main" id="{67CF7D4B-2FD9-4285-83B6-0DA6A2DE420E}"/>
              </a:ext>
            </a:extLst>
          </p:cNvPr>
          <p:cNvSpPr txBox="1"/>
          <p:nvPr/>
        </p:nvSpPr>
        <p:spPr>
          <a:xfrm>
            <a:off x="338850" y="2050247"/>
            <a:ext cx="297038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Aliquam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 et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auctor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enim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.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Phasellus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 porta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ornare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felis</a:t>
            </a:r>
            <a:endParaRPr lang="en-IN" sz="20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94" name="TextBox 793">
            <a:extLst>
              <a:ext uri="{FF2B5EF4-FFF2-40B4-BE49-F238E27FC236}">
                <a16:creationId xmlns:a16="http://schemas.microsoft.com/office/drawing/2014/main" id="{6418AC7C-9FCD-4725-8C40-FB748917D056}"/>
              </a:ext>
            </a:extLst>
          </p:cNvPr>
          <p:cNvSpPr txBox="1"/>
          <p:nvPr/>
        </p:nvSpPr>
        <p:spPr>
          <a:xfrm>
            <a:off x="4547314" y="517779"/>
            <a:ext cx="30973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LOREM IPSUM</a:t>
            </a:r>
          </a:p>
        </p:txBody>
      </p:sp>
      <p:sp>
        <p:nvSpPr>
          <p:cNvPr id="795" name="TextBox 794">
            <a:extLst>
              <a:ext uri="{FF2B5EF4-FFF2-40B4-BE49-F238E27FC236}">
                <a16:creationId xmlns:a16="http://schemas.microsoft.com/office/drawing/2014/main" id="{F0B4B8F9-EDBB-4BD6-9245-B0FAE3D72EFD}"/>
              </a:ext>
            </a:extLst>
          </p:cNvPr>
          <p:cNvSpPr txBox="1"/>
          <p:nvPr/>
        </p:nvSpPr>
        <p:spPr>
          <a:xfrm>
            <a:off x="8786327" y="3825267"/>
            <a:ext cx="298183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Aliquam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 et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auctor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enim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.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Phasellus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 porta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ornare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felis</a:t>
            </a:r>
            <a:endParaRPr lang="en-IN" sz="20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96" name="TextBox 795">
            <a:extLst>
              <a:ext uri="{FF2B5EF4-FFF2-40B4-BE49-F238E27FC236}">
                <a16:creationId xmlns:a16="http://schemas.microsoft.com/office/drawing/2014/main" id="{965857C9-47DE-459D-8EA4-03DD171EBF5D}"/>
              </a:ext>
            </a:extLst>
          </p:cNvPr>
          <p:cNvSpPr txBox="1"/>
          <p:nvPr/>
        </p:nvSpPr>
        <p:spPr>
          <a:xfrm>
            <a:off x="321541" y="3825267"/>
            <a:ext cx="29455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Aliquam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 et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auctor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enim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.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Phasellus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 porta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ornare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felis</a:t>
            </a:r>
            <a:endParaRPr lang="en-IN" sz="20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CDC8A0C-D729-4428-978B-6544CAF75C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9280" y="1301119"/>
            <a:ext cx="4938188" cy="5358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471460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EB3B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7" name="Picture 276">
            <a:extLst>
              <a:ext uri="{FF2B5EF4-FFF2-40B4-BE49-F238E27FC236}">
                <a16:creationId xmlns:a16="http://schemas.microsoft.com/office/drawing/2014/main" id="{7BDE295C-65B3-427E-82CA-ABF9A2D84B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7719" y="338503"/>
            <a:ext cx="6437934" cy="6352583"/>
          </a:xfrm>
          <a:prstGeom prst="rect">
            <a:avLst/>
          </a:prstGeom>
        </p:spPr>
      </p:pic>
      <p:sp>
        <p:nvSpPr>
          <p:cNvPr id="1780" name="TextBox 1779">
            <a:extLst>
              <a:ext uri="{FF2B5EF4-FFF2-40B4-BE49-F238E27FC236}">
                <a16:creationId xmlns:a16="http://schemas.microsoft.com/office/drawing/2014/main" id="{87FC318B-B31C-49D3-8D78-287A4DFFCEBD}"/>
              </a:ext>
            </a:extLst>
          </p:cNvPr>
          <p:cNvSpPr txBox="1"/>
          <p:nvPr/>
        </p:nvSpPr>
        <p:spPr>
          <a:xfrm>
            <a:off x="300038" y="3398656"/>
            <a:ext cx="36718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IN" sz="2000" dirty="0" err="1">
                <a:solidFill>
                  <a:schemeClr val="bg1"/>
                </a:solidFill>
              </a:rPr>
              <a:t>Aliquam</a:t>
            </a:r>
            <a:r>
              <a:rPr lang="en-IN" sz="2000" dirty="0">
                <a:solidFill>
                  <a:schemeClr val="bg1"/>
                </a:solidFill>
              </a:rPr>
              <a:t> et </a:t>
            </a:r>
            <a:r>
              <a:rPr lang="en-IN" sz="2000" dirty="0" err="1">
                <a:solidFill>
                  <a:schemeClr val="bg1"/>
                </a:solidFill>
              </a:rPr>
              <a:t>auctor</a:t>
            </a:r>
            <a:r>
              <a:rPr lang="en-IN" sz="2000" dirty="0">
                <a:solidFill>
                  <a:schemeClr val="bg1"/>
                </a:solidFill>
              </a:rPr>
              <a:t> </a:t>
            </a:r>
            <a:r>
              <a:rPr lang="en-IN" sz="2000" dirty="0" err="1">
                <a:solidFill>
                  <a:schemeClr val="bg1"/>
                </a:solidFill>
              </a:rPr>
              <a:t>enim</a:t>
            </a:r>
            <a:r>
              <a:rPr lang="en-IN" sz="2000" dirty="0">
                <a:solidFill>
                  <a:schemeClr val="bg1"/>
                </a:solidFill>
              </a:rPr>
              <a:t>. </a:t>
            </a:r>
            <a:r>
              <a:rPr lang="en-IN" sz="2000" dirty="0" err="1">
                <a:solidFill>
                  <a:schemeClr val="bg1"/>
                </a:solidFill>
              </a:rPr>
              <a:t>Phasellus</a:t>
            </a:r>
            <a:r>
              <a:rPr lang="en-IN" sz="2000" dirty="0">
                <a:solidFill>
                  <a:schemeClr val="bg1"/>
                </a:solidFill>
              </a:rPr>
              <a:t> porta </a:t>
            </a:r>
            <a:r>
              <a:rPr lang="en-IN" sz="2000" dirty="0" err="1">
                <a:solidFill>
                  <a:schemeClr val="bg1"/>
                </a:solidFill>
              </a:rPr>
              <a:t>ornare</a:t>
            </a:r>
            <a:r>
              <a:rPr lang="en-IN" sz="2000" dirty="0">
                <a:solidFill>
                  <a:schemeClr val="bg1"/>
                </a:solidFill>
              </a:rPr>
              <a:t> </a:t>
            </a:r>
            <a:r>
              <a:rPr lang="en-IN" sz="2000" dirty="0" err="1">
                <a:solidFill>
                  <a:schemeClr val="bg1"/>
                </a:solidFill>
              </a:rPr>
              <a:t>felis</a:t>
            </a:r>
            <a:endParaRPr lang="en-IN" sz="2000" dirty="0">
              <a:solidFill>
                <a:schemeClr val="bg1"/>
              </a:solidFill>
            </a:endParaRPr>
          </a:p>
        </p:txBody>
      </p:sp>
      <p:sp>
        <p:nvSpPr>
          <p:cNvPr id="1781" name="TextBox 1780">
            <a:extLst>
              <a:ext uri="{FF2B5EF4-FFF2-40B4-BE49-F238E27FC236}">
                <a16:creationId xmlns:a16="http://schemas.microsoft.com/office/drawing/2014/main" id="{DA077435-4D2D-4AFF-B4E7-C11F545108A3}"/>
              </a:ext>
            </a:extLst>
          </p:cNvPr>
          <p:cNvSpPr txBox="1"/>
          <p:nvPr/>
        </p:nvSpPr>
        <p:spPr>
          <a:xfrm>
            <a:off x="300038" y="2202938"/>
            <a:ext cx="36718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IN" sz="2000" dirty="0" err="1">
                <a:solidFill>
                  <a:schemeClr val="bg1"/>
                </a:solidFill>
              </a:rPr>
              <a:t>Aliquam</a:t>
            </a:r>
            <a:r>
              <a:rPr lang="en-IN" sz="2000" dirty="0">
                <a:solidFill>
                  <a:schemeClr val="bg1"/>
                </a:solidFill>
              </a:rPr>
              <a:t> et </a:t>
            </a:r>
            <a:r>
              <a:rPr lang="en-IN" sz="2000" dirty="0" err="1">
                <a:solidFill>
                  <a:schemeClr val="bg1"/>
                </a:solidFill>
              </a:rPr>
              <a:t>auctor</a:t>
            </a:r>
            <a:r>
              <a:rPr lang="en-IN" sz="2000" dirty="0">
                <a:solidFill>
                  <a:schemeClr val="bg1"/>
                </a:solidFill>
              </a:rPr>
              <a:t> </a:t>
            </a:r>
            <a:r>
              <a:rPr lang="en-IN" sz="2000" dirty="0" err="1">
                <a:solidFill>
                  <a:schemeClr val="bg1"/>
                </a:solidFill>
              </a:rPr>
              <a:t>enim</a:t>
            </a:r>
            <a:r>
              <a:rPr lang="en-IN" sz="2000" dirty="0">
                <a:solidFill>
                  <a:schemeClr val="bg1"/>
                </a:solidFill>
              </a:rPr>
              <a:t>. </a:t>
            </a:r>
            <a:r>
              <a:rPr lang="en-IN" sz="2000" dirty="0" err="1">
                <a:solidFill>
                  <a:schemeClr val="bg1"/>
                </a:solidFill>
              </a:rPr>
              <a:t>Phasellus</a:t>
            </a:r>
            <a:r>
              <a:rPr lang="en-IN" sz="2000" dirty="0">
                <a:solidFill>
                  <a:schemeClr val="bg1"/>
                </a:solidFill>
              </a:rPr>
              <a:t> porta </a:t>
            </a:r>
            <a:r>
              <a:rPr lang="en-IN" sz="2000" dirty="0" err="1">
                <a:solidFill>
                  <a:schemeClr val="bg1"/>
                </a:solidFill>
              </a:rPr>
              <a:t>ornare</a:t>
            </a:r>
            <a:r>
              <a:rPr lang="en-IN" sz="2000" dirty="0">
                <a:solidFill>
                  <a:schemeClr val="bg1"/>
                </a:solidFill>
              </a:rPr>
              <a:t> </a:t>
            </a:r>
            <a:r>
              <a:rPr lang="en-IN" sz="2000" dirty="0" err="1">
                <a:solidFill>
                  <a:schemeClr val="bg1"/>
                </a:solidFill>
              </a:rPr>
              <a:t>felis</a:t>
            </a:r>
            <a:endParaRPr lang="en-IN" sz="2000" dirty="0">
              <a:solidFill>
                <a:schemeClr val="bg1"/>
              </a:solidFill>
            </a:endParaRPr>
          </a:p>
        </p:txBody>
      </p:sp>
      <p:sp>
        <p:nvSpPr>
          <p:cNvPr id="1782" name="TextBox 1781">
            <a:extLst>
              <a:ext uri="{FF2B5EF4-FFF2-40B4-BE49-F238E27FC236}">
                <a16:creationId xmlns:a16="http://schemas.microsoft.com/office/drawing/2014/main" id="{FA6825E8-A7B4-4033-8D91-35D1676D8263}"/>
              </a:ext>
            </a:extLst>
          </p:cNvPr>
          <p:cNvSpPr txBox="1"/>
          <p:nvPr/>
        </p:nvSpPr>
        <p:spPr>
          <a:xfrm>
            <a:off x="300038" y="4594375"/>
            <a:ext cx="36718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IN" sz="2000" dirty="0" err="1">
                <a:solidFill>
                  <a:schemeClr val="bg1"/>
                </a:solidFill>
              </a:rPr>
              <a:t>Aliquam</a:t>
            </a:r>
            <a:r>
              <a:rPr lang="en-IN" sz="2000" dirty="0">
                <a:solidFill>
                  <a:schemeClr val="bg1"/>
                </a:solidFill>
              </a:rPr>
              <a:t> et </a:t>
            </a:r>
            <a:r>
              <a:rPr lang="en-IN" sz="2000" dirty="0" err="1">
                <a:solidFill>
                  <a:schemeClr val="bg1"/>
                </a:solidFill>
              </a:rPr>
              <a:t>auctor</a:t>
            </a:r>
            <a:r>
              <a:rPr lang="en-IN" sz="2000" dirty="0">
                <a:solidFill>
                  <a:schemeClr val="bg1"/>
                </a:solidFill>
              </a:rPr>
              <a:t> </a:t>
            </a:r>
            <a:r>
              <a:rPr lang="en-IN" sz="2000" dirty="0" err="1">
                <a:solidFill>
                  <a:schemeClr val="bg1"/>
                </a:solidFill>
              </a:rPr>
              <a:t>enim</a:t>
            </a:r>
            <a:r>
              <a:rPr lang="en-IN" sz="2000" dirty="0">
                <a:solidFill>
                  <a:schemeClr val="bg1"/>
                </a:solidFill>
              </a:rPr>
              <a:t>. </a:t>
            </a:r>
            <a:r>
              <a:rPr lang="en-IN" sz="2000" dirty="0" err="1">
                <a:solidFill>
                  <a:schemeClr val="bg1"/>
                </a:solidFill>
              </a:rPr>
              <a:t>Phasellus</a:t>
            </a:r>
            <a:r>
              <a:rPr lang="en-IN" sz="2000" dirty="0">
                <a:solidFill>
                  <a:schemeClr val="bg1"/>
                </a:solidFill>
              </a:rPr>
              <a:t> porta </a:t>
            </a:r>
            <a:r>
              <a:rPr lang="en-IN" sz="2000" dirty="0" err="1">
                <a:solidFill>
                  <a:schemeClr val="bg1"/>
                </a:solidFill>
              </a:rPr>
              <a:t>ornare</a:t>
            </a:r>
            <a:r>
              <a:rPr lang="en-IN" sz="2000" dirty="0">
                <a:solidFill>
                  <a:schemeClr val="bg1"/>
                </a:solidFill>
              </a:rPr>
              <a:t> </a:t>
            </a:r>
            <a:r>
              <a:rPr lang="en-IN" sz="2000" dirty="0" err="1">
                <a:solidFill>
                  <a:schemeClr val="bg1"/>
                </a:solidFill>
              </a:rPr>
              <a:t>felis</a:t>
            </a:r>
            <a:endParaRPr lang="en-IN" sz="2000" dirty="0">
              <a:solidFill>
                <a:schemeClr val="bg1"/>
              </a:solidFill>
            </a:endParaRPr>
          </a:p>
        </p:txBody>
      </p:sp>
      <p:sp>
        <p:nvSpPr>
          <p:cNvPr id="1783" name="TextBox 1782">
            <a:extLst>
              <a:ext uri="{FF2B5EF4-FFF2-40B4-BE49-F238E27FC236}">
                <a16:creationId xmlns:a16="http://schemas.microsoft.com/office/drawing/2014/main" id="{8AF44F06-AE79-4ADA-8984-598316BE7DD4}"/>
              </a:ext>
            </a:extLst>
          </p:cNvPr>
          <p:cNvSpPr txBox="1"/>
          <p:nvPr/>
        </p:nvSpPr>
        <p:spPr>
          <a:xfrm>
            <a:off x="300038" y="1023677"/>
            <a:ext cx="30973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b="1" dirty="0">
                <a:solidFill>
                  <a:schemeClr val="bg1"/>
                </a:solidFill>
              </a:rPr>
              <a:t>LOREM IPSUM</a:t>
            </a:r>
          </a:p>
        </p:txBody>
      </p:sp>
      <p:sp>
        <p:nvSpPr>
          <p:cNvPr id="1784" name="TextBox 1783">
            <a:extLst>
              <a:ext uri="{FF2B5EF4-FFF2-40B4-BE49-F238E27FC236}">
                <a16:creationId xmlns:a16="http://schemas.microsoft.com/office/drawing/2014/main" id="{5AE8C4A4-5CCF-4096-B2B3-CE554DB787BC}"/>
              </a:ext>
            </a:extLst>
          </p:cNvPr>
          <p:cNvSpPr txBox="1"/>
          <p:nvPr/>
        </p:nvSpPr>
        <p:spPr>
          <a:xfrm rot="497642">
            <a:off x="7028818" y="3114778"/>
            <a:ext cx="11183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000" b="1" dirty="0">
                <a:solidFill>
                  <a:schemeClr val="bg1"/>
                </a:solidFill>
              </a:rPr>
              <a:t>LOREM IPSUM</a:t>
            </a:r>
          </a:p>
        </p:txBody>
      </p:sp>
    </p:spTree>
    <p:extLst>
      <p:ext uri="{BB962C8B-B14F-4D97-AF65-F5344CB8AC3E}">
        <p14:creationId xmlns:p14="http://schemas.microsoft.com/office/powerpoint/2010/main" val="1795635179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4C3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0" name="TextBox 999">
            <a:extLst>
              <a:ext uri="{FF2B5EF4-FFF2-40B4-BE49-F238E27FC236}">
                <a16:creationId xmlns:a16="http://schemas.microsoft.com/office/drawing/2014/main" id="{F2559469-AE2A-4044-A72A-2A308DD52B4E}"/>
              </a:ext>
            </a:extLst>
          </p:cNvPr>
          <p:cNvSpPr txBox="1"/>
          <p:nvPr/>
        </p:nvSpPr>
        <p:spPr>
          <a:xfrm>
            <a:off x="628107" y="2817546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IN" sz="2000" b="1" dirty="0" err="1">
                <a:solidFill>
                  <a:schemeClr val="bg1"/>
                </a:solidFill>
              </a:rPr>
              <a:t>Aliquam</a:t>
            </a:r>
            <a:r>
              <a:rPr lang="en-IN" sz="2000" b="1" dirty="0">
                <a:solidFill>
                  <a:schemeClr val="bg1"/>
                </a:solidFill>
              </a:rPr>
              <a:t> et </a:t>
            </a:r>
            <a:r>
              <a:rPr lang="en-IN" sz="2000" b="1" dirty="0" err="1">
                <a:solidFill>
                  <a:schemeClr val="bg1"/>
                </a:solidFill>
              </a:rPr>
              <a:t>auctor</a:t>
            </a:r>
            <a:r>
              <a:rPr lang="en-IN" sz="2000" b="1" dirty="0">
                <a:solidFill>
                  <a:schemeClr val="bg1"/>
                </a:solidFill>
              </a:rPr>
              <a:t> </a:t>
            </a:r>
            <a:r>
              <a:rPr lang="en-IN" sz="2000" b="1" dirty="0" err="1">
                <a:solidFill>
                  <a:schemeClr val="bg1"/>
                </a:solidFill>
              </a:rPr>
              <a:t>enim</a:t>
            </a:r>
            <a:r>
              <a:rPr lang="en-IN" sz="2000" b="1" dirty="0">
                <a:solidFill>
                  <a:schemeClr val="bg1"/>
                </a:solidFill>
              </a:rPr>
              <a:t>. </a:t>
            </a:r>
            <a:r>
              <a:rPr lang="en-IN" sz="2000" b="1" dirty="0" err="1">
                <a:solidFill>
                  <a:schemeClr val="bg1"/>
                </a:solidFill>
              </a:rPr>
              <a:t>Phasellus</a:t>
            </a:r>
            <a:r>
              <a:rPr lang="en-IN" sz="2000" b="1" dirty="0">
                <a:solidFill>
                  <a:schemeClr val="bg1"/>
                </a:solidFill>
              </a:rPr>
              <a:t> porta </a:t>
            </a:r>
            <a:r>
              <a:rPr lang="en-IN" sz="2000" b="1" dirty="0" err="1">
                <a:solidFill>
                  <a:schemeClr val="bg1"/>
                </a:solidFill>
              </a:rPr>
              <a:t>ornare</a:t>
            </a:r>
            <a:r>
              <a:rPr lang="en-IN" sz="2000" b="1" dirty="0">
                <a:solidFill>
                  <a:schemeClr val="bg1"/>
                </a:solidFill>
              </a:rPr>
              <a:t> </a:t>
            </a:r>
            <a:r>
              <a:rPr lang="en-IN" sz="2000" b="1" dirty="0" err="1">
                <a:solidFill>
                  <a:schemeClr val="bg1"/>
                </a:solidFill>
              </a:rPr>
              <a:t>felis</a:t>
            </a:r>
            <a:endParaRPr lang="en-IN" sz="2000" b="1" dirty="0">
              <a:solidFill>
                <a:schemeClr val="bg1"/>
              </a:solidFill>
            </a:endParaRPr>
          </a:p>
        </p:txBody>
      </p:sp>
      <p:sp>
        <p:nvSpPr>
          <p:cNvPr id="1001" name="TextBox 1000">
            <a:extLst>
              <a:ext uri="{FF2B5EF4-FFF2-40B4-BE49-F238E27FC236}">
                <a16:creationId xmlns:a16="http://schemas.microsoft.com/office/drawing/2014/main" id="{9DAA0E28-2273-43AD-8A13-40A5F3503B1B}"/>
              </a:ext>
            </a:extLst>
          </p:cNvPr>
          <p:cNvSpPr txBox="1"/>
          <p:nvPr/>
        </p:nvSpPr>
        <p:spPr>
          <a:xfrm>
            <a:off x="628107" y="1657917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IN" sz="2000" b="1" dirty="0" err="1">
                <a:solidFill>
                  <a:schemeClr val="bg1"/>
                </a:solidFill>
              </a:rPr>
              <a:t>Aliquam</a:t>
            </a:r>
            <a:r>
              <a:rPr lang="en-IN" sz="2000" b="1" dirty="0">
                <a:solidFill>
                  <a:schemeClr val="bg1"/>
                </a:solidFill>
              </a:rPr>
              <a:t> et </a:t>
            </a:r>
            <a:r>
              <a:rPr lang="en-IN" sz="2000" b="1" dirty="0" err="1">
                <a:solidFill>
                  <a:schemeClr val="bg1"/>
                </a:solidFill>
              </a:rPr>
              <a:t>auctor</a:t>
            </a:r>
            <a:r>
              <a:rPr lang="en-IN" sz="2000" b="1" dirty="0">
                <a:solidFill>
                  <a:schemeClr val="bg1"/>
                </a:solidFill>
              </a:rPr>
              <a:t> </a:t>
            </a:r>
            <a:r>
              <a:rPr lang="en-IN" sz="2000" b="1" dirty="0" err="1">
                <a:solidFill>
                  <a:schemeClr val="bg1"/>
                </a:solidFill>
              </a:rPr>
              <a:t>enim</a:t>
            </a:r>
            <a:r>
              <a:rPr lang="en-IN" sz="2000" b="1" dirty="0">
                <a:solidFill>
                  <a:schemeClr val="bg1"/>
                </a:solidFill>
              </a:rPr>
              <a:t>. </a:t>
            </a:r>
            <a:r>
              <a:rPr lang="en-IN" sz="2000" b="1" dirty="0" err="1">
                <a:solidFill>
                  <a:schemeClr val="bg1"/>
                </a:solidFill>
              </a:rPr>
              <a:t>Phasellus</a:t>
            </a:r>
            <a:r>
              <a:rPr lang="en-IN" sz="2000" b="1" dirty="0">
                <a:solidFill>
                  <a:schemeClr val="bg1"/>
                </a:solidFill>
              </a:rPr>
              <a:t> porta </a:t>
            </a:r>
            <a:r>
              <a:rPr lang="en-IN" sz="2000" b="1" dirty="0" err="1">
                <a:solidFill>
                  <a:schemeClr val="bg1"/>
                </a:solidFill>
              </a:rPr>
              <a:t>ornare</a:t>
            </a:r>
            <a:r>
              <a:rPr lang="en-IN" sz="2000" b="1" dirty="0">
                <a:solidFill>
                  <a:schemeClr val="bg1"/>
                </a:solidFill>
              </a:rPr>
              <a:t> </a:t>
            </a:r>
            <a:r>
              <a:rPr lang="en-IN" sz="2000" b="1" dirty="0" err="1">
                <a:solidFill>
                  <a:schemeClr val="bg1"/>
                </a:solidFill>
              </a:rPr>
              <a:t>felis</a:t>
            </a:r>
            <a:endParaRPr lang="en-IN" sz="2000" b="1" dirty="0">
              <a:solidFill>
                <a:schemeClr val="bg1"/>
              </a:solidFill>
            </a:endParaRPr>
          </a:p>
        </p:txBody>
      </p:sp>
      <p:sp>
        <p:nvSpPr>
          <p:cNvPr id="1003" name="TextBox 1002">
            <a:extLst>
              <a:ext uri="{FF2B5EF4-FFF2-40B4-BE49-F238E27FC236}">
                <a16:creationId xmlns:a16="http://schemas.microsoft.com/office/drawing/2014/main" id="{9E607FEC-1A8B-4888-86C8-7541B7124DE7}"/>
              </a:ext>
            </a:extLst>
          </p:cNvPr>
          <p:cNvSpPr txBox="1"/>
          <p:nvPr/>
        </p:nvSpPr>
        <p:spPr>
          <a:xfrm>
            <a:off x="4595108" y="473336"/>
            <a:ext cx="30017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800" b="1" dirty="0">
                <a:solidFill>
                  <a:schemeClr val="bg1"/>
                </a:solidFill>
              </a:rPr>
              <a:t>LOREM IPSUM</a:t>
            </a:r>
          </a:p>
        </p:txBody>
      </p:sp>
      <p:sp>
        <p:nvSpPr>
          <p:cNvPr id="778" name="TextBox 777">
            <a:extLst>
              <a:ext uri="{FF2B5EF4-FFF2-40B4-BE49-F238E27FC236}">
                <a16:creationId xmlns:a16="http://schemas.microsoft.com/office/drawing/2014/main" id="{C25278C9-4A34-49FB-97E3-07D8C55A49B3}"/>
              </a:ext>
            </a:extLst>
          </p:cNvPr>
          <p:cNvSpPr txBox="1"/>
          <p:nvPr/>
        </p:nvSpPr>
        <p:spPr>
          <a:xfrm>
            <a:off x="628107" y="5136804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IN" sz="2000" b="1" dirty="0" err="1">
                <a:solidFill>
                  <a:schemeClr val="bg1"/>
                </a:solidFill>
              </a:rPr>
              <a:t>Aliquam</a:t>
            </a:r>
            <a:r>
              <a:rPr lang="en-IN" sz="2000" b="1" dirty="0">
                <a:solidFill>
                  <a:schemeClr val="bg1"/>
                </a:solidFill>
              </a:rPr>
              <a:t> et </a:t>
            </a:r>
            <a:r>
              <a:rPr lang="en-IN" sz="2000" b="1" dirty="0" err="1">
                <a:solidFill>
                  <a:schemeClr val="bg1"/>
                </a:solidFill>
              </a:rPr>
              <a:t>auctor</a:t>
            </a:r>
            <a:r>
              <a:rPr lang="en-IN" sz="2000" b="1" dirty="0">
                <a:solidFill>
                  <a:schemeClr val="bg1"/>
                </a:solidFill>
              </a:rPr>
              <a:t> </a:t>
            </a:r>
            <a:r>
              <a:rPr lang="en-IN" sz="2000" b="1" dirty="0" err="1">
                <a:solidFill>
                  <a:schemeClr val="bg1"/>
                </a:solidFill>
              </a:rPr>
              <a:t>enim</a:t>
            </a:r>
            <a:r>
              <a:rPr lang="en-IN" sz="2000" b="1" dirty="0">
                <a:solidFill>
                  <a:schemeClr val="bg1"/>
                </a:solidFill>
              </a:rPr>
              <a:t>. </a:t>
            </a:r>
            <a:r>
              <a:rPr lang="en-IN" sz="2000" b="1" dirty="0" err="1">
                <a:solidFill>
                  <a:schemeClr val="bg1"/>
                </a:solidFill>
              </a:rPr>
              <a:t>Phasellus</a:t>
            </a:r>
            <a:r>
              <a:rPr lang="en-IN" sz="2000" b="1" dirty="0">
                <a:solidFill>
                  <a:schemeClr val="bg1"/>
                </a:solidFill>
              </a:rPr>
              <a:t> porta </a:t>
            </a:r>
            <a:r>
              <a:rPr lang="en-IN" sz="2000" b="1" dirty="0" err="1">
                <a:solidFill>
                  <a:schemeClr val="bg1"/>
                </a:solidFill>
              </a:rPr>
              <a:t>ornare</a:t>
            </a:r>
            <a:r>
              <a:rPr lang="en-IN" sz="2000" b="1" dirty="0">
                <a:solidFill>
                  <a:schemeClr val="bg1"/>
                </a:solidFill>
              </a:rPr>
              <a:t> </a:t>
            </a:r>
            <a:r>
              <a:rPr lang="en-IN" sz="2000" b="1" dirty="0" err="1">
                <a:solidFill>
                  <a:schemeClr val="bg1"/>
                </a:solidFill>
              </a:rPr>
              <a:t>felis</a:t>
            </a:r>
            <a:endParaRPr lang="en-IN" sz="2000" b="1" dirty="0">
              <a:solidFill>
                <a:schemeClr val="bg1"/>
              </a:solidFill>
            </a:endParaRPr>
          </a:p>
        </p:txBody>
      </p:sp>
      <p:sp>
        <p:nvSpPr>
          <p:cNvPr id="779" name="TextBox 778">
            <a:extLst>
              <a:ext uri="{FF2B5EF4-FFF2-40B4-BE49-F238E27FC236}">
                <a16:creationId xmlns:a16="http://schemas.microsoft.com/office/drawing/2014/main" id="{B3F8F0E8-1F0D-42CE-9618-C643FB00FC94}"/>
              </a:ext>
            </a:extLst>
          </p:cNvPr>
          <p:cNvSpPr txBox="1"/>
          <p:nvPr/>
        </p:nvSpPr>
        <p:spPr>
          <a:xfrm>
            <a:off x="628107" y="3977175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IN" sz="2000" b="1" dirty="0" err="1">
                <a:solidFill>
                  <a:schemeClr val="bg1"/>
                </a:solidFill>
              </a:rPr>
              <a:t>Aliquam</a:t>
            </a:r>
            <a:r>
              <a:rPr lang="en-IN" sz="2000" b="1" dirty="0">
                <a:solidFill>
                  <a:schemeClr val="bg1"/>
                </a:solidFill>
              </a:rPr>
              <a:t> et </a:t>
            </a:r>
            <a:r>
              <a:rPr lang="en-IN" sz="2000" b="1" dirty="0" err="1">
                <a:solidFill>
                  <a:schemeClr val="bg1"/>
                </a:solidFill>
              </a:rPr>
              <a:t>auctor</a:t>
            </a:r>
            <a:r>
              <a:rPr lang="en-IN" sz="2000" b="1" dirty="0">
                <a:solidFill>
                  <a:schemeClr val="bg1"/>
                </a:solidFill>
              </a:rPr>
              <a:t> </a:t>
            </a:r>
            <a:r>
              <a:rPr lang="en-IN" sz="2000" b="1" dirty="0" err="1">
                <a:solidFill>
                  <a:schemeClr val="bg1"/>
                </a:solidFill>
              </a:rPr>
              <a:t>enim</a:t>
            </a:r>
            <a:r>
              <a:rPr lang="en-IN" sz="2000" b="1" dirty="0">
                <a:solidFill>
                  <a:schemeClr val="bg1"/>
                </a:solidFill>
              </a:rPr>
              <a:t>. </a:t>
            </a:r>
            <a:r>
              <a:rPr lang="en-IN" sz="2000" b="1" dirty="0" err="1">
                <a:solidFill>
                  <a:schemeClr val="bg1"/>
                </a:solidFill>
              </a:rPr>
              <a:t>Phasellus</a:t>
            </a:r>
            <a:r>
              <a:rPr lang="en-IN" sz="2000" b="1" dirty="0">
                <a:solidFill>
                  <a:schemeClr val="bg1"/>
                </a:solidFill>
              </a:rPr>
              <a:t> porta </a:t>
            </a:r>
            <a:r>
              <a:rPr lang="en-IN" sz="2000" b="1" dirty="0" err="1">
                <a:solidFill>
                  <a:schemeClr val="bg1"/>
                </a:solidFill>
              </a:rPr>
              <a:t>ornare</a:t>
            </a:r>
            <a:r>
              <a:rPr lang="en-IN" sz="2000" b="1" dirty="0">
                <a:solidFill>
                  <a:schemeClr val="bg1"/>
                </a:solidFill>
              </a:rPr>
              <a:t> </a:t>
            </a:r>
            <a:r>
              <a:rPr lang="en-IN" sz="2000" b="1" dirty="0" err="1">
                <a:solidFill>
                  <a:schemeClr val="bg1"/>
                </a:solidFill>
              </a:rPr>
              <a:t>felis</a:t>
            </a:r>
            <a:endParaRPr lang="en-IN" sz="2000" b="1" dirty="0">
              <a:solidFill>
                <a:schemeClr val="bg1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D5C4D7D-68F9-437A-B1CD-86F02A8503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5942" y="1423789"/>
            <a:ext cx="5767316" cy="4779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8980434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2" name="Group 471">
            <a:extLst>
              <a:ext uri="{FF2B5EF4-FFF2-40B4-BE49-F238E27FC236}">
                <a16:creationId xmlns:a16="http://schemas.microsoft.com/office/drawing/2014/main" id="{2C50FAC8-7B3C-4C1C-B0C6-E9772F684DCE}"/>
              </a:ext>
            </a:extLst>
          </p:cNvPr>
          <p:cNvGrpSpPr>
            <a:grpSpLocks noChangeAspect="1"/>
          </p:cNvGrpSpPr>
          <p:nvPr/>
        </p:nvGrpSpPr>
        <p:grpSpPr>
          <a:xfrm>
            <a:off x="356386" y="319912"/>
            <a:ext cx="849313" cy="847725"/>
            <a:chOff x="233363" y="1473200"/>
            <a:chExt cx="849313" cy="847725"/>
          </a:xfrm>
        </p:grpSpPr>
        <p:sp>
          <p:nvSpPr>
            <p:cNvPr id="14" name="Oval 7">
              <a:extLst>
                <a:ext uri="{FF2B5EF4-FFF2-40B4-BE49-F238E27FC236}">
                  <a16:creationId xmlns:a16="http://schemas.microsoft.com/office/drawing/2014/main" id="{87A4D417-5DAA-42FA-9AD6-ECAE422D62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3363" y="1473200"/>
              <a:ext cx="849313" cy="847725"/>
            </a:xfrm>
            <a:prstGeom prst="ellipse">
              <a:avLst/>
            </a:prstGeom>
            <a:solidFill>
              <a:srgbClr val="EF53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5" name="Freeform 8">
              <a:extLst>
                <a:ext uri="{FF2B5EF4-FFF2-40B4-BE49-F238E27FC236}">
                  <a16:creationId xmlns:a16="http://schemas.microsoft.com/office/drawing/2014/main" id="{9198EBF3-083E-4330-AC79-D7C42974D9CE}"/>
                </a:ext>
              </a:extLst>
            </p:cNvPr>
            <p:cNvSpPr>
              <a:spLocks/>
            </p:cNvSpPr>
            <p:nvPr/>
          </p:nvSpPr>
          <p:spPr bwMode="auto">
            <a:xfrm>
              <a:off x="477838" y="1936750"/>
              <a:ext cx="84138" cy="85725"/>
            </a:xfrm>
            <a:custGeom>
              <a:avLst/>
              <a:gdLst>
                <a:gd name="T0" fmla="*/ 48 w 96"/>
                <a:gd name="T1" fmla="*/ 0 h 97"/>
                <a:gd name="T2" fmla="*/ 82 w 96"/>
                <a:gd name="T3" fmla="*/ 14 h 97"/>
                <a:gd name="T4" fmla="*/ 96 w 96"/>
                <a:gd name="T5" fmla="*/ 48 h 97"/>
                <a:gd name="T6" fmla="*/ 82 w 96"/>
                <a:gd name="T7" fmla="*/ 83 h 97"/>
                <a:gd name="T8" fmla="*/ 48 w 96"/>
                <a:gd name="T9" fmla="*/ 97 h 97"/>
                <a:gd name="T10" fmla="*/ 14 w 96"/>
                <a:gd name="T11" fmla="*/ 83 h 97"/>
                <a:gd name="T12" fmla="*/ 0 w 96"/>
                <a:gd name="T13" fmla="*/ 48 h 97"/>
                <a:gd name="T14" fmla="*/ 14 w 96"/>
                <a:gd name="T15" fmla="*/ 14 h 97"/>
                <a:gd name="T16" fmla="*/ 48 w 96"/>
                <a:gd name="T17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6" h="97">
                  <a:moveTo>
                    <a:pt x="48" y="0"/>
                  </a:moveTo>
                  <a:cubicBezTo>
                    <a:pt x="61" y="0"/>
                    <a:pt x="73" y="5"/>
                    <a:pt x="82" y="14"/>
                  </a:cubicBezTo>
                  <a:cubicBezTo>
                    <a:pt x="91" y="23"/>
                    <a:pt x="96" y="35"/>
                    <a:pt x="96" y="48"/>
                  </a:cubicBezTo>
                  <a:cubicBezTo>
                    <a:pt x="96" y="62"/>
                    <a:pt x="91" y="74"/>
                    <a:pt x="82" y="83"/>
                  </a:cubicBezTo>
                  <a:cubicBezTo>
                    <a:pt x="73" y="91"/>
                    <a:pt x="61" y="97"/>
                    <a:pt x="48" y="97"/>
                  </a:cubicBezTo>
                  <a:cubicBezTo>
                    <a:pt x="35" y="97"/>
                    <a:pt x="22" y="91"/>
                    <a:pt x="14" y="83"/>
                  </a:cubicBezTo>
                  <a:cubicBezTo>
                    <a:pt x="5" y="74"/>
                    <a:pt x="0" y="62"/>
                    <a:pt x="0" y="48"/>
                  </a:cubicBezTo>
                  <a:cubicBezTo>
                    <a:pt x="0" y="35"/>
                    <a:pt x="5" y="23"/>
                    <a:pt x="14" y="14"/>
                  </a:cubicBezTo>
                  <a:cubicBezTo>
                    <a:pt x="22" y="5"/>
                    <a:pt x="35" y="0"/>
                    <a:pt x="48" y="0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6" name="Freeform 9">
              <a:extLst>
                <a:ext uri="{FF2B5EF4-FFF2-40B4-BE49-F238E27FC236}">
                  <a16:creationId xmlns:a16="http://schemas.microsoft.com/office/drawing/2014/main" id="{C60ED6B1-73EC-42A8-BA2B-56DC5C2B7BB6}"/>
                </a:ext>
              </a:extLst>
            </p:cNvPr>
            <p:cNvSpPr>
              <a:spLocks/>
            </p:cNvSpPr>
            <p:nvPr/>
          </p:nvSpPr>
          <p:spPr bwMode="auto">
            <a:xfrm>
              <a:off x="754063" y="1936750"/>
              <a:ext cx="85725" cy="85725"/>
            </a:xfrm>
            <a:custGeom>
              <a:avLst/>
              <a:gdLst>
                <a:gd name="T0" fmla="*/ 48 w 97"/>
                <a:gd name="T1" fmla="*/ 0 h 97"/>
                <a:gd name="T2" fmla="*/ 82 w 97"/>
                <a:gd name="T3" fmla="*/ 14 h 97"/>
                <a:gd name="T4" fmla="*/ 97 w 97"/>
                <a:gd name="T5" fmla="*/ 48 h 97"/>
                <a:gd name="T6" fmla="*/ 82 w 97"/>
                <a:gd name="T7" fmla="*/ 83 h 97"/>
                <a:gd name="T8" fmla="*/ 48 w 97"/>
                <a:gd name="T9" fmla="*/ 97 h 97"/>
                <a:gd name="T10" fmla="*/ 14 w 97"/>
                <a:gd name="T11" fmla="*/ 83 h 97"/>
                <a:gd name="T12" fmla="*/ 0 w 97"/>
                <a:gd name="T13" fmla="*/ 48 h 97"/>
                <a:gd name="T14" fmla="*/ 14 w 97"/>
                <a:gd name="T15" fmla="*/ 14 h 97"/>
                <a:gd name="T16" fmla="*/ 48 w 97"/>
                <a:gd name="T17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97">
                  <a:moveTo>
                    <a:pt x="48" y="0"/>
                  </a:moveTo>
                  <a:cubicBezTo>
                    <a:pt x="62" y="0"/>
                    <a:pt x="74" y="5"/>
                    <a:pt x="82" y="14"/>
                  </a:cubicBezTo>
                  <a:cubicBezTo>
                    <a:pt x="91" y="23"/>
                    <a:pt x="97" y="35"/>
                    <a:pt x="97" y="48"/>
                  </a:cubicBezTo>
                  <a:cubicBezTo>
                    <a:pt x="97" y="62"/>
                    <a:pt x="91" y="74"/>
                    <a:pt x="82" y="83"/>
                  </a:cubicBezTo>
                  <a:cubicBezTo>
                    <a:pt x="74" y="91"/>
                    <a:pt x="62" y="97"/>
                    <a:pt x="48" y="97"/>
                  </a:cubicBezTo>
                  <a:cubicBezTo>
                    <a:pt x="35" y="97"/>
                    <a:pt x="23" y="91"/>
                    <a:pt x="14" y="83"/>
                  </a:cubicBezTo>
                  <a:cubicBezTo>
                    <a:pt x="5" y="74"/>
                    <a:pt x="0" y="62"/>
                    <a:pt x="0" y="48"/>
                  </a:cubicBezTo>
                  <a:cubicBezTo>
                    <a:pt x="0" y="35"/>
                    <a:pt x="5" y="23"/>
                    <a:pt x="14" y="14"/>
                  </a:cubicBezTo>
                  <a:cubicBezTo>
                    <a:pt x="23" y="5"/>
                    <a:pt x="35" y="0"/>
                    <a:pt x="48" y="0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7" name="Freeform 10">
              <a:extLst>
                <a:ext uri="{FF2B5EF4-FFF2-40B4-BE49-F238E27FC236}">
                  <a16:creationId xmlns:a16="http://schemas.microsoft.com/office/drawing/2014/main" id="{4A1C0E6E-6BCD-4182-ADD8-2E2858A2076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5450" y="1858963"/>
              <a:ext cx="465138" cy="117475"/>
            </a:xfrm>
            <a:custGeom>
              <a:avLst/>
              <a:gdLst>
                <a:gd name="T0" fmla="*/ 38 w 524"/>
                <a:gd name="T1" fmla="*/ 0 h 133"/>
                <a:gd name="T2" fmla="*/ 486 w 524"/>
                <a:gd name="T3" fmla="*/ 0 h 133"/>
                <a:gd name="T4" fmla="*/ 512 w 524"/>
                <a:gd name="T5" fmla="*/ 10 h 133"/>
                <a:gd name="T6" fmla="*/ 524 w 524"/>
                <a:gd name="T7" fmla="*/ 34 h 133"/>
                <a:gd name="T8" fmla="*/ 524 w 524"/>
                <a:gd name="T9" fmla="*/ 99 h 133"/>
                <a:gd name="T10" fmla="*/ 512 w 524"/>
                <a:gd name="T11" fmla="*/ 123 h 133"/>
                <a:gd name="T12" fmla="*/ 486 w 524"/>
                <a:gd name="T13" fmla="*/ 133 h 133"/>
                <a:gd name="T14" fmla="*/ 477 w 524"/>
                <a:gd name="T15" fmla="*/ 133 h 133"/>
                <a:gd name="T16" fmla="*/ 460 w 524"/>
                <a:gd name="T17" fmla="*/ 95 h 133"/>
                <a:gd name="T18" fmla="*/ 418 w 524"/>
                <a:gd name="T19" fmla="*/ 77 h 133"/>
                <a:gd name="T20" fmla="*/ 376 w 524"/>
                <a:gd name="T21" fmla="*/ 95 h 133"/>
                <a:gd name="T22" fmla="*/ 365 w 524"/>
                <a:gd name="T23" fmla="*/ 111 h 133"/>
                <a:gd name="T24" fmla="*/ 159 w 524"/>
                <a:gd name="T25" fmla="*/ 111 h 133"/>
                <a:gd name="T26" fmla="*/ 165 w 524"/>
                <a:gd name="T27" fmla="*/ 133 h 133"/>
                <a:gd name="T28" fmla="*/ 359 w 524"/>
                <a:gd name="T29" fmla="*/ 133 h 133"/>
                <a:gd name="T30" fmla="*/ 365 w 524"/>
                <a:gd name="T31" fmla="*/ 111 h 133"/>
                <a:gd name="T32" fmla="*/ 159 w 524"/>
                <a:gd name="T33" fmla="*/ 111 h 133"/>
                <a:gd name="T34" fmla="*/ 148 w 524"/>
                <a:gd name="T35" fmla="*/ 95 h 133"/>
                <a:gd name="T36" fmla="*/ 106 w 524"/>
                <a:gd name="T37" fmla="*/ 77 h 133"/>
                <a:gd name="T38" fmla="*/ 64 w 524"/>
                <a:gd name="T39" fmla="*/ 95 h 133"/>
                <a:gd name="T40" fmla="*/ 52 w 524"/>
                <a:gd name="T41" fmla="*/ 111 h 133"/>
                <a:gd name="T42" fmla="*/ 38 w 524"/>
                <a:gd name="T43" fmla="*/ 111 h 133"/>
                <a:gd name="T44" fmla="*/ 52 w 524"/>
                <a:gd name="T45" fmla="*/ 111 h 133"/>
                <a:gd name="T46" fmla="*/ 47 w 524"/>
                <a:gd name="T47" fmla="*/ 133 h 133"/>
                <a:gd name="T48" fmla="*/ 38 w 524"/>
                <a:gd name="T49" fmla="*/ 133 h 133"/>
                <a:gd name="T50" fmla="*/ 12 w 524"/>
                <a:gd name="T51" fmla="*/ 123 h 133"/>
                <a:gd name="T52" fmla="*/ 0 w 524"/>
                <a:gd name="T53" fmla="*/ 99 h 133"/>
                <a:gd name="T54" fmla="*/ 0 w 524"/>
                <a:gd name="T55" fmla="*/ 34 h 133"/>
                <a:gd name="T56" fmla="*/ 12 w 524"/>
                <a:gd name="T57" fmla="*/ 10 h 133"/>
                <a:gd name="T58" fmla="*/ 38 w 524"/>
                <a:gd name="T59" fmla="*/ 0 h 133"/>
                <a:gd name="T60" fmla="*/ 502 w 524"/>
                <a:gd name="T61" fmla="*/ 65 h 133"/>
                <a:gd name="T62" fmla="*/ 502 w 524"/>
                <a:gd name="T63" fmla="*/ 43 h 133"/>
                <a:gd name="T64" fmla="*/ 470 w 524"/>
                <a:gd name="T65" fmla="*/ 43 h 133"/>
                <a:gd name="T66" fmla="*/ 459 w 524"/>
                <a:gd name="T67" fmla="*/ 54 h 133"/>
                <a:gd name="T68" fmla="*/ 470 w 524"/>
                <a:gd name="T69" fmla="*/ 65 h 133"/>
                <a:gd name="T70" fmla="*/ 502 w 524"/>
                <a:gd name="T71" fmla="*/ 65 h 133"/>
                <a:gd name="T72" fmla="*/ 22 w 524"/>
                <a:gd name="T73" fmla="*/ 34 h 133"/>
                <a:gd name="T74" fmla="*/ 22 w 524"/>
                <a:gd name="T75" fmla="*/ 99 h 133"/>
                <a:gd name="T76" fmla="*/ 22 w 524"/>
                <a:gd name="T77" fmla="*/ 65 h 133"/>
                <a:gd name="T78" fmla="*/ 54 w 524"/>
                <a:gd name="T79" fmla="*/ 65 h 133"/>
                <a:gd name="T80" fmla="*/ 65 w 524"/>
                <a:gd name="T81" fmla="*/ 54 h 133"/>
                <a:gd name="T82" fmla="*/ 54 w 524"/>
                <a:gd name="T83" fmla="*/ 43 h 133"/>
                <a:gd name="T84" fmla="*/ 22 w 524"/>
                <a:gd name="T85" fmla="*/ 43 h 133"/>
                <a:gd name="T86" fmla="*/ 22 w 524"/>
                <a:gd name="T87" fmla="*/ 34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24" h="133">
                  <a:moveTo>
                    <a:pt x="38" y="0"/>
                  </a:moveTo>
                  <a:cubicBezTo>
                    <a:pt x="486" y="0"/>
                    <a:pt x="486" y="0"/>
                    <a:pt x="486" y="0"/>
                  </a:cubicBezTo>
                  <a:cubicBezTo>
                    <a:pt x="496" y="0"/>
                    <a:pt x="505" y="4"/>
                    <a:pt x="512" y="10"/>
                  </a:cubicBezTo>
                  <a:cubicBezTo>
                    <a:pt x="520" y="16"/>
                    <a:pt x="524" y="25"/>
                    <a:pt x="524" y="34"/>
                  </a:cubicBezTo>
                  <a:cubicBezTo>
                    <a:pt x="524" y="99"/>
                    <a:pt x="524" y="99"/>
                    <a:pt x="524" y="99"/>
                  </a:cubicBezTo>
                  <a:cubicBezTo>
                    <a:pt x="524" y="108"/>
                    <a:pt x="520" y="117"/>
                    <a:pt x="512" y="123"/>
                  </a:cubicBezTo>
                  <a:cubicBezTo>
                    <a:pt x="505" y="129"/>
                    <a:pt x="496" y="133"/>
                    <a:pt x="486" y="133"/>
                  </a:cubicBezTo>
                  <a:cubicBezTo>
                    <a:pt x="477" y="133"/>
                    <a:pt x="477" y="133"/>
                    <a:pt x="477" y="133"/>
                  </a:cubicBezTo>
                  <a:cubicBezTo>
                    <a:pt x="476" y="118"/>
                    <a:pt x="470" y="105"/>
                    <a:pt x="460" y="95"/>
                  </a:cubicBezTo>
                  <a:cubicBezTo>
                    <a:pt x="449" y="83"/>
                    <a:pt x="434" y="77"/>
                    <a:pt x="418" y="77"/>
                  </a:cubicBezTo>
                  <a:cubicBezTo>
                    <a:pt x="402" y="77"/>
                    <a:pt x="387" y="83"/>
                    <a:pt x="376" y="95"/>
                  </a:cubicBezTo>
                  <a:cubicBezTo>
                    <a:pt x="372" y="99"/>
                    <a:pt x="368" y="105"/>
                    <a:pt x="365" y="111"/>
                  </a:cubicBezTo>
                  <a:cubicBezTo>
                    <a:pt x="159" y="111"/>
                    <a:pt x="159" y="111"/>
                    <a:pt x="159" y="111"/>
                  </a:cubicBezTo>
                  <a:cubicBezTo>
                    <a:pt x="163" y="118"/>
                    <a:pt x="165" y="125"/>
                    <a:pt x="165" y="133"/>
                  </a:cubicBezTo>
                  <a:cubicBezTo>
                    <a:pt x="359" y="133"/>
                    <a:pt x="359" y="133"/>
                    <a:pt x="359" y="133"/>
                  </a:cubicBezTo>
                  <a:cubicBezTo>
                    <a:pt x="360" y="125"/>
                    <a:pt x="362" y="118"/>
                    <a:pt x="365" y="111"/>
                  </a:cubicBezTo>
                  <a:cubicBezTo>
                    <a:pt x="159" y="111"/>
                    <a:pt x="159" y="111"/>
                    <a:pt x="159" y="111"/>
                  </a:cubicBezTo>
                  <a:cubicBezTo>
                    <a:pt x="156" y="105"/>
                    <a:pt x="153" y="99"/>
                    <a:pt x="148" y="95"/>
                  </a:cubicBezTo>
                  <a:cubicBezTo>
                    <a:pt x="137" y="83"/>
                    <a:pt x="122" y="77"/>
                    <a:pt x="106" y="77"/>
                  </a:cubicBezTo>
                  <a:cubicBezTo>
                    <a:pt x="90" y="77"/>
                    <a:pt x="75" y="83"/>
                    <a:pt x="64" y="95"/>
                  </a:cubicBezTo>
                  <a:cubicBezTo>
                    <a:pt x="59" y="99"/>
                    <a:pt x="55" y="105"/>
                    <a:pt x="52" y="111"/>
                  </a:cubicBezTo>
                  <a:cubicBezTo>
                    <a:pt x="38" y="111"/>
                    <a:pt x="38" y="111"/>
                    <a:pt x="38" y="111"/>
                  </a:cubicBezTo>
                  <a:cubicBezTo>
                    <a:pt x="52" y="111"/>
                    <a:pt x="52" y="111"/>
                    <a:pt x="52" y="111"/>
                  </a:cubicBezTo>
                  <a:cubicBezTo>
                    <a:pt x="49" y="118"/>
                    <a:pt x="47" y="125"/>
                    <a:pt x="47" y="133"/>
                  </a:cubicBezTo>
                  <a:cubicBezTo>
                    <a:pt x="38" y="133"/>
                    <a:pt x="38" y="133"/>
                    <a:pt x="38" y="133"/>
                  </a:cubicBezTo>
                  <a:cubicBezTo>
                    <a:pt x="28" y="133"/>
                    <a:pt x="19" y="129"/>
                    <a:pt x="12" y="123"/>
                  </a:cubicBezTo>
                  <a:cubicBezTo>
                    <a:pt x="4" y="117"/>
                    <a:pt x="0" y="108"/>
                    <a:pt x="0" y="99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25"/>
                    <a:pt x="4" y="16"/>
                    <a:pt x="12" y="10"/>
                  </a:cubicBezTo>
                  <a:cubicBezTo>
                    <a:pt x="19" y="4"/>
                    <a:pt x="28" y="0"/>
                    <a:pt x="38" y="0"/>
                  </a:cubicBezTo>
                  <a:close/>
                  <a:moveTo>
                    <a:pt x="502" y="65"/>
                  </a:moveTo>
                  <a:cubicBezTo>
                    <a:pt x="502" y="43"/>
                    <a:pt x="502" y="43"/>
                    <a:pt x="502" y="43"/>
                  </a:cubicBezTo>
                  <a:cubicBezTo>
                    <a:pt x="470" y="43"/>
                    <a:pt x="470" y="43"/>
                    <a:pt x="470" y="43"/>
                  </a:cubicBezTo>
                  <a:cubicBezTo>
                    <a:pt x="464" y="43"/>
                    <a:pt x="459" y="48"/>
                    <a:pt x="459" y="54"/>
                  </a:cubicBezTo>
                  <a:cubicBezTo>
                    <a:pt x="459" y="60"/>
                    <a:pt x="464" y="65"/>
                    <a:pt x="470" y="65"/>
                  </a:cubicBezTo>
                  <a:cubicBezTo>
                    <a:pt x="502" y="65"/>
                    <a:pt x="502" y="65"/>
                    <a:pt x="502" y="65"/>
                  </a:cubicBezTo>
                  <a:close/>
                  <a:moveTo>
                    <a:pt x="22" y="34"/>
                  </a:moveTo>
                  <a:cubicBezTo>
                    <a:pt x="22" y="99"/>
                    <a:pt x="22" y="99"/>
                    <a:pt x="22" y="99"/>
                  </a:cubicBezTo>
                  <a:cubicBezTo>
                    <a:pt x="22" y="65"/>
                    <a:pt x="22" y="65"/>
                    <a:pt x="22" y="65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60" y="65"/>
                    <a:pt x="65" y="60"/>
                    <a:pt x="65" y="54"/>
                  </a:cubicBezTo>
                  <a:cubicBezTo>
                    <a:pt x="65" y="48"/>
                    <a:pt x="60" y="43"/>
                    <a:pt x="54" y="43"/>
                  </a:cubicBezTo>
                  <a:cubicBezTo>
                    <a:pt x="22" y="43"/>
                    <a:pt x="22" y="43"/>
                    <a:pt x="22" y="43"/>
                  </a:cubicBezTo>
                  <a:lnTo>
                    <a:pt x="22" y="34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8" name="Freeform 11">
              <a:extLst>
                <a:ext uri="{FF2B5EF4-FFF2-40B4-BE49-F238E27FC236}">
                  <a16:creationId xmlns:a16="http://schemas.microsoft.com/office/drawing/2014/main" id="{670E0C80-CD85-4FF3-A621-99AF9D4D3E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63550" y="1771650"/>
              <a:ext cx="344488" cy="107950"/>
            </a:xfrm>
            <a:custGeom>
              <a:avLst/>
              <a:gdLst>
                <a:gd name="T0" fmla="*/ 4 w 390"/>
                <a:gd name="T1" fmla="*/ 103 h 122"/>
                <a:gd name="T2" fmla="*/ 5 w 390"/>
                <a:gd name="T3" fmla="*/ 118 h 122"/>
                <a:gd name="T4" fmla="*/ 21 w 390"/>
                <a:gd name="T5" fmla="*/ 117 h 122"/>
                <a:gd name="T6" fmla="*/ 102 w 390"/>
                <a:gd name="T7" fmla="*/ 22 h 122"/>
                <a:gd name="T8" fmla="*/ 262 w 390"/>
                <a:gd name="T9" fmla="*/ 22 h 122"/>
                <a:gd name="T10" fmla="*/ 370 w 390"/>
                <a:gd name="T11" fmla="*/ 115 h 122"/>
                <a:gd name="T12" fmla="*/ 386 w 390"/>
                <a:gd name="T13" fmla="*/ 113 h 122"/>
                <a:gd name="T14" fmla="*/ 385 w 390"/>
                <a:gd name="T15" fmla="*/ 98 h 122"/>
                <a:gd name="T16" fmla="*/ 274 w 390"/>
                <a:gd name="T17" fmla="*/ 3 h 122"/>
                <a:gd name="T18" fmla="*/ 266 w 390"/>
                <a:gd name="T19" fmla="*/ 0 h 122"/>
                <a:gd name="T20" fmla="*/ 97 w 390"/>
                <a:gd name="T21" fmla="*/ 0 h 122"/>
                <a:gd name="T22" fmla="*/ 97 w 390"/>
                <a:gd name="T23" fmla="*/ 0 h 122"/>
                <a:gd name="T24" fmla="*/ 89 w 390"/>
                <a:gd name="T25" fmla="*/ 4 h 122"/>
                <a:gd name="T26" fmla="*/ 97 w 390"/>
                <a:gd name="T27" fmla="*/ 11 h 122"/>
                <a:gd name="T28" fmla="*/ 89 w 390"/>
                <a:gd name="T29" fmla="*/ 4 h 122"/>
                <a:gd name="T30" fmla="*/ 4 w 390"/>
                <a:gd name="T31" fmla="*/ 103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90" h="122">
                  <a:moveTo>
                    <a:pt x="4" y="103"/>
                  </a:moveTo>
                  <a:cubicBezTo>
                    <a:pt x="0" y="108"/>
                    <a:pt x="1" y="115"/>
                    <a:pt x="5" y="118"/>
                  </a:cubicBezTo>
                  <a:cubicBezTo>
                    <a:pt x="10" y="122"/>
                    <a:pt x="17" y="122"/>
                    <a:pt x="21" y="117"/>
                  </a:cubicBezTo>
                  <a:cubicBezTo>
                    <a:pt x="102" y="22"/>
                    <a:pt x="102" y="22"/>
                    <a:pt x="102" y="22"/>
                  </a:cubicBezTo>
                  <a:cubicBezTo>
                    <a:pt x="262" y="22"/>
                    <a:pt x="262" y="22"/>
                    <a:pt x="262" y="22"/>
                  </a:cubicBezTo>
                  <a:cubicBezTo>
                    <a:pt x="370" y="115"/>
                    <a:pt x="370" y="115"/>
                    <a:pt x="370" y="115"/>
                  </a:cubicBezTo>
                  <a:cubicBezTo>
                    <a:pt x="375" y="119"/>
                    <a:pt x="382" y="118"/>
                    <a:pt x="386" y="113"/>
                  </a:cubicBezTo>
                  <a:cubicBezTo>
                    <a:pt x="390" y="109"/>
                    <a:pt x="389" y="102"/>
                    <a:pt x="385" y="98"/>
                  </a:cubicBezTo>
                  <a:cubicBezTo>
                    <a:pt x="274" y="3"/>
                    <a:pt x="274" y="3"/>
                    <a:pt x="274" y="3"/>
                  </a:cubicBezTo>
                  <a:cubicBezTo>
                    <a:pt x="272" y="1"/>
                    <a:pt x="269" y="0"/>
                    <a:pt x="266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4" y="0"/>
                    <a:pt x="91" y="1"/>
                    <a:pt x="89" y="4"/>
                  </a:cubicBezTo>
                  <a:cubicBezTo>
                    <a:pt x="97" y="11"/>
                    <a:pt x="97" y="11"/>
                    <a:pt x="97" y="11"/>
                  </a:cubicBezTo>
                  <a:cubicBezTo>
                    <a:pt x="89" y="4"/>
                    <a:pt x="89" y="4"/>
                    <a:pt x="89" y="4"/>
                  </a:cubicBezTo>
                  <a:lnTo>
                    <a:pt x="4" y="103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9" name="Rectangle 12">
              <a:extLst>
                <a:ext uri="{FF2B5EF4-FFF2-40B4-BE49-F238E27FC236}">
                  <a16:creationId xmlns:a16="http://schemas.microsoft.com/office/drawing/2014/main" id="{9CE039CA-0634-473B-8A64-CF6E83103C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7063" y="1782763"/>
              <a:ext cx="19050" cy="85725"/>
            </a:xfrm>
            <a:prstGeom prst="rect">
              <a:avLst/>
            </a:pr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</p:grpSp>
      <p:grpSp>
        <p:nvGrpSpPr>
          <p:cNvPr id="473" name="Group 472">
            <a:extLst>
              <a:ext uri="{FF2B5EF4-FFF2-40B4-BE49-F238E27FC236}">
                <a16:creationId xmlns:a16="http://schemas.microsoft.com/office/drawing/2014/main" id="{40A5FECD-B8C3-4FFF-BEAB-657E42239D2A}"/>
              </a:ext>
            </a:extLst>
          </p:cNvPr>
          <p:cNvGrpSpPr>
            <a:grpSpLocks noChangeAspect="1"/>
          </p:cNvGrpSpPr>
          <p:nvPr/>
        </p:nvGrpSpPr>
        <p:grpSpPr>
          <a:xfrm>
            <a:off x="1535879" y="319912"/>
            <a:ext cx="849313" cy="847725"/>
            <a:chOff x="1211263" y="1473200"/>
            <a:chExt cx="849313" cy="847725"/>
          </a:xfrm>
        </p:grpSpPr>
        <p:sp>
          <p:nvSpPr>
            <p:cNvPr id="20" name="Oval 13">
              <a:extLst>
                <a:ext uri="{FF2B5EF4-FFF2-40B4-BE49-F238E27FC236}">
                  <a16:creationId xmlns:a16="http://schemas.microsoft.com/office/drawing/2014/main" id="{A65A72E0-E65B-45C5-9C6D-3ECA1C1DA5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11263" y="1473200"/>
              <a:ext cx="849313" cy="847725"/>
            </a:xfrm>
            <a:prstGeom prst="ellipse">
              <a:avLst/>
            </a:prstGeom>
            <a:solidFill>
              <a:srgbClr val="66BB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21" name="Freeform 14">
              <a:extLst>
                <a:ext uri="{FF2B5EF4-FFF2-40B4-BE49-F238E27FC236}">
                  <a16:creationId xmlns:a16="http://schemas.microsoft.com/office/drawing/2014/main" id="{B1142ECB-66A3-460A-BD3E-094A342CBA1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03350" y="1773238"/>
              <a:ext cx="463550" cy="207963"/>
            </a:xfrm>
            <a:custGeom>
              <a:avLst/>
              <a:gdLst>
                <a:gd name="T0" fmla="*/ 38 w 524"/>
                <a:gd name="T1" fmla="*/ 0 h 235"/>
                <a:gd name="T2" fmla="*/ 486 w 524"/>
                <a:gd name="T3" fmla="*/ 0 h 235"/>
                <a:gd name="T4" fmla="*/ 513 w 524"/>
                <a:gd name="T5" fmla="*/ 12 h 235"/>
                <a:gd name="T6" fmla="*/ 524 w 524"/>
                <a:gd name="T7" fmla="*/ 39 h 235"/>
                <a:gd name="T8" fmla="*/ 524 w 524"/>
                <a:gd name="T9" fmla="*/ 196 h 235"/>
                <a:gd name="T10" fmla="*/ 513 w 524"/>
                <a:gd name="T11" fmla="*/ 224 h 235"/>
                <a:gd name="T12" fmla="*/ 488 w 524"/>
                <a:gd name="T13" fmla="*/ 235 h 235"/>
                <a:gd name="T14" fmla="*/ 488 w 524"/>
                <a:gd name="T15" fmla="*/ 230 h 235"/>
                <a:gd name="T16" fmla="*/ 471 w 524"/>
                <a:gd name="T17" fmla="*/ 187 h 235"/>
                <a:gd name="T18" fmla="*/ 428 w 524"/>
                <a:gd name="T19" fmla="*/ 169 h 235"/>
                <a:gd name="T20" fmla="*/ 385 w 524"/>
                <a:gd name="T21" fmla="*/ 187 h 235"/>
                <a:gd name="T22" fmla="*/ 367 w 524"/>
                <a:gd name="T23" fmla="*/ 230 h 235"/>
                <a:gd name="T24" fmla="*/ 368 w 524"/>
                <a:gd name="T25" fmla="*/ 235 h 235"/>
                <a:gd name="T26" fmla="*/ 157 w 524"/>
                <a:gd name="T27" fmla="*/ 235 h 235"/>
                <a:gd name="T28" fmla="*/ 157 w 524"/>
                <a:gd name="T29" fmla="*/ 230 h 235"/>
                <a:gd name="T30" fmla="*/ 139 w 524"/>
                <a:gd name="T31" fmla="*/ 187 h 235"/>
                <a:gd name="T32" fmla="*/ 96 w 524"/>
                <a:gd name="T33" fmla="*/ 169 h 235"/>
                <a:gd name="T34" fmla="*/ 54 w 524"/>
                <a:gd name="T35" fmla="*/ 187 h 235"/>
                <a:gd name="T36" fmla="*/ 38 w 524"/>
                <a:gd name="T37" fmla="*/ 213 h 235"/>
                <a:gd name="T38" fmla="*/ 38 w 524"/>
                <a:gd name="T39" fmla="*/ 214 h 235"/>
                <a:gd name="T40" fmla="*/ 36 w 524"/>
                <a:gd name="T41" fmla="*/ 230 h 235"/>
                <a:gd name="T42" fmla="*/ 36 w 524"/>
                <a:gd name="T43" fmla="*/ 235 h 235"/>
                <a:gd name="T44" fmla="*/ 11 w 524"/>
                <a:gd name="T45" fmla="*/ 224 h 235"/>
                <a:gd name="T46" fmla="*/ 0 w 524"/>
                <a:gd name="T47" fmla="*/ 196 h 235"/>
                <a:gd name="T48" fmla="*/ 0 w 524"/>
                <a:gd name="T49" fmla="*/ 39 h 235"/>
                <a:gd name="T50" fmla="*/ 11 w 524"/>
                <a:gd name="T51" fmla="*/ 12 h 235"/>
                <a:gd name="T52" fmla="*/ 38 w 524"/>
                <a:gd name="T53" fmla="*/ 0 h 235"/>
                <a:gd name="T54" fmla="*/ 502 w 524"/>
                <a:gd name="T55" fmla="*/ 180 h 235"/>
                <a:gd name="T56" fmla="*/ 502 w 524"/>
                <a:gd name="T57" fmla="*/ 158 h 235"/>
                <a:gd name="T58" fmla="*/ 474 w 524"/>
                <a:gd name="T59" fmla="*/ 158 h 235"/>
                <a:gd name="T60" fmla="*/ 463 w 524"/>
                <a:gd name="T61" fmla="*/ 169 h 235"/>
                <a:gd name="T62" fmla="*/ 474 w 524"/>
                <a:gd name="T63" fmla="*/ 180 h 235"/>
                <a:gd name="T64" fmla="*/ 502 w 524"/>
                <a:gd name="T65" fmla="*/ 180 h 235"/>
                <a:gd name="T66" fmla="*/ 502 w 524"/>
                <a:gd name="T67" fmla="*/ 131 h 235"/>
                <a:gd name="T68" fmla="*/ 502 w 524"/>
                <a:gd name="T69" fmla="*/ 39 h 235"/>
                <a:gd name="T70" fmla="*/ 22 w 524"/>
                <a:gd name="T71" fmla="*/ 39 h 235"/>
                <a:gd name="T72" fmla="*/ 22 w 524"/>
                <a:gd name="T73" fmla="*/ 131 h 235"/>
                <a:gd name="T74" fmla="*/ 502 w 524"/>
                <a:gd name="T75" fmla="*/ 131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24" h="235">
                  <a:moveTo>
                    <a:pt x="38" y="0"/>
                  </a:moveTo>
                  <a:cubicBezTo>
                    <a:pt x="486" y="0"/>
                    <a:pt x="486" y="0"/>
                    <a:pt x="486" y="0"/>
                  </a:cubicBezTo>
                  <a:cubicBezTo>
                    <a:pt x="496" y="0"/>
                    <a:pt x="506" y="5"/>
                    <a:pt x="513" y="12"/>
                  </a:cubicBezTo>
                  <a:cubicBezTo>
                    <a:pt x="520" y="19"/>
                    <a:pt x="524" y="28"/>
                    <a:pt x="524" y="39"/>
                  </a:cubicBezTo>
                  <a:cubicBezTo>
                    <a:pt x="524" y="196"/>
                    <a:pt x="524" y="196"/>
                    <a:pt x="524" y="196"/>
                  </a:cubicBezTo>
                  <a:cubicBezTo>
                    <a:pt x="524" y="207"/>
                    <a:pt x="520" y="217"/>
                    <a:pt x="513" y="224"/>
                  </a:cubicBezTo>
                  <a:cubicBezTo>
                    <a:pt x="507" y="230"/>
                    <a:pt x="498" y="234"/>
                    <a:pt x="488" y="235"/>
                  </a:cubicBezTo>
                  <a:cubicBezTo>
                    <a:pt x="488" y="233"/>
                    <a:pt x="488" y="231"/>
                    <a:pt x="488" y="230"/>
                  </a:cubicBezTo>
                  <a:cubicBezTo>
                    <a:pt x="488" y="213"/>
                    <a:pt x="482" y="198"/>
                    <a:pt x="471" y="187"/>
                  </a:cubicBezTo>
                  <a:cubicBezTo>
                    <a:pt x="459" y="175"/>
                    <a:pt x="444" y="169"/>
                    <a:pt x="428" y="169"/>
                  </a:cubicBezTo>
                  <a:cubicBezTo>
                    <a:pt x="412" y="169"/>
                    <a:pt x="396" y="175"/>
                    <a:pt x="385" y="187"/>
                  </a:cubicBezTo>
                  <a:cubicBezTo>
                    <a:pt x="374" y="198"/>
                    <a:pt x="367" y="213"/>
                    <a:pt x="367" y="230"/>
                  </a:cubicBezTo>
                  <a:cubicBezTo>
                    <a:pt x="367" y="231"/>
                    <a:pt x="367" y="233"/>
                    <a:pt x="368" y="235"/>
                  </a:cubicBezTo>
                  <a:cubicBezTo>
                    <a:pt x="157" y="235"/>
                    <a:pt x="157" y="235"/>
                    <a:pt x="157" y="235"/>
                  </a:cubicBezTo>
                  <a:cubicBezTo>
                    <a:pt x="157" y="233"/>
                    <a:pt x="157" y="231"/>
                    <a:pt x="157" y="230"/>
                  </a:cubicBezTo>
                  <a:cubicBezTo>
                    <a:pt x="157" y="213"/>
                    <a:pt x="151" y="198"/>
                    <a:pt x="139" y="187"/>
                  </a:cubicBezTo>
                  <a:cubicBezTo>
                    <a:pt x="128" y="175"/>
                    <a:pt x="112" y="169"/>
                    <a:pt x="96" y="169"/>
                  </a:cubicBezTo>
                  <a:cubicBezTo>
                    <a:pt x="80" y="169"/>
                    <a:pt x="65" y="175"/>
                    <a:pt x="54" y="187"/>
                  </a:cubicBezTo>
                  <a:cubicBezTo>
                    <a:pt x="46" y="194"/>
                    <a:pt x="41" y="203"/>
                    <a:pt x="38" y="213"/>
                  </a:cubicBezTo>
                  <a:cubicBezTo>
                    <a:pt x="38" y="214"/>
                    <a:pt x="38" y="214"/>
                    <a:pt x="38" y="214"/>
                  </a:cubicBezTo>
                  <a:cubicBezTo>
                    <a:pt x="37" y="219"/>
                    <a:pt x="36" y="224"/>
                    <a:pt x="36" y="230"/>
                  </a:cubicBezTo>
                  <a:cubicBezTo>
                    <a:pt x="36" y="231"/>
                    <a:pt x="36" y="233"/>
                    <a:pt x="36" y="235"/>
                  </a:cubicBezTo>
                  <a:cubicBezTo>
                    <a:pt x="26" y="234"/>
                    <a:pt x="18" y="230"/>
                    <a:pt x="11" y="224"/>
                  </a:cubicBezTo>
                  <a:cubicBezTo>
                    <a:pt x="4" y="217"/>
                    <a:pt x="0" y="207"/>
                    <a:pt x="0" y="196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28"/>
                    <a:pt x="4" y="19"/>
                    <a:pt x="11" y="12"/>
                  </a:cubicBezTo>
                  <a:cubicBezTo>
                    <a:pt x="18" y="5"/>
                    <a:pt x="28" y="0"/>
                    <a:pt x="38" y="0"/>
                  </a:cubicBezTo>
                  <a:close/>
                  <a:moveTo>
                    <a:pt x="502" y="180"/>
                  </a:moveTo>
                  <a:cubicBezTo>
                    <a:pt x="502" y="158"/>
                    <a:pt x="502" y="158"/>
                    <a:pt x="502" y="158"/>
                  </a:cubicBezTo>
                  <a:cubicBezTo>
                    <a:pt x="474" y="158"/>
                    <a:pt x="474" y="158"/>
                    <a:pt x="474" y="158"/>
                  </a:cubicBezTo>
                  <a:cubicBezTo>
                    <a:pt x="468" y="158"/>
                    <a:pt x="463" y="163"/>
                    <a:pt x="463" y="169"/>
                  </a:cubicBezTo>
                  <a:cubicBezTo>
                    <a:pt x="463" y="175"/>
                    <a:pt x="468" y="180"/>
                    <a:pt x="474" y="180"/>
                  </a:cubicBezTo>
                  <a:cubicBezTo>
                    <a:pt x="502" y="180"/>
                    <a:pt x="502" y="180"/>
                    <a:pt x="502" y="180"/>
                  </a:cubicBezTo>
                  <a:close/>
                  <a:moveTo>
                    <a:pt x="502" y="131"/>
                  </a:moveTo>
                  <a:cubicBezTo>
                    <a:pt x="502" y="39"/>
                    <a:pt x="502" y="39"/>
                    <a:pt x="502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2" y="131"/>
                    <a:pt x="22" y="131"/>
                    <a:pt x="22" y="131"/>
                  </a:cubicBezTo>
                  <a:lnTo>
                    <a:pt x="502" y="131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22" name="Rectangle 15">
              <a:extLst>
                <a:ext uri="{FF2B5EF4-FFF2-40B4-BE49-F238E27FC236}">
                  <a16:creationId xmlns:a16="http://schemas.microsoft.com/office/drawing/2014/main" id="{666744E1-6742-4241-8729-10139A8D44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12875" y="1804988"/>
              <a:ext cx="444500" cy="19050"/>
            </a:xfrm>
            <a:prstGeom prst="rect">
              <a:avLst/>
            </a:pr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23" name="Rectangle 16">
              <a:extLst>
                <a:ext uri="{FF2B5EF4-FFF2-40B4-BE49-F238E27FC236}">
                  <a16:creationId xmlns:a16="http://schemas.microsoft.com/office/drawing/2014/main" id="{04AD647B-8D71-40DB-A7AA-A637A282CB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12875" y="1874838"/>
              <a:ext cx="444500" cy="19050"/>
            </a:xfrm>
            <a:prstGeom prst="rect">
              <a:avLst/>
            </a:pr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24" name="Rectangle 17">
              <a:extLst>
                <a:ext uri="{FF2B5EF4-FFF2-40B4-BE49-F238E27FC236}">
                  <a16:creationId xmlns:a16="http://schemas.microsoft.com/office/drawing/2014/main" id="{708A9721-C6A4-414A-AA51-DCA7914BCC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62088" y="1814513"/>
              <a:ext cx="20638" cy="69850"/>
            </a:xfrm>
            <a:prstGeom prst="rect">
              <a:avLst/>
            </a:pr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25" name="Rectangle 18">
              <a:extLst>
                <a:ext uri="{FF2B5EF4-FFF2-40B4-BE49-F238E27FC236}">
                  <a16:creationId xmlns:a16="http://schemas.microsoft.com/office/drawing/2014/main" id="{E4171E98-4255-477B-987F-B7AA885CC3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20825" y="1814513"/>
              <a:ext cx="19050" cy="69850"/>
            </a:xfrm>
            <a:prstGeom prst="rect">
              <a:avLst/>
            </a:pr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26" name="Rectangle 19">
              <a:extLst>
                <a:ext uri="{FF2B5EF4-FFF2-40B4-BE49-F238E27FC236}">
                  <a16:creationId xmlns:a16="http://schemas.microsoft.com/office/drawing/2014/main" id="{55DB32F5-DE14-44BB-B738-C27E8C877B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77975" y="1814513"/>
              <a:ext cx="20638" cy="69850"/>
            </a:xfrm>
            <a:prstGeom prst="rect">
              <a:avLst/>
            </a:pr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27" name="Rectangle 20">
              <a:extLst>
                <a:ext uri="{FF2B5EF4-FFF2-40B4-BE49-F238E27FC236}">
                  <a16:creationId xmlns:a16="http://schemas.microsoft.com/office/drawing/2014/main" id="{69C0D785-3323-4F0C-9996-06E1590DFC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36713" y="1814513"/>
              <a:ext cx="19050" cy="69850"/>
            </a:xfrm>
            <a:prstGeom prst="rect">
              <a:avLst/>
            </a:pr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28" name="Rectangle 21">
              <a:extLst>
                <a:ext uri="{FF2B5EF4-FFF2-40B4-BE49-F238E27FC236}">
                  <a16:creationId xmlns:a16="http://schemas.microsoft.com/office/drawing/2014/main" id="{AFD0C492-12F4-49D9-BD3F-37A490F2FC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93863" y="1814513"/>
              <a:ext cx="20638" cy="69850"/>
            </a:xfrm>
            <a:prstGeom prst="rect">
              <a:avLst/>
            </a:pr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29" name="Rectangle 22">
              <a:extLst>
                <a:ext uri="{FF2B5EF4-FFF2-40B4-BE49-F238E27FC236}">
                  <a16:creationId xmlns:a16="http://schemas.microsoft.com/office/drawing/2014/main" id="{85724141-7E47-4537-815E-5CFD9B1F97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52600" y="1814513"/>
              <a:ext cx="20638" cy="69850"/>
            </a:xfrm>
            <a:prstGeom prst="rect">
              <a:avLst/>
            </a:pr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0" name="Freeform 23">
              <a:extLst>
                <a:ext uri="{FF2B5EF4-FFF2-40B4-BE49-F238E27FC236}">
                  <a16:creationId xmlns:a16="http://schemas.microsoft.com/office/drawing/2014/main" id="{70FFF4F4-B8B3-460C-B33A-E90D1B467298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8313" y="1931988"/>
              <a:ext cx="87313" cy="87313"/>
            </a:xfrm>
            <a:custGeom>
              <a:avLst/>
              <a:gdLst>
                <a:gd name="T0" fmla="*/ 50 w 99"/>
                <a:gd name="T1" fmla="*/ 0 h 99"/>
                <a:gd name="T2" fmla="*/ 85 w 99"/>
                <a:gd name="T3" fmla="*/ 14 h 99"/>
                <a:gd name="T4" fmla="*/ 99 w 99"/>
                <a:gd name="T5" fmla="*/ 50 h 99"/>
                <a:gd name="T6" fmla="*/ 85 w 99"/>
                <a:gd name="T7" fmla="*/ 85 h 99"/>
                <a:gd name="T8" fmla="*/ 50 w 99"/>
                <a:gd name="T9" fmla="*/ 99 h 99"/>
                <a:gd name="T10" fmla="*/ 15 w 99"/>
                <a:gd name="T11" fmla="*/ 85 h 99"/>
                <a:gd name="T12" fmla="*/ 0 w 99"/>
                <a:gd name="T13" fmla="*/ 50 h 99"/>
                <a:gd name="T14" fmla="*/ 15 w 99"/>
                <a:gd name="T15" fmla="*/ 14 h 99"/>
                <a:gd name="T16" fmla="*/ 50 w 99"/>
                <a:gd name="T17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99">
                  <a:moveTo>
                    <a:pt x="50" y="0"/>
                  </a:moveTo>
                  <a:cubicBezTo>
                    <a:pt x="63" y="0"/>
                    <a:pt x="76" y="6"/>
                    <a:pt x="85" y="14"/>
                  </a:cubicBezTo>
                  <a:cubicBezTo>
                    <a:pt x="94" y="23"/>
                    <a:pt x="99" y="36"/>
                    <a:pt x="99" y="50"/>
                  </a:cubicBezTo>
                  <a:cubicBezTo>
                    <a:pt x="99" y="63"/>
                    <a:pt x="94" y="76"/>
                    <a:pt x="85" y="85"/>
                  </a:cubicBezTo>
                  <a:cubicBezTo>
                    <a:pt x="76" y="94"/>
                    <a:pt x="63" y="99"/>
                    <a:pt x="50" y="99"/>
                  </a:cubicBezTo>
                  <a:cubicBezTo>
                    <a:pt x="36" y="99"/>
                    <a:pt x="24" y="94"/>
                    <a:pt x="15" y="85"/>
                  </a:cubicBezTo>
                  <a:cubicBezTo>
                    <a:pt x="6" y="76"/>
                    <a:pt x="0" y="63"/>
                    <a:pt x="0" y="50"/>
                  </a:cubicBezTo>
                  <a:cubicBezTo>
                    <a:pt x="0" y="36"/>
                    <a:pt x="6" y="23"/>
                    <a:pt x="15" y="14"/>
                  </a:cubicBezTo>
                  <a:cubicBezTo>
                    <a:pt x="24" y="6"/>
                    <a:pt x="36" y="0"/>
                    <a:pt x="50" y="0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1" name="Freeform 24">
              <a:extLst>
                <a:ext uri="{FF2B5EF4-FFF2-40B4-BE49-F238E27FC236}">
                  <a16:creationId xmlns:a16="http://schemas.microsoft.com/office/drawing/2014/main" id="{31D51F87-16C0-4CBB-9BA8-248B5888A164}"/>
                </a:ext>
              </a:extLst>
            </p:cNvPr>
            <p:cNvSpPr>
              <a:spLocks/>
            </p:cNvSpPr>
            <p:nvPr/>
          </p:nvSpPr>
          <p:spPr bwMode="auto">
            <a:xfrm>
              <a:off x="1444625" y="1931988"/>
              <a:ext cx="87313" cy="87313"/>
            </a:xfrm>
            <a:custGeom>
              <a:avLst/>
              <a:gdLst>
                <a:gd name="T0" fmla="*/ 49 w 99"/>
                <a:gd name="T1" fmla="*/ 0 h 99"/>
                <a:gd name="T2" fmla="*/ 84 w 99"/>
                <a:gd name="T3" fmla="*/ 14 h 99"/>
                <a:gd name="T4" fmla="*/ 99 w 99"/>
                <a:gd name="T5" fmla="*/ 50 h 99"/>
                <a:gd name="T6" fmla="*/ 84 w 99"/>
                <a:gd name="T7" fmla="*/ 85 h 99"/>
                <a:gd name="T8" fmla="*/ 49 w 99"/>
                <a:gd name="T9" fmla="*/ 99 h 99"/>
                <a:gd name="T10" fmla="*/ 14 w 99"/>
                <a:gd name="T11" fmla="*/ 85 h 99"/>
                <a:gd name="T12" fmla="*/ 0 w 99"/>
                <a:gd name="T13" fmla="*/ 50 h 99"/>
                <a:gd name="T14" fmla="*/ 14 w 99"/>
                <a:gd name="T15" fmla="*/ 14 h 99"/>
                <a:gd name="T16" fmla="*/ 49 w 99"/>
                <a:gd name="T17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99">
                  <a:moveTo>
                    <a:pt x="49" y="0"/>
                  </a:moveTo>
                  <a:cubicBezTo>
                    <a:pt x="63" y="0"/>
                    <a:pt x="75" y="6"/>
                    <a:pt x="84" y="14"/>
                  </a:cubicBezTo>
                  <a:cubicBezTo>
                    <a:pt x="93" y="23"/>
                    <a:pt x="99" y="36"/>
                    <a:pt x="99" y="50"/>
                  </a:cubicBezTo>
                  <a:cubicBezTo>
                    <a:pt x="99" y="63"/>
                    <a:pt x="93" y="76"/>
                    <a:pt x="84" y="85"/>
                  </a:cubicBezTo>
                  <a:cubicBezTo>
                    <a:pt x="75" y="94"/>
                    <a:pt x="63" y="99"/>
                    <a:pt x="49" y="99"/>
                  </a:cubicBezTo>
                  <a:cubicBezTo>
                    <a:pt x="36" y="99"/>
                    <a:pt x="23" y="94"/>
                    <a:pt x="14" y="85"/>
                  </a:cubicBezTo>
                  <a:cubicBezTo>
                    <a:pt x="5" y="76"/>
                    <a:pt x="0" y="63"/>
                    <a:pt x="0" y="50"/>
                  </a:cubicBezTo>
                  <a:cubicBezTo>
                    <a:pt x="0" y="36"/>
                    <a:pt x="5" y="23"/>
                    <a:pt x="14" y="14"/>
                  </a:cubicBezTo>
                  <a:cubicBezTo>
                    <a:pt x="23" y="6"/>
                    <a:pt x="36" y="0"/>
                    <a:pt x="49" y="0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</p:grpSp>
      <p:grpSp>
        <p:nvGrpSpPr>
          <p:cNvPr id="474" name="Group 473">
            <a:extLst>
              <a:ext uri="{FF2B5EF4-FFF2-40B4-BE49-F238E27FC236}">
                <a16:creationId xmlns:a16="http://schemas.microsoft.com/office/drawing/2014/main" id="{67430B72-CF29-4A07-9FD7-2176B86B48E3}"/>
              </a:ext>
            </a:extLst>
          </p:cNvPr>
          <p:cNvGrpSpPr>
            <a:grpSpLocks noChangeAspect="1"/>
          </p:cNvGrpSpPr>
          <p:nvPr/>
        </p:nvGrpSpPr>
        <p:grpSpPr>
          <a:xfrm>
            <a:off x="2715372" y="319912"/>
            <a:ext cx="849313" cy="847725"/>
            <a:chOff x="2187575" y="1473200"/>
            <a:chExt cx="849313" cy="847725"/>
          </a:xfrm>
        </p:grpSpPr>
        <p:sp>
          <p:nvSpPr>
            <p:cNvPr id="32" name="Oval 25">
              <a:extLst>
                <a:ext uri="{FF2B5EF4-FFF2-40B4-BE49-F238E27FC236}">
                  <a16:creationId xmlns:a16="http://schemas.microsoft.com/office/drawing/2014/main" id="{A3E39D1D-B6F0-43FB-9C3D-65BFF69D68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87575" y="1473200"/>
              <a:ext cx="849313" cy="847725"/>
            </a:xfrm>
            <a:prstGeom prst="ellipse">
              <a:avLst/>
            </a:prstGeom>
            <a:solidFill>
              <a:srgbClr val="42A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3" name="Freeform 26">
              <a:extLst>
                <a:ext uri="{FF2B5EF4-FFF2-40B4-BE49-F238E27FC236}">
                  <a16:creationId xmlns:a16="http://schemas.microsoft.com/office/drawing/2014/main" id="{AE186F9B-4270-4169-8D36-9FC311C6E15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76525" y="1890713"/>
              <a:ext cx="168275" cy="103188"/>
            </a:xfrm>
            <a:custGeom>
              <a:avLst/>
              <a:gdLst>
                <a:gd name="T0" fmla="*/ 2 w 190"/>
                <a:gd name="T1" fmla="*/ 0 h 117"/>
                <a:gd name="T2" fmla="*/ 160 w 190"/>
                <a:gd name="T3" fmla="*/ 0 h 117"/>
                <a:gd name="T4" fmla="*/ 181 w 190"/>
                <a:gd name="T5" fmla="*/ 9 h 117"/>
                <a:gd name="T6" fmla="*/ 190 w 190"/>
                <a:gd name="T7" fmla="*/ 31 h 117"/>
                <a:gd name="T8" fmla="*/ 190 w 190"/>
                <a:gd name="T9" fmla="*/ 87 h 117"/>
                <a:gd name="T10" fmla="*/ 181 w 190"/>
                <a:gd name="T11" fmla="*/ 108 h 117"/>
                <a:gd name="T12" fmla="*/ 160 w 190"/>
                <a:gd name="T13" fmla="*/ 117 h 117"/>
                <a:gd name="T14" fmla="*/ 139 w 190"/>
                <a:gd name="T15" fmla="*/ 117 h 117"/>
                <a:gd name="T16" fmla="*/ 123 w 190"/>
                <a:gd name="T17" fmla="*/ 80 h 117"/>
                <a:gd name="T18" fmla="*/ 82 w 190"/>
                <a:gd name="T19" fmla="*/ 64 h 117"/>
                <a:gd name="T20" fmla="*/ 42 w 190"/>
                <a:gd name="T21" fmla="*/ 80 h 117"/>
                <a:gd name="T22" fmla="*/ 31 w 190"/>
                <a:gd name="T23" fmla="*/ 96 h 117"/>
                <a:gd name="T24" fmla="*/ 31 w 190"/>
                <a:gd name="T25" fmla="*/ 96 h 117"/>
                <a:gd name="T26" fmla="*/ 25 w 190"/>
                <a:gd name="T27" fmla="*/ 117 h 117"/>
                <a:gd name="T28" fmla="*/ 0 w 190"/>
                <a:gd name="T29" fmla="*/ 117 h 117"/>
                <a:gd name="T30" fmla="*/ 2 w 190"/>
                <a:gd name="T31" fmla="*/ 106 h 117"/>
                <a:gd name="T32" fmla="*/ 2 w 190"/>
                <a:gd name="T33" fmla="*/ 21 h 117"/>
                <a:gd name="T34" fmla="*/ 2 w 190"/>
                <a:gd name="T35" fmla="*/ 21 h 117"/>
                <a:gd name="T36" fmla="*/ 2 w 190"/>
                <a:gd name="T37" fmla="*/ 0 h 117"/>
                <a:gd name="T38" fmla="*/ 169 w 190"/>
                <a:gd name="T39" fmla="*/ 56 h 117"/>
                <a:gd name="T40" fmla="*/ 169 w 190"/>
                <a:gd name="T41" fmla="*/ 35 h 117"/>
                <a:gd name="T42" fmla="*/ 133 w 190"/>
                <a:gd name="T43" fmla="*/ 35 h 117"/>
                <a:gd name="T44" fmla="*/ 123 w 190"/>
                <a:gd name="T45" fmla="*/ 46 h 117"/>
                <a:gd name="T46" fmla="*/ 133 w 190"/>
                <a:gd name="T47" fmla="*/ 56 h 117"/>
                <a:gd name="T48" fmla="*/ 169 w 190"/>
                <a:gd name="T49" fmla="*/ 56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0" h="117">
                  <a:moveTo>
                    <a:pt x="2" y="0"/>
                  </a:moveTo>
                  <a:cubicBezTo>
                    <a:pt x="160" y="0"/>
                    <a:pt x="160" y="0"/>
                    <a:pt x="160" y="0"/>
                  </a:cubicBezTo>
                  <a:cubicBezTo>
                    <a:pt x="168" y="0"/>
                    <a:pt x="176" y="3"/>
                    <a:pt x="181" y="9"/>
                  </a:cubicBezTo>
                  <a:cubicBezTo>
                    <a:pt x="187" y="15"/>
                    <a:pt x="190" y="22"/>
                    <a:pt x="190" y="31"/>
                  </a:cubicBezTo>
                  <a:cubicBezTo>
                    <a:pt x="190" y="87"/>
                    <a:pt x="190" y="87"/>
                    <a:pt x="190" y="87"/>
                  </a:cubicBezTo>
                  <a:cubicBezTo>
                    <a:pt x="190" y="95"/>
                    <a:pt x="187" y="103"/>
                    <a:pt x="181" y="108"/>
                  </a:cubicBezTo>
                  <a:cubicBezTo>
                    <a:pt x="176" y="114"/>
                    <a:pt x="168" y="117"/>
                    <a:pt x="160" y="117"/>
                  </a:cubicBezTo>
                  <a:cubicBezTo>
                    <a:pt x="139" y="117"/>
                    <a:pt x="139" y="117"/>
                    <a:pt x="139" y="117"/>
                  </a:cubicBezTo>
                  <a:cubicBezTo>
                    <a:pt x="138" y="103"/>
                    <a:pt x="133" y="90"/>
                    <a:pt x="123" y="80"/>
                  </a:cubicBezTo>
                  <a:cubicBezTo>
                    <a:pt x="112" y="70"/>
                    <a:pt x="97" y="64"/>
                    <a:pt x="82" y="64"/>
                  </a:cubicBezTo>
                  <a:cubicBezTo>
                    <a:pt x="67" y="64"/>
                    <a:pt x="53" y="70"/>
                    <a:pt x="42" y="80"/>
                  </a:cubicBezTo>
                  <a:cubicBezTo>
                    <a:pt x="37" y="85"/>
                    <a:pt x="34" y="91"/>
                    <a:pt x="31" y="96"/>
                  </a:cubicBezTo>
                  <a:cubicBezTo>
                    <a:pt x="31" y="96"/>
                    <a:pt x="31" y="96"/>
                    <a:pt x="31" y="96"/>
                  </a:cubicBezTo>
                  <a:cubicBezTo>
                    <a:pt x="28" y="103"/>
                    <a:pt x="26" y="110"/>
                    <a:pt x="25" y="117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2" y="114"/>
                    <a:pt x="2" y="110"/>
                    <a:pt x="2" y="106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0"/>
                    <a:pt x="2" y="0"/>
                    <a:pt x="2" y="0"/>
                  </a:cubicBezTo>
                  <a:close/>
                  <a:moveTo>
                    <a:pt x="169" y="56"/>
                  </a:moveTo>
                  <a:cubicBezTo>
                    <a:pt x="169" y="35"/>
                    <a:pt x="169" y="35"/>
                    <a:pt x="169" y="35"/>
                  </a:cubicBezTo>
                  <a:cubicBezTo>
                    <a:pt x="133" y="35"/>
                    <a:pt x="133" y="35"/>
                    <a:pt x="133" y="35"/>
                  </a:cubicBezTo>
                  <a:cubicBezTo>
                    <a:pt x="128" y="35"/>
                    <a:pt x="123" y="40"/>
                    <a:pt x="123" y="46"/>
                  </a:cubicBezTo>
                  <a:cubicBezTo>
                    <a:pt x="123" y="51"/>
                    <a:pt x="128" y="56"/>
                    <a:pt x="133" y="56"/>
                  </a:cubicBezTo>
                  <a:lnTo>
                    <a:pt x="169" y="56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4" name="Freeform 27">
              <a:extLst>
                <a:ext uri="{FF2B5EF4-FFF2-40B4-BE49-F238E27FC236}">
                  <a16:creationId xmlns:a16="http://schemas.microsoft.com/office/drawing/2014/main" id="{8DC08FE5-C58C-435D-801B-40E7A4AD743E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8113" y="1811338"/>
              <a:ext cx="127000" cy="95250"/>
            </a:xfrm>
            <a:custGeom>
              <a:avLst/>
              <a:gdLst>
                <a:gd name="T0" fmla="*/ 0 w 144"/>
                <a:gd name="T1" fmla="*/ 21 h 107"/>
                <a:gd name="T2" fmla="*/ 70 w 144"/>
                <a:gd name="T3" fmla="*/ 21 h 107"/>
                <a:gd name="T4" fmla="*/ 123 w 144"/>
                <a:gd name="T5" fmla="*/ 101 h 107"/>
                <a:gd name="T6" fmla="*/ 138 w 144"/>
                <a:gd name="T7" fmla="*/ 104 h 107"/>
                <a:gd name="T8" fmla="*/ 141 w 144"/>
                <a:gd name="T9" fmla="*/ 89 h 107"/>
                <a:gd name="T10" fmla="*/ 85 w 144"/>
                <a:gd name="T11" fmla="*/ 5 h 107"/>
                <a:gd name="T12" fmla="*/ 76 w 144"/>
                <a:gd name="T13" fmla="*/ 0 h 107"/>
                <a:gd name="T14" fmla="*/ 0 w 144"/>
                <a:gd name="T15" fmla="*/ 0 h 107"/>
                <a:gd name="T16" fmla="*/ 0 w 144"/>
                <a:gd name="T17" fmla="*/ 2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4" h="107">
                  <a:moveTo>
                    <a:pt x="0" y="21"/>
                  </a:moveTo>
                  <a:cubicBezTo>
                    <a:pt x="70" y="21"/>
                    <a:pt x="70" y="21"/>
                    <a:pt x="70" y="21"/>
                  </a:cubicBezTo>
                  <a:cubicBezTo>
                    <a:pt x="123" y="101"/>
                    <a:pt x="123" y="101"/>
                    <a:pt x="123" y="101"/>
                  </a:cubicBezTo>
                  <a:cubicBezTo>
                    <a:pt x="126" y="106"/>
                    <a:pt x="133" y="107"/>
                    <a:pt x="138" y="104"/>
                  </a:cubicBezTo>
                  <a:cubicBezTo>
                    <a:pt x="142" y="101"/>
                    <a:pt x="144" y="94"/>
                    <a:pt x="141" y="89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83" y="2"/>
                    <a:pt x="80" y="0"/>
                    <a:pt x="7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5" name="Freeform 28">
              <a:extLst>
                <a:ext uri="{FF2B5EF4-FFF2-40B4-BE49-F238E27FC236}">
                  <a16:creationId xmlns:a16="http://schemas.microsoft.com/office/drawing/2014/main" id="{1C37D5BA-84F3-4D77-B905-F146EE6EA2C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08275" y="1955800"/>
              <a:ext cx="82550" cy="80963"/>
            </a:xfrm>
            <a:custGeom>
              <a:avLst/>
              <a:gdLst>
                <a:gd name="T0" fmla="*/ 46 w 93"/>
                <a:gd name="T1" fmla="*/ 0 h 93"/>
                <a:gd name="T2" fmla="*/ 79 w 93"/>
                <a:gd name="T3" fmla="*/ 14 h 93"/>
                <a:gd name="T4" fmla="*/ 93 w 93"/>
                <a:gd name="T5" fmla="*/ 47 h 93"/>
                <a:gd name="T6" fmla="*/ 79 w 93"/>
                <a:gd name="T7" fmla="*/ 80 h 93"/>
                <a:gd name="T8" fmla="*/ 46 w 93"/>
                <a:gd name="T9" fmla="*/ 93 h 93"/>
                <a:gd name="T10" fmla="*/ 13 w 93"/>
                <a:gd name="T11" fmla="*/ 80 h 93"/>
                <a:gd name="T12" fmla="*/ 0 w 93"/>
                <a:gd name="T13" fmla="*/ 47 h 93"/>
                <a:gd name="T14" fmla="*/ 13 w 93"/>
                <a:gd name="T15" fmla="*/ 14 h 93"/>
                <a:gd name="T16" fmla="*/ 46 w 93"/>
                <a:gd name="T17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" h="93">
                  <a:moveTo>
                    <a:pt x="46" y="0"/>
                  </a:moveTo>
                  <a:cubicBezTo>
                    <a:pt x="59" y="0"/>
                    <a:pt x="71" y="5"/>
                    <a:pt x="79" y="14"/>
                  </a:cubicBezTo>
                  <a:cubicBezTo>
                    <a:pt x="88" y="22"/>
                    <a:pt x="93" y="34"/>
                    <a:pt x="93" y="47"/>
                  </a:cubicBezTo>
                  <a:cubicBezTo>
                    <a:pt x="93" y="60"/>
                    <a:pt x="88" y="71"/>
                    <a:pt x="79" y="80"/>
                  </a:cubicBezTo>
                  <a:cubicBezTo>
                    <a:pt x="71" y="88"/>
                    <a:pt x="59" y="93"/>
                    <a:pt x="46" y="93"/>
                  </a:cubicBezTo>
                  <a:cubicBezTo>
                    <a:pt x="33" y="93"/>
                    <a:pt x="22" y="88"/>
                    <a:pt x="13" y="80"/>
                  </a:cubicBezTo>
                  <a:cubicBezTo>
                    <a:pt x="5" y="71"/>
                    <a:pt x="0" y="60"/>
                    <a:pt x="0" y="47"/>
                  </a:cubicBezTo>
                  <a:cubicBezTo>
                    <a:pt x="0" y="34"/>
                    <a:pt x="5" y="22"/>
                    <a:pt x="13" y="14"/>
                  </a:cubicBezTo>
                  <a:cubicBezTo>
                    <a:pt x="22" y="5"/>
                    <a:pt x="33" y="0"/>
                    <a:pt x="46" y="0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6" name="Freeform 29">
              <a:extLst>
                <a:ext uri="{FF2B5EF4-FFF2-40B4-BE49-F238E27FC236}">
                  <a16:creationId xmlns:a16="http://schemas.microsoft.com/office/drawing/2014/main" id="{DFB5F62D-AF92-441B-B077-8095267302EC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4588" y="1955800"/>
              <a:ext cx="82550" cy="80963"/>
            </a:xfrm>
            <a:custGeom>
              <a:avLst/>
              <a:gdLst>
                <a:gd name="T0" fmla="*/ 47 w 93"/>
                <a:gd name="T1" fmla="*/ 0 h 93"/>
                <a:gd name="T2" fmla="*/ 80 w 93"/>
                <a:gd name="T3" fmla="*/ 14 h 93"/>
                <a:gd name="T4" fmla="*/ 93 w 93"/>
                <a:gd name="T5" fmla="*/ 47 h 93"/>
                <a:gd name="T6" fmla="*/ 80 w 93"/>
                <a:gd name="T7" fmla="*/ 80 h 93"/>
                <a:gd name="T8" fmla="*/ 47 w 93"/>
                <a:gd name="T9" fmla="*/ 93 h 93"/>
                <a:gd name="T10" fmla="*/ 14 w 93"/>
                <a:gd name="T11" fmla="*/ 80 h 93"/>
                <a:gd name="T12" fmla="*/ 0 w 93"/>
                <a:gd name="T13" fmla="*/ 47 h 93"/>
                <a:gd name="T14" fmla="*/ 14 w 93"/>
                <a:gd name="T15" fmla="*/ 14 h 93"/>
                <a:gd name="T16" fmla="*/ 47 w 93"/>
                <a:gd name="T17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" h="93">
                  <a:moveTo>
                    <a:pt x="47" y="0"/>
                  </a:moveTo>
                  <a:cubicBezTo>
                    <a:pt x="59" y="0"/>
                    <a:pt x="71" y="5"/>
                    <a:pt x="80" y="14"/>
                  </a:cubicBezTo>
                  <a:cubicBezTo>
                    <a:pt x="88" y="22"/>
                    <a:pt x="93" y="34"/>
                    <a:pt x="93" y="47"/>
                  </a:cubicBezTo>
                  <a:cubicBezTo>
                    <a:pt x="93" y="60"/>
                    <a:pt x="88" y="71"/>
                    <a:pt x="80" y="80"/>
                  </a:cubicBezTo>
                  <a:cubicBezTo>
                    <a:pt x="71" y="88"/>
                    <a:pt x="59" y="93"/>
                    <a:pt x="47" y="93"/>
                  </a:cubicBezTo>
                  <a:cubicBezTo>
                    <a:pt x="34" y="93"/>
                    <a:pt x="22" y="88"/>
                    <a:pt x="14" y="80"/>
                  </a:cubicBezTo>
                  <a:cubicBezTo>
                    <a:pt x="5" y="71"/>
                    <a:pt x="0" y="60"/>
                    <a:pt x="0" y="47"/>
                  </a:cubicBezTo>
                  <a:cubicBezTo>
                    <a:pt x="0" y="34"/>
                    <a:pt x="5" y="22"/>
                    <a:pt x="14" y="14"/>
                  </a:cubicBezTo>
                  <a:cubicBezTo>
                    <a:pt x="22" y="5"/>
                    <a:pt x="34" y="0"/>
                    <a:pt x="47" y="0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7" name="Freeform 30">
              <a:extLst>
                <a:ext uri="{FF2B5EF4-FFF2-40B4-BE49-F238E27FC236}">
                  <a16:creationId xmlns:a16="http://schemas.microsoft.com/office/drawing/2014/main" id="{878E4A6B-6468-43F4-BD95-07653A07B821}"/>
                </a:ext>
              </a:extLst>
            </p:cNvPr>
            <p:cNvSpPr>
              <a:spLocks/>
            </p:cNvSpPr>
            <p:nvPr/>
          </p:nvSpPr>
          <p:spPr bwMode="auto">
            <a:xfrm>
              <a:off x="2379663" y="1755775"/>
              <a:ext cx="288925" cy="238125"/>
            </a:xfrm>
            <a:custGeom>
              <a:avLst/>
              <a:gdLst>
                <a:gd name="T0" fmla="*/ 34 w 326"/>
                <a:gd name="T1" fmla="*/ 248 h 269"/>
                <a:gd name="T2" fmla="*/ 45 w 326"/>
                <a:gd name="T3" fmla="*/ 232 h 269"/>
                <a:gd name="T4" fmla="*/ 86 w 326"/>
                <a:gd name="T5" fmla="*/ 216 h 269"/>
                <a:gd name="T6" fmla="*/ 126 w 326"/>
                <a:gd name="T7" fmla="*/ 232 h 269"/>
                <a:gd name="T8" fmla="*/ 143 w 326"/>
                <a:gd name="T9" fmla="*/ 269 h 269"/>
                <a:gd name="T10" fmla="*/ 298 w 326"/>
                <a:gd name="T11" fmla="*/ 269 h 269"/>
                <a:gd name="T12" fmla="*/ 318 w 326"/>
                <a:gd name="T13" fmla="*/ 261 h 269"/>
                <a:gd name="T14" fmla="*/ 326 w 326"/>
                <a:gd name="T15" fmla="*/ 241 h 269"/>
                <a:gd name="T16" fmla="*/ 326 w 326"/>
                <a:gd name="T17" fmla="*/ 28 h 269"/>
                <a:gd name="T18" fmla="*/ 318 w 326"/>
                <a:gd name="T19" fmla="*/ 8 h 269"/>
                <a:gd name="T20" fmla="*/ 298 w 326"/>
                <a:gd name="T21" fmla="*/ 0 h 269"/>
                <a:gd name="T22" fmla="*/ 28 w 326"/>
                <a:gd name="T23" fmla="*/ 0 h 269"/>
                <a:gd name="T24" fmla="*/ 8 w 326"/>
                <a:gd name="T25" fmla="*/ 8 h 269"/>
                <a:gd name="T26" fmla="*/ 0 w 326"/>
                <a:gd name="T27" fmla="*/ 28 h 269"/>
                <a:gd name="T28" fmla="*/ 0 w 326"/>
                <a:gd name="T29" fmla="*/ 241 h 269"/>
                <a:gd name="T30" fmla="*/ 8 w 326"/>
                <a:gd name="T31" fmla="*/ 261 h 269"/>
                <a:gd name="T32" fmla="*/ 28 w 326"/>
                <a:gd name="T33" fmla="*/ 269 h 269"/>
                <a:gd name="T34" fmla="*/ 29 w 326"/>
                <a:gd name="T35" fmla="*/ 269 h 269"/>
                <a:gd name="T36" fmla="*/ 34 w 326"/>
                <a:gd name="T37" fmla="*/ 248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26" h="269">
                  <a:moveTo>
                    <a:pt x="34" y="248"/>
                  </a:moveTo>
                  <a:cubicBezTo>
                    <a:pt x="37" y="243"/>
                    <a:pt x="41" y="237"/>
                    <a:pt x="45" y="232"/>
                  </a:cubicBezTo>
                  <a:cubicBezTo>
                    <a:pt x="56" y="222"/>
                    <a:pt x="70" y="216"/>
                    <a:pt x="86" y="216"/>
                  </a:cubicBezTo>
                  <a:cubicBezTo>
                    <a:pt x="101" y="216"/>
                    <a:pt x="115" y="222"/>
                    <a:pt x="126" y="232"/>
                  </a:cubicBezTo>
                  <a:cubicBezTo>
                    <a:pt x="136" y="242"/>
                    <a:pt x="142" y="255"/>
                    <a:pt x="143" y="269"/>
                  </a:cubicBezTo>
                  <a:cubicBezTo>
                    <a:pt x="298" y="269"/>
                    <a:pt x="298" y="269"/>
                    <a:pt x="298" y="269"/>
                  </a:cubicBezTo>
                  <a:cubicBezTo>
                    <a:pt x="306" y="269"/>
                    <a:pt x="313" y="266"/>
                    <a:pt x="318" y="261"/>
                  </a:cubicBezTo>
                  <a:cubicBezTo>
                    <a:pt x="323" y="256"/>
                    <a:pt x="326" y="249"/>
                    <a:pt x="326" y="241"/>
                  </a:cubicBezTo>
                  <a:cubicBezTo>
                    <a:pt x="326" y="28"/>
                    <a:pt x="326" y="28"/>
                    <a:pt x="326" y="28"/>
                  </a:cubicBezTo>
                  <a:cubicBezTo>
                    <a:pt x="326" y="20"/>
                    <a:pt x="323" y="14"/>
                    <a:pt x="318" y="8"/>
                  </a:cubicBezTo>
                  <a:cubicBezTo>
                    <a:pt x="313" y="3"/>
                    <a:pt x="306" y="0"/>
                    <a:pt x="29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0" y="0"/>
                    <a:pt x="13" y="3"/>
                    <a:pt x="8" y="8"/>
                  </a:cubicBezTo>
                  <a:cubicBezTo>
                    <a:pt x="3" y="14"/>
                    <a:pt x="0" y="20"/>
                    <a:pt x="0" y="28"/>
                  </a:cubicBezTo>
                  <a:cubicBezTo>
                    <a:pt x="0" y="241"/>
                    <a:pt x="0" y="241"/>
                    <a:pt x="0" y="241"/>
                  </a:cubicBezTo>
                  <a:cubicBezTo>
                    <a:pt x="0" y="249"/>
                    <a:pt x="3" y="256"/>
                    <a:pt x="8" y="261"/>
                  </a:cubicBezTo>
                  <a:cubicBezTo>
                    <a:pt x="13" y="266"/>
                    <a:pt x="20" y="269"/>
                    <a:pt x="28" y="269"/>
                  </a:cubicBezTo>
                  <a:cubicBezTo>
                    <a:pt x="29" y="269"/>
                    <a:pt x="29" y="269"/>
                    <a:pt x="29" y="269"/>
                  </a:cubicBezTo>
                  <a:cubicBezTo>
                    <a:pt x="29" y="262"/>
                    <a:pt x="31" y="255"/>
                    <a:pt x="34" y="248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8" name="Rectangle 31">
              <a:extLst>
                <a:ext uri="{FF2B5EF4-FFF2-40B4-BE49-F238E27FC236}">
                  <a16:creationId xmlns:a16="http://schemas.microsoft.com/office/drawing/2014/main" id="{23F41015-EE0B-4D1F-8DD5-7C1030DBEB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78113" y="1817688"/>
              <a:ext cx="19050" cy="80963"/>
            </a:xfrm>
            <a:prstGeom prst="rect">
              <a:avLst/>
            </a:pr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</p:grpSp>
      <p:grpSp>
        <p:nvGrpSpPr>
          <p:cNvPr id="475" name="Group 474">
            <a:extLst>
              <a:ext uri="{FF2B5EF4-FFF2-40B4-BE49-F238E27FC236}">
                <a16:creationId xmlns:a16="http://schemas.microsoft.com/office/drawing/2014/main" id="{9479AD2F-16DF-4251-BFDF-EF0906097205}"/>
              </a:ext>
            </a:extLst>
          </p:cNvPr>
          <p:cNvGrpSpPr>
            <a:grpSpLocks noChangeAspect="1"/>
          </p:cNvGrpSpPr>
          <p:nvPr/>
        </p:nvGrpSpPr>
        <p:grpSpPr>
          <a:xfrm>
            <a:off x="3894865" y="319912"/>
            <a:ext cx="849313" cy="847725"/>
            <a:chOff x="3165475" y="1473200"/>
            <a:chExt cx="849313" cy="847725"/>
          </a:xfrm>
        </p:grpSpPr>
        <p:sp>
          <p:nvSpPr>
            <p:cNvPr id="39" name="Oval 32">
              <a:extLst>
                <a:ext uri="{FF2B5EF4-FFF2-40B4-BE49-F238E27FC236}">
                  <a16:creationId xmlns:a16="http://schemas.microsoft.com/office/drawing/2014/main" id="{DD6A785D-DFE3-4303-BBB5-396DBE6683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65475" y="1473200"/>
              <a:ext cx="849313" cy="847725"/>
            </a:xfrm>
            <a:prstGeom prst="ellipse">
              <a:avLst/>
            </a:prstGeom>
            <a:solidFill>
              <a:srgbClr val="FFC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40" name="Freeform 33">
              <a:extLst>
                <a:ext uri="{FF2B5EF4-FFF2-40B4-BE49-F238E27FC236}">
                  <a16:creationId xmlns:a16="http://schemas.microsoft.com/office/drawing/2014/main" id="{C7C8FFA6-01E0-4324-8E39-BC3F40F9BF19}"/>
                </a:ext>
              </a:extLst>
            </p:cNvPr>
            <p:cNvSpPr>
              <a:spLocks/>
            </p:cNvSpPr>
            <p:nvPr/>
          </p:nvSpPr>
          <p:spPr bwMode="auto">
            <a:xfrm>
              <a:off x="3357563" y="1884363"/>
              <a:ext cx="431800" cy="109538"/>
            </a:xfrm>
            <a:custGeom>
              <a:avLst/>
              <a:gdLst>
                <a:gd name="T0" fmla="*/ 118 w 487"/>
                <a:gd name="T1" fmla="*/ 82 h 125"/>
                <a:gd name="T2" fmla="*/ 27 w 487"/>
                <a:gd name="T3" fmla="*/ 19 h 125"/>
                <a:gd name="T4" fmla="*/ 0 w 487"/>
                <a:gd name="T5" fmla="*/ 0 h 125"/>
                <a:gd name="T6" fmla="*/ 33 w 487"/>
                <a:gd name="T7" fmla="*/ 0 h 125"/>
                <a:gd name="T8" fmla="*/ 476 w 487"/>
                <a:gd name="T9" fmla="*/ 0 h 125"/>
                <a:gd name="T10" fmla="*/ 487 w 487"/>
                <a:gd name="T11" fmla="*/ 0 h 125"/>
                <a:gd name="T12" fmla="*/ 487 w 487"/>
                <a:gd name="T13" fmla="*/ 11 h 125"/>
                <a:gd name="T14" fmla="*/ 487 w 487"/>
                <a:gd name="T15" fmla="*/ 114 h 125"/>
                <a:gd name="T16" fmla="*/ 487 w 487"/>
                <a:gd name="T17" fmla="*/ 124 h 125"/>
                <a:gd name="T18" fmla="*/ 476 w 487"/>
                <a:gd name="T19" fmla="*/ 124 h 125"/>
                <a:gd name="T20" fmla="*/ 265 w 487"/>
                <a:gd name="T21" fmla="*/ 124 h 125"/>
                <a:gd name="T22" fmla="*/ 240 w 487"/>
                <a:gd name="T23" fmla="*/ 125 h 125"/>
                <a:gd name="T24" fmla="*/ 118 w 487"/>
                <a:gd name="T25" fmla="*/ 8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7" h="125">
                  <a:moveTo>
                    <a:pt x="118" y="82"/>
                  </a:moveTo>
                  <a:cubicBezTo>
                    <a:pt x="27" y="19"/>
                    <a:pt x="27" y="19"/>
                    <a:pt x="27" y="1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476" y="0"/>
                    <a:pt x="476" y="0"/>
                    <a:pt x="476" y="0"/>
                  </a:cubicBezTo>
                  <a:cubicBezTo>
                    <a:pt x="487" y="0"/>
                    <a:pt x="487" y="0"/>
                    <a:pt x="487" y="0"/>
                  </a:cubicBezTo>
                  <a:cubicBezTo>
                    <a:pt x="487" y="11"/>
                    <a:pt x="487" y="11"/>
                    <a:pt x="487" y="11"/>
                  </a:cubicBezTo>
                  <a:cubicBezTo>
                    <a:pt x="487" y="114"/>
                    <a:pt x="487" y="114"/>
                    <a:pt x="487" y="114"/>
                  </a:cubicBezTo>
                  <a:cubicBezTo>
                    <a:pt x="487" y="124"/>
                    <a:pt x="487" y="124"/>
                    <a:pt x="487" y="124"/>
                  </a:cubicBezTo>
                  <a:cubicBezTo>
                    <a:pt x="476" y="124"/>
                    <a:pt x="476" y="124"/>
                    <a:pt x="476" y="124"/>
                  </a:cubicBezTo>
                  <a:cubicBezTo>
                    <a:pt x="265" y="124"/>
                    <a:pt x="265" y="124"/>
                    <a:pt x="265" y="124"/>
                  </a:cubicBezTo>
                  <a:cubicBezTo>
                    <a:pt x="252" y="124"/>
                    <a:pt x="245" y="124"/>
                    <a:pt x="240" y="125"/>
                  </a:cubicBezTo>
                  <a:cubicBezTo>
                    <a:pt x="185" y="125"/>
                    <a:pt x="181" y="125"/>
                    <a:pt x="118" y="82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41" name="Freeform 34">
              <a:extLst>
                <a:ext uri="{FF2B5EF4-FFF2-40B4-BE49-F238E27FC236}">
                  <a16:creationId xmlns:a16="http://schemas.microsoft.com/office/drawing/2014/main" id="{B0EC05A3-92B5-4E3C-B380-05DABD616D5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48063" y="1800225"/>
              <a:ext cx="179388" cy="74613"/>
            </a:xfrm>
            <a:custGeom>
              <a:avLst/>
              <a:gdLst>
                <a:gd name="T0" fmla="*/ 0 w 202"/>
                <a:gd name="T1" fmla="*/ 84 h 84"/>
                <a:gd name="T2" fmla="*/ 10 w 202"/>
                <a:gd name="T3" fmla="*/ 60 h 84"/>
                <a:gd name="T4" fmla="*/ 195 w 202"/>
                <a:gd name="T5" fmla="*/ 60 h 84"/>
                <a:gd name="T6" fmla="*/ 202 w 202"/>
                <a:gd name="T7" fmla="*/ 84 h 84"/>
                <a:gd name="T8" fmla="*/ 0 w 202"/>
                <a:gd name="T9" fmla="*/ 84 h 84"/>
                <a:gd name="T10" fmla="*/ 14 w 202"/>
                <a:gd name="T11" fmla="*/ 49 h 84"/>
                <a:gd name="T12" fmla="*/ 27 w 202"/>
                <a:gd name="T13" fmla="*/ 19 h 84"/>
                <a:gd name="T14" fmla="*/ 33 w 202"/>
                <a:gd name="T15" fmla="*/ 8 h 84"/>
                <a:gd name="T16" fmla="*/ 49 w 202"/>
                <a:gd name="T17" fmla="*/ 0 h 84"/>
                <a:gd name="T18" fmla="*/ 161 w 202"/>
                <a:gd name="T19" fmla="*/ 0 h 84"/>
                <a:gd name="T20" fmla="*/ 176 w 202"/>
                <a:gd name="T21" fmla="*/ 6 h 84"/>
                <a:gd name="T22" fmla="*/ 184 w 202"/>
                <a:gd name="T23" fmla="*/ 21 h 84"/>
                <a:gd name="T24" fmla="*/ 192 w 202"/>
                <a:gd name="T25" fmla="*/ 49 h 84"/>
                <a:gd name="T26" fmla="*/ 14 w 202"/>
                <a:gd name="T27" fmla="*/ 49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2" h="84">
                  <a:moveTo>
                    <a:pt x="0" y="84"/>
                  </a:moveTo>
                  <a:cubicBezTo>
                    <a:pt x="10" y="60"/>
                    <a:pt x="10" y="60"/>
                    <a:pt x="10" y="60"/>
                  </a:cubicBezTo>
                  <a:cubicBezTo>
                    <a:pt x="195" y="60"/>
                    <a:pt x="195" y="60"/>
                    <a:pt x="195" y="60"/>
                  </a:cubicBezTo>
                  <a:cubicBezTo>
                    <a:pt x="202" y="84"/>
                    <a:pt x="202" y="84"/>
                    <a:pt x="202" y="84"/>
                  </a:cubicBezTo>
                  <a:cubicBezTo>
                    <a:pt x="0" y="84"/>
                    <a:pt x="0" y="84"/>
                    <a:pt x="0" y="84"/>
                  </a:cubicBezTo>
                  <a:close/>
                  <a:moveTo>
                    <a:pt x="14" y="49"/>
                  </a:moveTo>
                  <a:cubicBezTo>
                    <a:pt x="27" y="19"/>
                    <a:pt x="27" y="19"/>
                    <a:pt x="27" y="19"/>
                  </a:cubicBezTo>
                  <a:cubicBezTo>
                    <a:pt x="28" y="15"/>
                    <a:pt x="30" y="11"/>
                    <a:pt x="33" y="8"/>
                  </a:cubicBezTo>
                  <a:cubicBezTo>
                    <a:pt x="37" y="3"/>
                    <a:pt x="42" y="0"/>
                    <a:pt x="49" y="0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167" y="0"/>
                    <a:pt x="172" y="2"/>
                    <a:pt x="176" y="6"/>
                  </a:cubicBezTo>
                  <a:cubicBezTo>
                    <a:pt x="180" y="10"/>
                    <a:pt x="182" y="15"/>
                    <a:pt x="184" y="21"/>
                  </a:cubicBezTo>
                  <a:cubicBezTo>
                    <a:pt x="192" y="49"/>
                    <a:pt x="192" y="49"/>
                    <a:pt x="192" y="49"/>
                  </a:cubicBezTo>
                  <a:lnTo>
                    <a:pt x="14" y="49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42" name="Freeform 35">
              <a:extLst>
                <a:ext uri="{FF2B5EF4-FFF2-40B4-BE49-F238E27FC236}">
                  <a16:creationId xmlns:a16="http://schemas.microsoft.com/office/drawing/2014/main" id="{1CD7DAE4-7427-451B-A7C9-8071B678CB0F}"/>
                </a:ext>
              </a:extLst>
            </p:cNvPr>
            <p:cNvSpPr>
              <a:spLocks/>
            </p:cNvSpPr>
            <p:nvPr/>
          </p:nvSpPr>
          <p:spPr bwMode="auto">
            <a:xfrm>
              <a:off x="3770313" y="1930400"/>
              <a:ext cx="50800" cy="17463"/>
            </a:xfrm>
            <a:custGeom>
              <a:avLst/>
              <a:gdLst>
                <a:gd name="T0" fmla="*/ 10 w 58"/>
                <a:gd name="T1" fmla="*/ 0 h 21"/>
                <a:gd name="T2" fmla="*/ 0 w 58"/>
                <a:gd name="T3" fmla="*/ 10 h 21"/>
                <a:gd name="T4" fmla="*/ 10 w 58"/>
                <a:gd name="T5" fmla="*/ 21 h 21"/>
                <a:gd name="T6" fmla="*/ 48 w 58"/>
                <a:gd name="T7" fmla="*/ 21 h 21"/>
                <a:gd name="T8" fmla="*/ 58 w 58"/>
                <a:gd name="T9" fmla="*/ 10 h 21"/>
                <a:gd name="T10" fmla="*/ 48 w 58"/>
                <a:gd name="T11" fmla="*/ 0 h 21"/>
                <a:gd name="T12" fmla="*/ 10 w 58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21">
                  <a:moveTo>
                    <a:pt x="10" y="0"/>
                  </a:moveTo>
                  <a:cubicBezTo>
                    <a:pt x="5" y="0"/>
                    <a:pt x="0" y="5"/>
                    <a:pt x="0" y="10"/>
                  </a:cubicBezTo>
                  <a:cubicBezTo>
                    <a:pt x="0" y="16"/>
                    <a:pt x="5" y="21"/>
                    <a:pt x="10" y="21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54" y="21"/>
                    <a:pt x="58" y="16"/>
                    <a:pt x="58" y="10"/>
                  </a:cubicBezTo>
                  <a:cubicBezTo>
                    <a:pt x="58" y="5"/>
                    <a:pt x="54" y="0"/>
                    <a:pt x="48" y="0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</p:grpSp>
      <p:grpSp>
        <p:nvGrpSpPr>
          <p:cNvPr id="476" name="Group 475">
            <a:extLst>
              <a:ext uri="{FF2B5EF4-FFF2-40B4-BE49-F238E27FC236}">
                <a16:creationId xmlns:a16="http://schemas.microsoft.com/office/drawing/2014/main" id="{13050694-F973-4910-A208-FA3BE8F429F4}"/>
              </a:ext>
            </a:extLst>
          </p:cNvPr>
          <p:cNvGrpSpPr>
            <a:grpSpLocks noChangeAspect="1"/>
          </p:cNvGrpSpPr>
          <p:nvPr/>
        </p:nvGrpSpPr>
        <p:grpSpPr>
          <a:xfrm>
            <a:off x="5074358" y="319912"/>
            <a:ext cx="849313" cy="847725"/>
            <a:chOff x="4141788" y="1473200"/>
            <a:chExt cx="849313" cy="847725"/>
          </a:xfrm>
        </p:grpSpPr>
        <p:sp>
          <p:nvSpPr>
            <p:cNvPr id="43" name="Oval 36">
              <a:extLst>
                <a:ext uri="{FF2B5EF4-FFF2-40B4-BE49-F238E27FC236}">
                  <a16:creationId xmlns:a16="http://schemas.microsoft.com/office/drawing/2014/main" id="{56141F3A-9423-4CEE-9BF1-1406A40D60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41788" y="1473200"/>
              <a:ext cx="849313" cy="847725"/>
            </a:xfrm>
            <a:prstGeom prst="ellipse">
              <a:avLst/>
            </a:prstGeom>
            <a:solidFill>
              <a:srgbClr val="AB4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44" name="Freeform 37">
              <a:extLst>
                <a:ext uri="{FF2B5EF4-FFF2-40B4-BE49-F238E27FC236}">
                  <a16:creationId xmlns:a16="http://schemas.microsoft.com/office/drawing/2014/main" id="{EF2196FF-8E8F-4105-9787-2674858319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18025" y="1831975"/>
              <a:ext cx="280988" cy="280988"/>
            </a:xfrm>
            <a:custGeom>
              <a:avLst/>
              <a:gdLst>
                <a:gd name="T0" fmla="*/ 159 w 317"/>
                <a:gd name="T1" fmla="*/ 0 h 317"/>
                <a:gd name="T2" fmla="*/ 271 w 317"/>
                <a:gd name="T3" fmla="*/ 47 h 317"/>
                <a:gd name="T4" fmla="*/ 317 w 317"/>
                <a:gd name="T5" fmla="*/ 159 h 317"/>
                <a:gd name="T6" fmla="*/ 271 w 317"/>
                <a:gd name="T7" fmla="*/ 271 h 317"/>
                <a:gd name="T8" fmla="*/ 159 w 317"/>
                <a:gd name="T9" fmla="*/ 317 h 317"/>
                <a:gd name="T10" fmla="*/ 47 w 317"/>
                <a:gd name="T11" fmla="*/ 271 h 317"/>
                <a:gd name="T12" fmla="*/ 0 w 317"/>
                <a:gd name="T13" fmla="*/ 159 h 317"/>
                <a:gd name="T14" fmla="*/ 47 w 317"/>
                <a:gd name="T15" fmla="*/ 47 h 317"/>
                <a:gd name="T16" fmla="*/ 159 w 317"/>
                <a:gd name="T17" fmla="*/ 0 h 317"/>
                <a:gd name="T18" fmla="*/ 248 w 317"/>
                <a:gd name="T19" fmla="*/ 69 h 317"/>
                <a:gd name="T20" fmla="*/ 159 w 317"/>
                <a:gd name="T21" fmla="*/ 32 h 317"/>
                <a:gd name="T22" fmla="*/ 69 w 317"/>
                <a:gd name="T23" fmla="*/ 69 h 317"/>
                <a:gd name="T24" fmla="*/ 32 w 317"/>
                <a:gd name="T25" fmla="*/ 159 h 317"/>
                <a:gd name="T26" fmla="*/ 69 w 317"/>
                <a:gd name="T27" fmla="*/ 248 h 317"/>
                <a:gd name="T28" fmla="*/ 159 w 317"/>
                <a:gd name="T29" fmla="*/ 285 h 317"/>
                <a:gd name="T30" fmla="*/ 248 w 317"/>
                <a:gd name="T31" fmla="*/ 248 h 317"/>
                <a:gd name="T32" fmla="*/ 285 w 317"/>
                <a:gd name="T33" fmla="*/ 159 h 317"/>
                <a:gd name="T34" fmla="*/ 248 w 317"/>
                <a:gd name="T35" fmla="*/ 69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7" h="317">
                  <a:moveTo>
                    <a:pt x="159" y="0"/>
                  </a:moveTo>
                  <a:cubicBezTo>
                    <a:pt x="201" y="0"/>
                    <a:pt x="241" y="17"/>
                    <a:pt x="271" y="47"/>
                  </a:cubicBezTo>
                  <a:cubicBezTo>
                    <a:pt x="301" y="76"/>
                    <a:pt x="317" y="117"/>
                    <a:pt x="317" y="159"/>
                  </a:cubicBezTo>
                  <a:cubicBezTo>
                    <a:pt x="317" y="201"/>
                    <a:pt x="301" y="241"/>
                    <a:pt x="271" y="271"/>
                  </a:cubicBezTo>
                  <a:cubicBezTo>
                    <a:pt x="241" y="301"/>
                    <a:pt x="201" y="317"/>
                    <a:pt x="159" y="317"/>
                  </a:cubicBezTo>
                  <a:cubicBezTo>
                    <a:pt x="117" y="317"/>
                    <a:pt x="77" y="301"/>
                    <a:pt x="47" y="271"/>
                  </a:cubicBezTo>
                  <a:cubicBezTo>
                    <a:pt x="17" y="241"/>
                    <a:pt x="0" y="201"/>
                    <a:pt x="0" y="159"/>
                  </a:cubicBezTo>
                  <a:cubicBezTo>
                    <a:pt x="0" y="117"/>
                    <a:pt x="17" y="76"/>
                    <a:pt x="47" y="47"/>
                  </a:cubicBezTo>
                  <a:cubicBezTo>
                    <a:pt x="77" y="17"/>
                    <a:pt x="117" y="0"/>
                    <a:pt x="159" y="0"/>
                  </a:cubicBezTo>
                  <a:close/>
                  <a:moveTo>
                    <a:pt x="248" y="69"/>
                  </a:moveTo>
                  <a:cubicBezTo>
                    <a:pt x="224" y="46"/>
                    <a:pt x="193" y="32"/>
                    <a:pt x="159" y="32"/>
                  </a:cubicBezTo>
                  <a:cubicBezTo>
                    <a:pt x="125" y="32"/>
                    <a:pt x="93" y="46"/>
                    <a:pt x="69" y="69"/>
                  </a:cubicBezTo>
                  <a:cubicBezTo>
                    <a:pt x="46" y="93"/>
                    <a:pt x="32" y="125"/>
                    <a:pt x="32" y="159"/>
                  </a:cubicBezTo>
                  <a:cubicBezTo>
                    <a:pt x="32" y="192"/>
                    <a:pt x="46" y="224"/>
                    <a:pt x="69" y="248"/>
                  </a:cubicBezTo>
                  <a:cubicBezTo>
                    <a:pt x="93" y="272"/>
                    <a:pt x="125" y="285"/>
                    <a:pt x="159" y="285"/>
                  </a:cubicBezTo>
                  <a:cubicBezTo>
                    <a:pt x="193" y="285"/>
                    <a:pt x="224" y="272"/>
                    <a:pt x="248" y="248"/>
                  </a:cubicBezTo>
                  <a:cubicBezTo>
                    <a:pt x="272" y="224"/>
                    <a:pt x="285" y="192"/>
                    <a:pt x="285" y="159"/>
                  </a:cubicBezTo>
                  <a:cubicBezTo>
                    <a:pt x="285" y="125"/>
                    <a:pt x="272" y="93"/>
                    <a:pt x="248" y="69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45" name="Freeform 38">
              <a:extLst>
                <a:ext uri="{FF2B5EF4-FFF2-40B4-BE49-F238E27FC236}">
                  <a16:creationId xmlns:a16="http://schemas.microsoft.com/office/drawing/2014/main" id="{0DF1CAA6-2AAA-4555-9D67-3E0751457B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33875" y="1947863"/>
              <a:ext cx="166688" cy="165100"/>
            </a:xfrm>
            <a:custGeom>
              <a:avLst/>
              <a:gdLst>
                <a:gd name="T0" fmla="*/ 94 w 188"/>
                <a:gd name="T1" fmla="*/ 0 h 187"/>
                <a:gd name="T2" fmla="*/ 160 w 188"/>
                <a:gd name="T3" fmla="*/ 27 h 187"/>
                <a:gd name="T4" fmla="*/ 188 w 188"/>
                <a:gd name="T5" fmla="*/ 94 h 187"/>
                <a:gd name="T6" fmla="*/ 160 w 188"/>
                <a:gd name="T7" fmla="*/ 160 h 187"/>
                <a:gd name="T8" fmla="*/ 94 w 188"/>
                <a:gd name="T9" fmla="*/ 187 h 187"/>
                <a:gd name="T10" fmla="*/ 27 w 188"/>
                <a:gd name="T11" fmla="*/ 160 h 187"/>
                <a:gd name="T12" fmla="*/ 0 w 188"/>
                <a:gd name="T13" fmla="*/ 94 h 187"/>
                <a:gd name="T14" fmla="*/ 27 w 188"/>
                <a:gd name="T15" fmla="*/ 27 h 187"/>
                <a:gd name="T16" fmla="*/ 94 w 188"/>
                <a:gd name="T17" fmla="*/ 0 h 187"/>
                <a:gd name="T18" fmla="*/ 137 w 188"/>
                <a:gd name="T19" fmla="*/ 50 h 187"/>
                <a:gd name="T20" fmla="*/ 94 w 188"/>
                <a:gd name="T21" fmla="*/ 32 h 187"/>
                <a:gd name="T22" fmla="*/ 50 w 188"/>
                <a:gd name="T23" fmla="*/ 50 h 187"/>
                <a:gd name="T24" fmla="*/ 32 w 188"/>
                <a:gd name="T25" fmla="*/ 94 h 187"/>
                <a:gd name="T26" fmla="*/ 50 w 188"/>
                <a:gd name="T27" fmla="*/ 137 h 187"/>
                <a:gd name="T28" fmla="*/ 94 w 188"/>
                <a:gd name="T29" fmla="*/ 155 h 187"/>
                <a:gd name="T30" fmla="*/ 137 w 188"/>
                <a:gd name="T31" fmla="*/ 137 h 187"/>
                <a:gd name="T32" fmla="*/ 155 w 188"/>
                <a:gd name="T33" fmla="*/ 94 h 187"/>
                <a:gd name="T34" fmla="*/ 137 w 188"/>
                <a:gd name="T35" fmla="*/ 5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8" h="187">
                  <a:moveTo>
                    <a:pt x="94" y="0"/>
                  </a:moveTo>
                  <a:cubicBezTo>
                    <a:pt x="119" y="0"/>
                    <a:pt x="142" y="10"/>
                    <a:pt x="160" y="27"/>
                  </a:cubicBezTo>
                  <a:cubicBezTo>
                    <a:pt x="178" y="45"/>
                    <a:pt x="188" y="69"/>
                    <a:pt x="188" y="94"/>
                  </a:cubicBezTo>
                  <a:cubicBezTo>
                    <a:pt x="188" y="119"/>
                    <a:pt x="178" y="142"/>
                    <a:pt x="160" y="160"/>
                  </a:cubicBezTo>
                  <a:cubicBezTo>
                    <a:pt x="142" y="178"/>
                    <a:pt x="119" y="187"/>
                    <a:pt x="94" y="187"/>
                  </a:cubicBezTo>
                  <a:cubicBezTo>
                    <a:pt x="69" y="187"/>
                    <a:pt x="45" y="178"/>
                    <a:pt x="27" y="160"/>
                  </a:cubicBezTo>
                  <a:cubicBezTo>
                    <a:pt x="10" y="142"/>
                    <a:pt x="0" y="119"/>
                    <a:pt x="0" y="94"/>
                  </a:cubicBezTo>
                  <a:cubicBezTo>
                    <a:pt x="0" y="69"/>
                    <a:pt x="10" y="45"/>
                    <a:pt x="27" y="27"/>
                  </a:cubicBezTo>
                  <a:cubicBezTo>
                    <a:pt x="45" y="10"/>
                    <a:pt x="69" y="0"/>
                    <a:pt x="94" y="0"/>
                  </a:cubicBezTo>
                  <a:close/>
                  <a:moveTo>
                    <a:pt x="137" y="50"/>
                  </a:moveTo>
                  <a:cubicBezTo>
                    <a:pt x="126" y="38"/>
                    <a:pt x="110" y="32"/>
                    <a:pt x="94" y="32"/>
                  </a:cubicBezTo>
                  <a:cubicBezTo>
                    <a:pt x="77" y="32"/>
                    <a:pt x="62" y="38"/>
                    <a:pt x="50" y="50"/>
                  </a:cubicBezTo>
                  <a:cubicBezTo>
                    <a:pt x="39" y="62"/>
                    <a:pt x="32" y="77"/>
                    <a:pt x="32" y="94"/>
                  </a:cubicBezTo>
                  <a:cubicBezTo>
                    <a:pt x="32" y="110"/>
                    <a:pt x="39" y="126"/>
                    <a:pt x="50" y="137"/>
                  </a:cubicBezTo>
                  <a:cubicBezTo>
                    <a:pt x="62" y="149"/>
                    <a:pt x="77" y="155"/>
                    <a:pt x="94" y="155"/>
                  </a:cubicBezTo>
                  <a:cubicBezTo>
                    <a:pt x="110" y="155"/>
                    <a:pt x="126" y="149"/>
                    <a:pt x="137" y="137"/>
                  </a:cubicBezTo>
                  <a:cubicBezTo>
                    <a:pt x="149" y="126"/>
                    <a:pt x="155" y="110"/>
                    <a:pt x="155" y="94"/>
                  </a:cubicBezTo>
                  <a:cubicBezTo>
                    <a:pt x="155" y="77"/>
                    <a:pt x="149" y="62"/>
                    <a:pt x="137" y="50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46" name="Freeform 39">
              <a:extLst>
                <a:ext uri="{FF2B5EF4-FFF2-40B4-BE49-F238E27FC236}">
                  <a16:creationId xmlns:a16="http://schemas.microsoft.com/office/drawing/2014/main" id="{07B8EFDB-499C-468E-AF1D-B000F82764CF}"/>
                </a:ext>
              </a:extLst>
            </p:cNvPr>
            <p:cNvSpPr>
              <a:spLocks/>
            </p:cNvSpPr>
            <p:nvPr/>
          </p:nvSpPr>
          <p:spPr bwMode="auto">
            <a:xfrm>
              <a:off x="4645025" y="1679575"/>
              <a:ext cx="92075" cy="307975"/>
            </a:xfrm>
            <a:custGeom>
              <a:avLst/>
              <a:gdLst>
                <a:gd name="T0" fmla="*/ 32 w 105"/>
                <a:gd name="T1" fmla="*/ 34 h 349"/>
                <a:gd name="T2" fmla="*/ 32 w 105"/>
                <a:gd name="T3" fmla="*/ 333 h 349"/>
                <a:gd name="T4" fmla="*/ 16 w 105"/>
                <a:gd name="T5" fmla="*/ 349 h 349"/>
                <a:gd name="T6" fmla="*/ 0 w 105"/>
                <a:gd name="T7" fmla="*/ 333 h 349"/>
                <a:gd name="T8" fmla="*/ 0 w 105"/>
                <a:gd name="T9" fmla="*/ 22 h 349"/>
                <a:gd name="T10" fmla="*/ 9 w 105"/>
                <a:gd name="T11" fmla="*/ 7 h 349"/>
                <a:gd name="T12" fmla="*/ 57 w 105"/>
                <a:gd name="T13" fmla="*/ 7 h 349"/>
                <a:gd name="T14" fmla="*/ 85 w 105"/>
                <a:gd name="T15" fmla="*/ 27 h 349"/>
                <a:gd name="T16" fmla="*/ 101 w 105"/>
                <a:gd name="T17" fmla="*/ 61 h 349"/>
                <a:gd name="T18" fmla="*/ 80 w 105"/>
                <a:gd name="T19" fmla="*/ 128 h 349"/>
                <a:gd name="T20" fmla="*/ 58 w 105"/>
                <a:gd name="T21" fmla="*/ 132 h 349"/>
                <a:gd name="T22" fmla="*/ 55 w 105"/>
                <a:gd name="T23" fmla="*/ 109 h 349"/>
                <a:gd name="T24" fmla="*/ 70 w 105"/>
                <a:gd name="T25" fmla="*/ 66 h 349"/>
                <a:gd name="T26" fmla="*/ 61 w 105"/>
                <a:gd name="T27" fmla="*/ 48 h 349"/>
                <a:gd name="T28" fmla="*/ 45 w 105"/>
                <a:gd name="T29" fmla="*/ 37 h 349"/>
                <a:gd name="T30" fmla="*/ 32 w 105"/>
                <a:gd name="T31" fmla="*/ 34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5" h="349">
                  <a:moveTo>
                    <a:pt x="32" y="34"/>
                  </a:moveTo>
                  <a:cubicBezTo>
                    <a:pt x="32" y="333"/>
                    <a:pt x="32" y="333"/>
                    <a:pt x="32" y="333"/>
                  </a:cubicBezTo>
                  <a:cubicBezTo>
                    <a:pt x="32" y="342"/>
                    <a:pt x="25" y="349"/>
                    <a:pt x="16" y="349"/>
                  </a:cubicBezTo>
                  <a:cubicBezTo>
                    <a:pt x="7" y="349"/>
                    <a:pt x="0" y="342"/>
                    <a:pt x="0" y="333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6"/>
                    <a:pt x="4" y="10"/>
                    <a:pt x="9" y="7"/>
                  </a:cubicBezTo>
                  <a:cubicBezTo>
                    <a:pt x="24" y="0"/>
                    <a:pt x="42" y="1"/>
                    <a:pt x="57" y="7"/>
                  </a:cubicBezTo>
                  <a:cubicBezTo>
                    <a:pt x="68" y="11"/>
                    <a:pt x="78" y="18"/>
                    <a:pt x="85" y="27"/>
                  </a:cubicBezTo>
                  <a:cubicBezTo>
                    <a:pt x="94" y="36"/>
                    <a:pt x="99" y="48"/>
                    <a:pt x="101" y="61"/>
                  </a:cubicBezTo>
                  <a:cubicBezTo>
                    <a:pt x="105" y="85"/>
                    <a:pt x="95" y="109"/>
                    <a:pt x="80" y="128"/>
                  </a:cubicBezTo>
                  <a:cubicBezTo>
                    <a:pt x="75" y="135"/>
                    <a:pt x="65" y="137"/>
                    <a:pt x="58" y="132"/>
                  </a:cubicBezTo>
                  <a:cubicBezTo>
                    <a:pt x="51" y="126"/>
                    <a:pt x="50" y="116"/>
                    <a:pt x="55" y="109"/>
                  </a:cubicBezTo>
                  <a:cubicBezTo>
                    <a:pt x="64" y="97"/>
                    <a:pt x="72" y="81"/>
                    <a:pt x="70" y="66"/>
                  </a:cubicBezTo>
                  <a:cubicBezTo>
                    <a:pt x="69" y="59"/>
                    <a:pt x="66" y="53"/>
                    <a:pt x="61" y="48"/>
                  </a:cubicBezTo>
                  <a:cubicBezTo>
                    <a:pt x="57" y="43"/>
                    <a:pt x="51" y="39"/>
                    <a:pt x="45" y="37"/>
                  </a:cubicBezTo>
                  <a:cubicBezTo>
                    <a:pt x="41" y="35"/>
                    <a:pt x="36" y="34"/>
                    <a:pt x="32" y="34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47" name="Freeform 40">
              <a:extLst>
                <a:ext uri="{FF2B5EF4-FFF2-40B4-BE49-F238E27FC236}">
                  <a16:creationId xmlns:a16="http://schemas.microsoft.com/office/drawing/2014/main" id="{38E6BBD2-80CA-4E0E-9648-8F1A05A4388E}"/>
                </a:ext>
              </a:extLst>
            </p:cNvPr>
            <p:cNvSpPr>
              <a:spLocks/>
            </p:cNvSpPr>
            <p:nvPr/>
          </p:nvSpPr>
          <p:spPr bwMode="auto">
            <a:xfrm>
              <a:off x="4402138" y="1782763"/>
              <a:ext cx="271463" cy="261938"/>
            </a:xfrm>
            <a:custGeom>
              <a:avLst/>
              <a:gdLst>
                <a:gd name="T0" fmla="*/ 2 w 307"/>
                <a:gd name="T1" fmla="*/ 277 h 297"/>
                <a:gd name="T2" fmla="*/ 17 w 307"/>
                <a:gd name="T3" fmla="*/ 205 h 297"/>
                <a:gd name="T4" fmla="*/ 33 w 307"/>
                <a:gd name="T5" fmla="*/ 147 h 297"/>
                <a:gd name="T6" fmla="*/ 79 w 307"/>
                <a:gd name="T7" fmla="*/ 65 h 297"/>
                <a:gd name="T8" fmla="*/ 86 w 307"/>
                <a:gd name="T9" fmla="*/ 59 h 297"/>
                <a:gd name="T10" fmla="*/ 165 w 307"/>
                <a:gd name="T11" fmla="*/ 19 h 297"/>
                <a:gd name="T12" fmla="*/ 220 w 307"/>
                <a:gd name="T13" fmla="*/ 8 h 297"/>
                <a:gd name="T14" fmla="*/ 289 w 307"/>
                <a:gd name="T15" fmla="*/ 0 h 297"/>
                <a:gd name="T16" fmla="*/ 306 w 307"/>
                <a:gd name="T17" fmla="*/ 15 h 297"/>
                <a:gd name="T18" fmla="*/ 291 w 307"/>
                <a:gd name="T19" fmla="*/ 32 h 297"/>
                <a:gd name="T20" fmla="*/ 224 w 307"/>
                <a:gd name="T21" fmla="*/ 40 h 297"/>
                <a:gd name="T22" fmla="*/ 171 w 307"/>
                <a:gd name="T23" fmla="*/ 50 h 297"/>
                <a:gd name="T24" fmla="*/ 102 w 307"/>
                <a:gd name="T25" fmla="*/ 88 h 297"/>
                <a:gd name="T26" fmla="*/ 62 w 307"/>
                <a:gd name="T27" fmla="*/ 160 h 297"/>
                <a:gd name="T28" fmla="*/ 47 w 307"/>
                <a:gd name="T29" fmla="*/ 214 h 297"/>
                <a:gd name="T30" fmla="*/ 34 w 307"/>
                <a:gd name="T31" fmla="*/ 283 h 297"/>
                <a:gd name="T32" fmla="*/ 15 w 307"/>
                <a:gd name="T33" fmla="*/ 295 h 297"/>
                <a:gd name="T34" fmla="*/ 2 w 307"/>
                <a:gd name="T35" fmla="*/ 277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7" h="297">
                  <a:moveTo>
                    <a:pt x="2" y="277"/>
                  </a:moveTo>
                  <a:cubicBezTo>
                    <a:pt x="7" y="253"/>
                    <a:pt x="11" y="229"/>
                    <a:pt x="17" y="205"/>
                  </a:cubicBezTo>
                  <a:cubicBezTo>
                    <a:pt x="21" y="185"/>
                    <a:pt x="26" y="166"/>
                    <a:pt x="33" y="147"/>
                  </a:cubicBezTo>
                  <a:cubicBezTo>
                    <a:pt x="43" y="117"/>
                    <a:pt x="57" y="88"/>
                    <a:pt x="79" y="65"/>
                  </a:cubicBezTo>
                  <a:cubicBezTo>
                    <a:pt x="81" y="63"/>
                    <a:pt x="83" y="61"/>
                    <a:pt x="86" y="59"/>
                  </a:cubicBezTo>
                  <a:cubicBezTo>
                    <a:pt x="108" y="39"/>
                    <a:pt x="136" y="27"/>
                    <a:pt x="165" y="19"/>
                  </a:cubicBezTo>
                  <a:cubicBezTo>
                    <a:pt x="183" y="14"/>
                    <a:pt x="201" y="11"/>
                    <a:pt x="220" y="8"/>
                  </a:cubicBezTo>
                  <a:cubicBezTo>
                    <a:pt x="243" y="4"/>
                    <a:pt x="266" y="2"/>
                    <a:pt x="289" y="0"/>
                  </a:cubicBezTo>
                  <a:cubicBezTo>
                    <a:pt x="297" y="0"/>
                    <a:pt x="305" y="6"/>
                    <a:pt x="306" y="15"/>
                  </a:cubicBezTo>
                  <a:cubicBezTo>
                    <a:pt x="307" y="24"/>
                    <a:pt x="300" y="32"/>
                    <a:pt x="291" y="32"/>
                  </a:cubicBezTo>
                  <a:cubicBezTo>
                    <a:pt x="269" y="34"/>
                    <a:pt x="246" y="36"/>
                    <a:pt x="224" y="40"/>
                  </a:cubicBezTo>
                  <a:cubicBezTo>
                    <a:pt x="206" y="42"/>
                    <a:pt x="188" y="46"/>
                    <a:pt x="171" y="50"/>
                  </a:cubicBezTo>
                  <a:cubicBezTo>
                    <a:pt x="145" y="58"/>
                    <a:pt x="121" y="69"/>
                    <a:pt x="102" y="88"/>
                  </a:cubicBezTo>
                  <a:cubicBezTo>
                    <a:pt x="83" y="108"/>
                    <a:pt x="71" y="134"/>
                    <a:pt x="62" y="160"/>
                  </a:cubicBezTo>
                  <a:cubicBezTo>
                    <a:pt x="56" y="178"/>
                    <a:pt x="52" y="196"/>
                    <a:pt x="47" y="214"/>
                  </a:cubicBezTo>
                  <a:cubicBezTo>
                    <a:pt x="42" y="237"/>
                    <a:pt x="38" y="260"/>
                    <a:pt x="34" y="283"/>
                  </a:cubicBezTo>
                  <a:cubicBezTo>
                    <a:pt x="32" y="291"/>
                    <a:pt x="24" y="297"/>
                    <a:pt x="15" y="295"/>
                  </a:cubicBezTo>
                  <a:cubicBezTo>
                    <a:pt x="6" y="294"/>
                    <a:pt x="0" y="285"/>
                    <a:pt x="2" y="277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48" name="Freeform 41">
              <a:extLst>
                <a:ext uri="{FF2B5EF4-FFF2-40B4-BE49-F238E27FC236}">
                  <a16:creationId xmlns:a16="http://schemas.microsoft.com/office/drawing/2014/main" id="{672509C7-4A38-4B79-80D7-87ACC0FC47B4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2775" y="1716088"/>
              <a:ext cx="176213" cy="73025"/>
            </a:xfrm>
            <a:custGeom>
              <a:avLst/>
              <a:gdLst>
                <a:gd name="T0" fmla="*/ 194 w 198"/>
                <a:gd name="T1" fmla="*/ 54 h 82"/>
                <a:gd name="T2" fmla="*/ 140 w 198"/>
                <a:gd name="T3" fmla="*/ 36 h 82"/>
                <a:gd name="T4" fmla="*/ 64 w 198"/>
                <a:gd name="T5" fmla="*/ 19 h 82"/>
                <a:gd name="T6" fmla="*/ 52 w 198"/>
                <a:gd name="T7" fmla="*/ 72 h 82"/>
                <a:gd name="T8" fmla="*/ 194 w 198"/>
                <a:gd name="T9" fmla="*/ 5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8" h="82">
                  <a:moveTo>
                    <a:pt x="194" y="54"/>
                  </a:moveTo>
                  <a:cubicBezTo>
                    <a:pt x="194" y="54"/>
                    <a:pt x="198" y="32"/>
                    <a:pt x="140" y="36"/>
                  </a:cubicBezTo>
                  <a:cubicBezTo>
                    <a:pt x="140" y="36"/>
                    <a:pt x="99" y="36"/>
                    <a:pt x="64" y="19"/>
                  </a:cubicBezTo>
                  <a:cubicBezTo>
                    <a:pt x="18" y="0"/>
                    <a:pt x="0" y="53"/>
                    <a:pt x="52" y="72"/>
                  </a:cubicBezTo>
                  <a:cubicBezTo>
                    <a:pt x="72" y="72"/>
                    <a:pt x="191" y="82"/>
                    <a:pt x="194" y="54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49" name="Rectangle 42">
              <a:extLst>
                <a:ext uri="{FF2B5EF4-FFF2-40B4-BE49-F238E27FC236}">
                  <a16:creationId xmlns:a16="http://schemas.microsoft.com/office/drawing/2014/main" id="{D56F3A1A-903D-4634-96AA-AF9AC32393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02150" y="1762125"/>
              <a:ext cx="28575" cy="66675"/>
            </a:xfrm>
            <a:prstGeom prst="rect">
              <a:avLst/>
            </a:pr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</p:grpSp>
      <p:grpSp>
        <p:nvGrpSpPr>
          <p:cNvPr id="497" name="Group 496">
            <a:extLst>
              <a:ext uri="{FF2B5EF4-FFF2-40B4-BE49-F238E27FC236}">
                <a16:creationId xmlns:a16="http://schemas.microsoft.com/office/drawing/2014/main" id="{B77FE124-9CB6-4D0D-84DA-CDE3D3722A71}"/>
              </a:ext>
            </a:extLst>
          </p:cNvPr>
          <p:cNvGrpSpPr>
            <a:grpSpLocks noChangeAspect="1"/>
          </p:cNvGrpSpPr>
          <p:nvPr/>
        </p:nvGrpSpPr>
        <p:grpSpPr>
          <a:xfrm>
            <a:off x="6253851" y="319912"/>
            <a:ext cx="849313" cy="847725"/>
            <a:chOff x="6329363" y="1474788"/>
            <a:chExt cx="849313" cy="847725"/>
          </a:xfrm>
        </p:grpSpPr>
        <p:sp>
          <p:nvSpPr>
            <p:cNvPr id="293" name="Oval 227">
              <a:extLst>
                <a:ext uri="{FF2B5EF4-FFF2-40B4-BE49-F238E27FC236}">
                  <a16:creationId xmlns:a16="http://schemas.microsoft.com/office/drawing/2014/main" id="{E88E9AE5-304C-47CB-8180-87002ED084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29363" y="1474788"/>
              <a:ext cx="849313" cy="847725"/>
            </a:xfrm>
            <a:prstGeom prst="ellipse">
              <a:avLst/>
            </a:prstGeom>
            <a:solidFill>
              <a:srgbClr val="FF57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294" name="Freeform 228">
              <a:extLst>
                <a:ext uri="{FF2B5EF4-FFF2-40B4-BE49-F238E27FC236}">
                  <a16:creationId xmlns:a16="http://schemas.microsoft.com/office/drawing/2014/main" id="{1580D66F-17F9-49DC-8C9A-74CCE52EF45A}"/>
                </a:ext>
              </a:extLst>
            </p:cNvPr>
            <p:cNvSpPr>
              <a:spLocks/>
            </p:cNvSpPr>
            <p:nvPr/>
          </p:nvSpPr>
          <p:spPr bwMode="auto">
            <a:xfrm>
              <a:off x="6586538" y="1871663"/>
              <a:ext cx="66675" cy="66675"/>
            </a:xfrm>
            <a:custGeom>
              <a:avLst/>
              <a:gdLst>
                <a:gd name="T0" fmla="*/ 10 w 75"/>
                <a:gd name="T1" fmla="*/ 75 h 75"/>
                <a:gd name="T2" fmla="*/ 65 w 75"/>
                <a:gd name="T3" fmla="*/ 75 h 75"/>
                <a:gd name="T4" fmla="*/ 75 w 75"/>
                <a:gd name="T5" fmla="*/ 65 h 75"/>
                <a:gd name="T6" fmla="*/ 75 w 75"/>
                <a:gd name="T7" fmla="*/ 10 h 75"/>
                <a:gd name="T8" fmla="*/ 65 w 75"/>
                <a:gd name="T9" fmla="*/ 0 h 75"/>
                <a:gd name="T10" fmla="*/ 10 w 75"/>
                <a:gd name="T11" fmla="*/ 0 h 75"/>
                <a:gd name="T12" fmla="*/ 0 w 75"/>
                <a:gd name="T13" fmla="*/ 10 h 75"/>
                <a:gd name="T14" fmla="*/ 0 w 75"/>
                <a:gd name="T15" fmla="*/ 65 h 75"/>
                <a:gd name="T16" fmla="*/ 10 w 75"/>
                <a:gd name="T17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75">
                  <a:moveTo>
                    <a:pt x="10" y="75"/>
                  </a:moveTo>
                  <a:cubicBezTo>
                    <a:pt x="65" y="75"/>
                    <a:pt x="65" y="75"/>
                    <a:pt x="65" y="75"/>
                  </a:cubicBezTo>
                  <a:cubicBezTo>
                    <a:pt x="70" y="75"/>
                    <a:pt x="75" y="71"/>
                    <a:pt x="75" y="65"/>
                  </a:cubicBezTo>
                  <a:cubicBezTo>
                    <a:pt x="75" y="10"/>
                    <a:pt x="75" y="10"/>
                    <a:pt x="75" y="10"/>
                  </a:cubicBezTo>
                  <a:cubicBezTo>
                    <a:pt x="75" y="5"/>
                    <a:pt x="70" y="0"/>
                    <a:pt x="65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71"/>
                    <a:pt x="4" y="75"/>
                    <a:pt x="10" y="75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295" name="Freeform 229">
              <a:extLst>
                <a:ext uri="{FF2B5EF4-FFF2-40B4-BE49-F238E27FC236}">
                  <a16:creationId xmlns:a16="http://schemas.microsoft.com/office/drawing/2014/main" id="{85C93A46-2718-43D9-8EBC-F7E7440083CD}"/>
                </a:ext>
              </a:extLst>
            </p:cNvPr>
            <p:cNvSpPr>
              <a:spLocks/>
            </p:cNvSpPr>
            <p:nvPr/>
          </p:nvSpPr>
          <p:spPr bwMode="auto">
            <a:xfrm>
              <a:off x="6662738" y="1871663"/>
              <a:ext cx="65088" cy="66675"/>
            </a:xfrm>
            <a:custGeom>
              <a:avLst/>
              <a:gdLst>
                <a:gd name="T0" fmla="*/ 65 w 75"/>
                <a:gd name="T1" fmla="*/ 75 h 75"/>
                <a:gd name="T2" fmla="*/ 10 w 75"/>
                <a:gd name="T3" fmla="*/ 75 h 75"/>
                <a:gd name="T4" fmla="*/ 0 w 75"/>
                <a:gd name="T5" fmla="*/ 65 h 75"/>
                <a:gd name="T6" fmla="*/ 0 w 75"/>
                <a:gd name="T7" fmla="*/ 10 h 75"/>
                <a:gd name="T8" fmla="*/ 10 w 75"/>
                <a:gd name="T9" fmla="*/ 0 h 75"/>
                <a:gd name="T10" fmla="*/ 65 w 75"/>
                <a:gd name="T11" fmla="*/ 0 h 75"/>
                <a:gd name="T12" fmla="*/ 75 w 75"/>
                <a:gd name="T13" fmla="*/ 10 h 75"/>
                <a:gd name="T14" fmla="*/ 75 w 75"/>
                <a:gd name="T15" fmla="*/ 65 h 75"/>
                <a:gd name="T16" fmla="*/ 65 w 75"/>
                <a:gd name="T17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75">
                  <a:moveTo>
                    <a:pt x="65" y="75"/>
                  </a:moveTo>
                  <a:cubicBezTo>
                    <a:pt x="10" y="75"/>
                    <a:pt x="10" y="75"/>
                    <a:pt x="10" y="75"/>
                  </a:cubicBezTo>
                  <a:cubicBezTo>
                    <a:pt x="5" y="75"/>
                    <a:pt x="0" y="71"/>
                    <a:pt x="0" y="6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71" y="0"/>
                    <a:pt x="75" y="5"/>
                    <a:pt x="75" y="10"/>
                  </a:cubicBezTo>
                  <a:cubicBezTo>
                    <a:pt x="75" y="65"/>
                    <a:pt x="75" y="65"/>
                    <a:pt x="75" y="65"/>
                  </a:cubicBezTo>
                  <a:cubicBezTo>
                    <a:pt x="75" y="71"/>
                    <a:pt x="71" y="75"/>
                    <a:pt x="65" y="75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296" name="Freeform 230">
              <a:extLst>
                <a:ext uri="{FF2B5EF4-FFF2-40B4-BE49-F238E27FC236}">
                  <a16:creationId xmlns:a16="http://schemas.microsoft.com/office/drawing/2014/main" id="{B0498D5E-CD82-4792-8F90-8C84E783E10A}"/>
                </a:ext>
              </a:extLst>
            </p:cNvPr>
            <p:cNvSpPr>
              <a:spLocks/>
            </p:cNvSpPr>
            <p:nvPr/>
          </p:nvSpPr>
          <p:spPr bwMode="auto">
            <a:xfrm>
              <a:off x="6738938" y="1871663"/>
              <a:ext cx="65088" cy="66675"/>
            </a:xfrm>
            <a:custGeom>
              <a:avLst/>
              <a:gdLst>
                <a:gd name="T0" fmla="*/ 9 w 74"/>
                <a:gd name="T1" fmla="*/ 75 h 75"/>
                <a:gd name="T2" fmla="*/ 65 w 74"/>
                <a:gd name="T3" fmla="*/ 75 h 75"/>
                <a:gd name="T4" fmla="*/ 74 w 74"/>
                <a:gd name="T5" fmla="*/ 65 h 75"/>
                <a:gd name="T6" fmla="*/ 74 w 74"/>
                <a:gd name="T7" fmla="*/ 10 h 75"/>
                <a:gd name="T8" fmla="*/ 65 w 74"/>
                <a:gd name="T9" fmla="*/ 0 h 75"/>
                <a:gd name="T10" fmla="*/ 9 w 74"/>
                <a:gd name="T11" fmla="*/ 0 h 75"/>
                <a:gd name="T12" fmla="*/ 0 w 74"/>
                <a:gd name="T13" fmla="*/ 10 h 75"/>
                <a:gd name="T14" fmla="*/ 0 w 74"/>
                <a:gd name="T15" fmla="*/ 65 h 75"/>
                <a:gd name="T16" fmla="*/ 9 w 74"/>
                <a:gd name="T17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75">
                  <a:moveTo>
                    <a:pt x="9" y="75"/>
                  </a:moveTo>
                  <a:cubicBezTo>
                    <a:pt x="65" y="75"/>
                    <a:pt x="65" y="75"/>
                    <a:pt x="65" y="75"/>
                  </a:cubicBezTo>
                  <a:cubicBezTo>
                    <a:pt x="70" y="75"/>
                    <a:pt x="74" y="71"/>
                    <a:pt x="74" y="65"/>
                  </a:cubicBezTo>
                  <a:cubicBezTo>
                    <a:pt x="74" y="10"/>
                    <a:pt x="74" y="10"/>
                    <a:pt x="74" y="10"/>
                  </a:cubicBezTo>
                  <a:cubicBezTo>
                    <a:pt x="74" y="5"/>
                    <a:pt x="70" y="0"/>
                    <a:pt x="65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71"/>
                    <a:pt x="4" y="75"/>
                    <a:pt x="9" y="75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297" name="Freeform 231">
              <a:extLst>
                <a:ext uri="{FF2B5EF4-FFF2-40B4-BE49-F238E27FC236}">
                  <a16:creationId xmlns:a16="http://schemas.microsoft.com/office/drawing/2014/main" id="{895F3360-2FB3-4AA7-AC0E-0030582F0645}"/>
                </a:ext>
              </a:extLst>
            </p:cNvPr>
            <p:cNvSpPr>
              <a:spLocks/>
            </p:cNvSpPr>
            <p:nvPr/>
          </p:nvSpPr>
          <p:spPr bwMode="auto">
            <a:xfrm>
              <a:off x="6586538" y="1797050"/>
              <a:ext cx="66675" cy="66675"/>
            </a:xfrm>
            <a:custGeom>
              <a:avLst/>
              <a:gdLst>
                <a:gd name="T0" fmla="*/ 10 w 75"/>
                <a:gd name="T1" fmla="*/ 0 h 75"/>
                <a:gd name="T2" fmla="*/ 65 w 75"/>
                <a:gd name="T3" fmla="*/ 0 h 75"/>
                <a:gd name="T4" fmla="*/ 75 w 75"/>
                <a:gd name="T5" fmla="*/ 10 h 75"/>
                <a:gd name="T6" fmla="*/ 75 w 75"/>
                <a:gd name="T7" fmla="*/ 65 h 75"/>
                <a:gd name="T8" fmla="*/ 65 w 75"/>
                <a:gd name="T9" fmla="*/ 75 h 75"/>
                <a:gd name="T10" fmla="*/ 10 w 75"/>
                <a:gd name="T11" fmla="*/ 75 h 75"/>
                <a:gd name="T12" fmla="*/ 0 w 75"/>
                <a:gd name="T13" fmla="*/ 65 h 75"/>
                <a:gd name="T14" fmla="*/ 0 w 75"/>
                <a:gd name="T15" fmla="*/ 10 h 75"/>
                <a:gd name="T16" fmla="*/ 10 w 75"/>
                <a:gd name="T17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75">
                  <a:moveTo>
                    <a:pt x="10" y="0"/>
                  </a:moveTo>
                  <a:cubicBezTo>
                    <a:pt x="65" y="0"/>
                    <a:pt x="65" y="0"/>
                    <a:pt x="65" y="0"/>
                  </a:cubicBezTo>
                  <a:cubicBezTo>
                    <a:pt x="70" y="0"/>
                    <a:pt x="75" y="4"/>
                    <a:pt x="75" y="10"/>
                  </a:cubicBezTo>
                  <a:cubicBezTo>
                    <a:pt x="75" y="65"/>
                    <a:pt x="75" y="65"/>
                    <a:pt x="75" y="65"/>
                  </a:cubicBezTo>
                  <a:cubicBezTo>
                    <a:pt x="75" y="70"/>
                    <a:pt x="70" y="75"/>
                    <a:pt x="65" y="75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4" y="75"/>
                    <a:pt x="0" y="70"/>
                    <a:pt x="0" y="6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298" name="Freeform 232">
              <a:extLst>
                <a:ext uri="{FF2B5EF4-FFF2-40B4-BE49-F238E27FC236}">
                  <a16:creationId xmlns:a16="http://schemas.microsoft.com/office/drawing/2014/main" id="{017492F5-866E-46B7-B61F-659A78C22AEE}"/>
                </a:ext>
              </a:extLst>
            </p:cNvPr>
            <p:cNvSpPr>
              <a:spLocks/>
            </p:cNvSpPr>
            <p:nvPr/>
          </p:nvSpPr>
          <p:spPr bwMode="auto">
            <a:xfrm>
              <a:off x="6662738" y="1797050"/>
              <a:ext cx="65088" cy="66675"/>
            </a:xfrm>
            <a:custGeom>
              <a:avLst/>
              <a:gdLst>
                <a:gd name="T0" fmla="*/ 65 w 75"/>
                <a:gd name="T1" fmla="*/ 0 h 75"/>
                <a:gd name="T2" fmla="*/ 10 w 75"/>
                <a:gd name="T3" fmla="*/ 0 h 75"/>
                <a:gd name="T4" fmla="*/ 0 w 75"/>
                <a:gd name="T5" fmla="*/ 10 h 75"/>
                <a:gd name="T6" fmla="*/ 0 w 75"/>
                <a:gd name="T7" fmla="*/ 65 h 75"/>
                <a:gd name="T8" fmla="*/ 10 w 75"/>
                <a:gd name="T9" fmla="*/ 75 h 75"/>
                <a:gd name="T10" fmla="*/ 65 w 75"/>
                <a:gd name="T11" fmla="*/ 75 h 75"/>
                <a:gd name="T12" fmla="*/ 75 w 75"/>
                <a:gd name="T13" fmla="*/ 65 h 75"/>
                <a:gd name="T14" fmla="*/ 75 w 75"/>
                <a:gd name="T15" fmla="*/ 10 h 75"/>
                <a:gd name="T16" fmla="*/ 65 w 75"/>
                <a:gd name="T17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75">
                  <a:moveTo>
                    <a:pt x="65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70"/>
                    <a:pt x="5" y="75"/>
                    <a:pt x="10" y="75"/>
                  </a:cubicBezTo>
                  <a:cubicBezTo>
                    <a:pt x="65" y="75"/>
                    <a:pt x="65" y="75"/>
                    <a:pt x="65" y="75"/>
                  </a:cubicBezTo>
                  <a:cubicBezTo>
                    <a:pt x="71" y="75"/>
                    <a:pt x="75" y="70"/>
                    <a:pt x="75" y="65"/>
                  </a:cubicBezTo>
                  <a:cubicBezTo>
                    <a:pt x="75" y="10"/>
                    <a:pt x="75" y="10"/>
                    <a:pt x="75" y="10"/>
                  </a:cubicBezTo>
                  <a:cubicBezTo>
                    <a:pt x="75" y="4"/>
                    <a:pt x="71" y="0"/>
                    <a:pt x="65" y="0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299" name="Freeform 233">
              <a:extLst>
                <a:ext uri="{FF2B5EF4-FFF2-40B4-BE49-F238E27FC236}">
                  <a16:creationId xmlns:a16="http://schemas.microsoft.com/office/drawing/2014/main" id="{7E2AF406-571C-40FD-9240-6E3064A563F8}"/>
                </a:ext>
              </a:extLst>
            </p:cNvPr>
            <p:cNvSpPr>
              <a:spLocks/>
            </p:cNvSpPr>
            <p:nvPr/>
          </p:nvSpPr>
          <p:spPr bwMode="auto">
            <a:xfrm>
              <a:off x="6813550" y="1871663"/>
              <a:ext cx="66675" cy="66675"/>
            </a:xfrm>
            <a:custGeom>
              <a:avLst/>
              <a:gdLst>
                <a:gd name="T0" fmla="*/ 65 w 75"/>
                <a:gd name="T1" fmla="*/ 75 h 75"/>
                <a:gd name="T2" fmla="*/ 10 w 75"/>
                <a:gd name="T3" fmla="*/ 75 h 75"/>
                <a:gd name="T4" fmla="*/ 0 w 75"/>
                <a:gd name="T5" fmla="*/ 65 h 75"/>
                <a:gd name="T6" fmla="*/ 0 w 75"/>
                <a:gd name="T7" fmla="*/ 10 h 75"/>
                <a:gd name="T8" fmla="*/ 10 w 75"/>
                <a:gd name="T9" fmla="*/ 0 h 75"/>
                <a:gd name="T10" fmla="*/ 65 w 75"/>
                <a:gd name="T11" fmla="*/ 0 h 75"/>
                <a:gd name="T12" fmla="*/ 75 w 75"/>
                <a:gd name="T13" fmla="*/ 10 h 75"/>
                <a:gd name="T14" fmla="*/ 75 w 75"/>
                <a:gd name="T15" fmla="*/ 65 h 75"/>
                <a:gd name="T16" fmla="*/ 65 w 75"/>
                <a:gd name="T17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75">
                  <a:moveTo>
                    <a:pt x="65" y="75"/>
                  </a:moveTo>
                  <a:cubicBezTo>
                    <a:pt x="10" y="75"/>
                    <a:pt x="10" y="75"/>
                    <a:pt x="10" y="75"/>
                  </a:cubicBezTo>
                  <a:cubicBezTo>
                    <a:pt x="4" y="75"/>
                    <a:pt x="0" y="71"/>
                    <a:pt x="0" y="6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70" y="0"/>
                    <a:pt x="75" y="5"/>
                    <a:pt x="75" y="10"/>
                  </a:cubicBezTo>
                  <a:cubicBezTo>
                    <a:pt x="75" y="65"/>
                    <a:pt x="75" y="65"/>
                    <a:pt x="75" y="65"/>
                  </a:cubicBezTo>
                  <a:cubicBezTo>
                    <a:pt x="75" y="71"/>
                    <a:pt x="70" y="75"/>
                    <a:pt x="65" y="75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00" name="Freeform 234">
              <a:extLst>
                <a:ext uri="{FF2B5EF4-FFF2-40B4-BE49-F238E27FC236}">
                  <a16:creationId xmlns:a16="http://schemas.microsoft.com/office/drawing/2014/main" id="{1849CBBE-B8B1-41AE-8FDD-0FF47A5DFC41}"/>
                </a:ext>
              </a:extLst>
            </p:cNvPr>
            <p:cNvSpPr>
              <a:spLocks/>
            </p:cNvSpPr>
            <p:nvPr/>
          </p:nvSpPr>
          <p:spPr bwMode="auto">
            <a:xfrm>
              <a:off x="6738938" y="1797050"/>
              <a:ext cx="65088" cy="66675"/>
            </a:xfrm>
            <a:custGeom>
              <a:avLst/>
              <a:gdLst>
                <a:gd name="T0" fmla="*/ 9 w 74"/>
                <a:gd name="T1" fmla="*/ 0 h 75"/>
                <a:gd name="T2" fmla="*/ 65 w 74"/>
                <a:gd name="T3" fmla="*/ 0 h 75"/>
                <a:gd name="T4" fmla="*/ 74 w 74"/>
                <a:gd name="T5" fmla="*/ 10 h 75"/>
                <a:gd name="T6" fmla="*/ 74 w 74"/>
                <a:gd name="T7" fmla="*/ 65 h 75"/>
                <a:gd name="T8" fmla="*/ 65 w 74"/>
                <a:gd name="T9" fmla="*/ 75 h 75"/>
                <a:gd name="T10" fmla="*/ 9 w 74"/>
                <a:gd name="T11" fmla="*/ 75 h 75"/>
                <a:gd name="T12" fmla="*/ 0 w 74"/>
                <a:gd name="T13" fmla="*/ 65 h 75"/>
                <a:gd name="T14" fmla="*/ 0 w 74"/>
                <a:gd name="T15" fmla="*/ 10 h 75"/>
                <a:gd name="T16" fmla="*/ 9 w 74"/>
                <a:gd name="T17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75">
                  <a:moveTo>
                    <a:pt x="9" y="0"/>
                  </a:moveTo>
                  <a:cubicBezTo>
                    <a:pt x="65" y="0"/>
                    <a:pt x="65" y="0"/>
                    <a:pt x="65" y="0"/>
                  </a:cubicBezTo>
                  <a:cubicBezTo>
                    <a:pt x="70" y="0"/>
                    <a:pt x="74" y="4"/>
                    <a:pt x="74" y="10"/>
                  </a:cubicBezTo>
                  <a:cubicBezTo>
                    <a:pt x="74" y="65"/>
                    <a:pt x="74" y="65"/>
                    <a:pt x="74" y="65"/>
                  </a:cubicBezTo>
                  <a:cubicBezTo>
                    <a:pt x="74" y="70"/>
                    <a:pt x="70" y="75"/>
                    <a:pt x="65" y="75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4" y="75"/>
                    <a:pt x="0" y="70"/>
                    <a:pt x="0" y="6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9" y="0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01" name="Freeform 235">
              <a:extLst>
                <a:ext uri="{FF2B5EF4-FFF2-40B4-BE49-F238E27FC236}">
                  <a16:creationId xmlns:a16="http://schemas.microsoft.com/office/drawing/2014/main" id="{59DCB771-C5F2-4F68-90D7-7C92C42DF29D}"/>
                </a:ext>
              </a:extLst>
            </p:cNvPr>
            <p:cNvSpPr>
              <a:spLocks/>
            </p:cNvSpPr>
            <p:nvPr/>
          </p:nvSpPr>
          <p:spPr bwMode="auto">
            <a:xfrm>
              <a:off x="6586538" y="1722438"/>
              <a:ext cx="66675" cy="65088"/>
            </a:xfrm>
            <a:custGeom>
              <a:avLst/>
              <a:gdLst>
                <a:gd name="T0" fmla="*/ 10 w 75"/>
                <a:gd name="T1" fmla="*/ 74 h 74"/>
                <a:gd name="T2" fmla="*/ 65 w 75"/>
                <a:gd name="T3" fmla="*/ 74 h 74"/>
                <a:gd name="T4" fmla="*/ 75 w 75"/>
                <a:gd name="T5" fmla="*/ 65 h 74"/>
                <a:gd name="T6" fmla="*/ 75 w 75"/>
                <a:gd name="T7" fmla="*/ 9 h 74"/>
                <a:gd name="T8" fmla="*/ 65 w 75"/>
                <a:gd name="T9" fmla="*/ 0 h 74"/>
                <a:gd name="T10" fmla="*/ 10 w 75"/>
                <a:gd name="T11" fmla="*/ 0 h 74"/>
                <a:gd name="T12" fmla="*/ 0 w 75"/>
                <a:gd name="T13" fmla="*/ 9 h 74"/>
                <a:gd name="T14" fmla="*/ 0 w 75"/>
                <a:gd name="T15" fmla="*/ 65 h 74"/>
                <a:gd name="T16" fmla="*/ 10 w 75"/>
                <a:gd name="T17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74">
                  <a:moveTo>
                    <a:pt x="10" y="74"/>
                  </a:moveTo>
                  <a:cubicBezTo>
                    <a:pt x="65" y="74"/>
                    <a:pt x="65" y="74"/>
                    <a:pt x="65" y="74"/>
                  </a:cubicBezTo>
                  <a:cubicBezTo>
                    <a:pt x="70" y="74"/>
                    <a:pt x="75" y="70"/>
                    <a:pt x="75" y="65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5" y="4"/>
                    <a:pt x="70" y="0"/>
                    <a:pt x="65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70"/>
                    <a:pt x="4" y="74"/>
                    <a:pt x="10" y="74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02" name="Freeform 236">
              <a:extLst>
                <a:ext uri="{FF2B5EF4-FFF2-40B4-BE49-F238E27FC236}">
                  <a16:creationId xmlns:a16="http://schemas.microsoft.com/office/drawing/2014/main" id="{1FF4BCD3-57AB-4DD7-81C5-91A309EA9CE7}"/>
                </a:ext>
              </a:extLst>
            </p:cNvPr>
            <p:cNvSpPr>
              <a:spLocks/>
            </p:cNvSpPr>
            <p:nvPr/>
          </p:nvSpPr>
          <p:spPr bwMode="auto">
            <a:xfrm>
              <a:off x="6662738" y="1722438"/>
              <a:ext cx="65088" cy="65088"/>
            </a:xfrm>
            <a:custGeom>
              <a:avLst/>
              <a:gdLst>
                <a:gd name="T0" fmla="*/ 65 w 75"/>
                <a:gd name="T1" fmla="*/ 74 h 74"/>
                <a:gd name="T2" fmla="*/ 10 w 75"/>
                <a:gd name="T3" fmla="*/ 74 h 74"/>
                <a:gd name="T4" fmla="*/ 0 w 75"/>
                <a:gd name="T5" fmla="*/ 65 h 74"/>
                <a:gd name="T6" fmla="*/ 0 w 75"/>
                <a:gd name="T7" fmla="*/ 9 h 74"/>
                <a:gd name="T8" fmla="*/ 10 w 75"/>
                <a:gd name="T9" fmla="*/ 0 h 74"/>
                <a:gd name="T10" fmla="*/ 65 w 75"/>
                <a:gd name="T11" fmla="*/ 0 h 74"/>
                <a:gd name="T12" fmla="*/ 75 w 75"/>
                <a:gd name="T13" fmla="*/ 9 h 74"/>
                <a:gd name="T14" fmla="*/ 75 w 75"/>
                <a:gd name="T15" fmla="*/ 65 h 74"/>
                <a:gd name="T16" fmla="*/ 65 w 75"/>
                <a:gd name="T17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74">
                  <a:moveTo>
                    <a:pt x="65" y="74"/>
                  </a:moveTo>
                  <a:cubicBezTo>
                    <a:pt x="10" y="74"/>
                    <a:pt x="10" y="74"/>
                    <a:pt x="10" y="74"/>
                  </a:cubicBezTo>
                  <a:cubicBezTo>
                    <a:pt x="5" y="74"/>
                    <a:pt x="0" y="70"/>
                    <a:pt x="0" y="6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71" y="0"/>
                    <a:pt x="75" y="4"/>
                    <a:pt x="75" y="9"/>
                  </a:cubicBezTo>
                  <a:cubicBezTo>
                    <a:pt x="75" y="65"/>
                    <a:pt x="75" y="65"/>
                    <a:pt x="75" y="65"/>
                  </a:cubicBezTo>
                  <a:cubicBezTo>
                    <a:pt x="75" y="70"/>
                    <a:pt x="71" y="74"/>
                    <a:pt x="65" y="74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03" name="Freeform 237">
              <a:extLst>
                <a:ext uri="{FF2B5EF4-FFF2-40B4-BE49-F238E27FC236}">
                  <a16:creationId xmlns:a16="http://schemas.microsoft.com/office/drawing/2014/main" id="{DC70705C-3E5B-491B-A1C4-E00D1F3EEC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21450" y="1947863"/>
              <a:ext cx="465138" cy="127000"/>
            </a:xfrm>
            <a:custGeom>
              <a:avLst/>
              <a:gdLst>
                <a:gd name="T0" fmla="*/ 14 w 524"/>
                <a:gd name="T1" fmla="*/ 0 h 143"/>
                <a:gd name="T2" fmla="*/ 4 w 524"/>
                <a:gd name="T3" fmla="*/ 14 h 143"/>
                <a:gd name="T4" fmla="*/ 47 w 524"/>
                <a:gd name="T5" fmla="*/ 134 h 143"/>
                <a:gd name="T6" fmla="*/ 449 w 524"/>
                <a:gd name="T7" fmla="*/ 143 h 143"/>
                <a:gd name="T8" fmla="*/ 493 w 524"/>
                <a:gd name="T9" fmla="*/ 107 h 143"/>
                <a:gd name="T10" fmla="*/ 524 w 524"/>
                <a:gd name="T11" fmla="*/ 0 h 143"/>
                <a:gd name="T12" fmla="*/ 450 w 524"/>
                <a:gd name="T13" fmla="*/ 50 h 143"/>
                <a:gd name="T14" fmla="*/ 474 w 524"/>
                <a:gd name="T15" fmla="*/ 50 h 143"/>
                <a:gd name="T16" fmla="*/ 450 w 524"/>
                <a:gd name="T17" fmla="*/ 50 h 143"/>
                <a:gd name="T18" fmla="*/ 422 w 524"/>
                <a:gd name="T19" fmla="*/ 38 h 143"/>
                <a:gd name="T20" fmla="*/ 422 w 524"/>
                <a:gd name="T21" fmla="*/ 62 h 143"/>
                <a:gd name="T22" fmla="*/ 370 w 524"/>
                <a:gd name="T23" fmla="*/ 50 h 143"/>
                <a:gd name="T24" fmla="*/ 394 w 524"/>
                <a:gd name="T25" fmla="*/ 50 h 143"/>
                <a:gd name="T26" fmla="*/ 370 w 524"/>
                <a:gd name="T27" fmla="*/ 50 h 143"/>
                <a:gd name="T28" fmla="*/ 342 w 524"/>
                <a:gd name="T29" fmla="*/ 38 h 143"/>
                <a:gd name="T30" fmla="*/ 342 w 524"/>
                <a:gd name="T31" fmla="*/ 62 h 143"/>
                <a:gd name="T32" fmla="*/ 290 w 524"/>
                <a:gd name="T33" fmla="*/ 50 h 143"/>
                <a:gd name="T34" fmla="*/ 314 w 524"/>
                <a:gd name="T35" fmla="*/ 50 h 143"/>
                <a:gd name="T36" fmla="*/ 290 w 524"/>
                <a:gd name="T37" fmla="*/ 50 h 143"/>
                <a:gd name="T38" fmla="*/ 262 w 524"/>
                <a:gd name="T39" fmla="*/ 38 h 143"/>
                <a:gd name="T40" fmla="*/ 262 w 524"/>
                <a:gd name="T41" fmla="*/ 62 h 143"/>
                <a:gd name="T42" fmla="*/ 210 w 524"/>
                <a:gd name="T43" fmla="*/ 50 h 143"/>
                <a:gd name="T44" fmla="*/ 234 w 524"/>
                <a:gd name="T45" fmla="*/ 50 h 143"/>
                <a:gd name="T46" fmla="*/ 210 w 524"/>
                <a:gd name="T47" fmla="*/ 50 h 143"/>
                <a:gd name="T48" fmla="*/ 194 w 524"/>
                <a:gd name="T49" fmla="*/ 50 h 143"/>
                <a:gd name="T50" fmla="*/ 170 w 524"/>
                <a:gd name="T51" fmla="*/ 50 h 143"/>
                <a:gd name="T52" fmla="*/ 142 w 524"/>
                <a:gd name="T53" fmla="*/ 38 h 143"/>
                <a:gd name="T54" fmla="*/ 142 w 524"/>
                <a:gd name="T55" fmla="*/ 62 h 143"/>
                <a:gd name="T56" fmla="*/ 142 w 524"/>
                <a:gd name="T57" fmla="*/ 38 h 143"/>
                <a:gd name="T58" fmla="*/ 114 w 524"/>
                <a:gd name="T59" fmla="*/ 50 h 143"/>
                <a:gd name="T60" fmla="*/ 90 w 524"/>
                <a:gd name="T61" fmla="*/ 50 h 143"/>
                <a:gd name="T62" fmla="*/ 62 w 524"/>
                <a:gd name="T63" fmla="*/ 38 h 143"/>
                <a:gd name="T64" fmla="*/ 62 w 524"/>
                <a:gd name="T65" fmla="*/ 62 h 143"/>
                <a:gd name="T66" fmla="*/ 62 w 524"/>
                <a:gd name="T67" fmla="*/ 3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24" h="143">
                  <a:moveTo>
                    <a:pt x="510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31" y="107"/>
                    <a:pt x="31" y="107"/>
                    <a:pt x="31" y="107"/>
                  </a:cubicBezTo>
                  <a:cubicBezTo>
                    <a:pt x="34" y="117"/>
                    <a:pt x="39" y="127"/>
                    <a:pt x="47" y="134"/>
                  </a:cubicBezTo>
                  <a:cubicBezTo>
                    <a:pt x="55" y="140"/>
                    <a:pt x="64" y="143"/>
                    <a:pt x="75" y="143"/>
                  </a:cubicBezTo>
                  <a:cubicBezTo>
                    <a:pt x="449" y="143"/>
                    <a:pt x="449" y="143"/>
                    <a:pt x="449" y="143"/>
                  </a:cubicBezTo>
                  <a:cubicBezTo>
                    <a:pt x="460" y="143"/>
                    <a:pt x="470" y="140"/>
                    <a:pt x="477" y="134"/>
                  </a:cubicBezTo>
                  <a:cubicBezTo>
                    <a:pt x="485" y="127"/>
                    <a:pt x="490" y="117"/>
                    <a:pt x="493" y="107"/>
                  </a:cubicBezTo>
                  <a:cubicBezTo>
                    <a:pt x="520" y="14"/>
                    <a:pt x="520" y="14"/>
                    <a:pt x="520" y="14"/>
                  </a:cubicBezTo>
                  <a:cubicBezTo>
                    <a:pt x="524" y="0"/>
                    <a:pt x="524" y="0"/>
                    <a:pt x="524" y="0"/>
                  </a:cubicBezTo>
                  <a:cubicBezTo>
                    <a:pt x="510" y="0"/>
                    <a:pt x="510" y="0"/>
                    <a:pt x="510" y="0"/>
                  </a:cubicBezTo>
                  <a:close/>
                  <a:moveTo>
                    <a:pt x="450" y="50"/>
                  </a:moveTo>
                  <a:cubicBezTo>
                    <a:pt x="450" y="43"/>
                    <a:pt x="456" y="38"/>
                    <a:pt x="462" y="38"/>
                  </a:cubicBezTo>
                  <a:cubicBezTo>
                    <a:pt x="469" y="38"/>
                    <a:pt x="474" y="43"/>
                    <a:pt x="474" y="50"/>
                  </a:cubicBezTo>
                  <a:cubicBezTo>
                    <a:pt x="474" y="57"/>
                    <a:pt x="469" y="62"/>
                    <a:pt x="462" y="62"/>
                  </a:cubicBezTo>
                  <a:cubicBezTo>
                    <a:pt x="456" y="62"/>
                    <a:pt x="450" y="57"/>
                    <a:pt x="450" y="50"/>
                  </a:cubicBezTo>
                  <a:close/>
                  <a:moveTo>
                    <a:pt x="410" y="50"/>
                  </a:moveTo>
                  <a:cubicBezTo>
                    <a:pt x="410" y="43"/>
                    <a:pt x="416" y="38"/>
                    <a:pt x="422" y="38"/>
                  </a:cubicBezTo>
                  <a:cubicBezTo>
                    <a:pt x="429" y="38"/>
                    <a:pt x="434" y="43"/>
                    <a:pt x="434" y="50"/>
                  </a:cubicBezTo>
                  <a:cubicBezTo>
                    <a:pt x="434" y="57"/>
                    <a:pt x="429" y="62"/>
                    <a:pt x="422" y="62"/>
                  </a:cubicBezTo>
                  <a:cubicBezTo>
                    <a:pt x="416" y="62"/>
                    <a:pt x="410" y="57"/>
                    <a:pt x="410" y="50"/>
                  </a:cubicBezTo>
                  <a:close/>
                  <a:moveTo>
                    <a:pt x="370" y="50"/>
                  </a:moveTo>
                  <a:cubicBezTo>
                    <a:pt x="370" y="43"/>
                    <a:pt x="376" y="38"/>
                    <a:pt x="382" y="38"/>
                  </a:cubicBezTo>
                  <a:cubicBezTo>
                    <a:pt x="389" y="38"/>
                    <a:pt x="394" y="43"/>
                    <a:pt x="394" y="50"/>
                  </a:cubicBezTo>
                  <a:cubicBezTo>
                    <a:pt x="394" y="57"/>
                    <a:pt x="389" y="62"/>
                    <a:pt x="382" y="62"/>
                  </a:cubicBezTo>
                  <a:cubicBezTo>
                    <a:pt x="376" y="62"/>
                    <a:pt x="370" y="57"/>
                    <a:pt x="370" y="50"/>
                  </a:cubicBezTo>
                  <a:close/>
                  <a:moveTo>
                    <a:pt x="330" y="50"/>
                  </a:moveTo>
                  <a:cubicBezTo>
                    <a:pt x="330" y="43"/>
                    <a:pt x="335" y="38"/>
                    <a:pt x="342" y="38"/>
                  </a:cubicBezTo>
                  <a:cubicBezTo>
                    <a:pt x="349" y="38"/>
                    <a:pt x="354" y="43"/>
                    <a:pt x="354" y="50"/>
                  </a:cubicBezTo>
                  <a:cubicBezTo>
                    <a:pt x="354" y="57"/>
                    <a:pt x="349" y="62"/>
                    <a:pt x="342" y="62"/>
                  </a:cubicBezTo>
                  <a:cubicBezTo>
                    <a:pt x="335" y="62"/>
                    <a:pt x="330" y="57"/>
                    <a:pt x="330" y="50"/>
                  </a:cubicBezTo>
                  <a:close/>
                  <a:moveTo>
                    <a:pt x="290" y="50"/>
                  </a:moveTo>
                  <a:cubicBezTo>
                    <a:pt x="290" y="43"/>
                    <a:pt x="295" y="38"/>
                    <a:pt x="302" y="38"/>
                  </a:cubicBezTo>
                  <a:cubicBezTo>
                    <a:pt x="309" y="38"/>
                    <a:pt x="314" y="43"/>
                    <a:pt x="314" y="50"/>
                  </a:cubicBezTo>
                  <a:cubicBezTo>
                    <a:pt x="314" y="57"/>
                    <a:pt x="309" y="62"/>
                    <a:pt x="302" y="62"/>
                  </a:cubicBezTo>
                  <a:cubicBezTo>
                    <a:pt x="295" y="62"/>
                    <a:pt x="290" y="57"/>
                    <a:pt x="290" y="50"/>
                  </a:cubicBezTo>
                  <a:close/>
                  <a:moveTo>
                    <a:pt x="250" y="50"/>
                  </a:moveTo>
                  <a:cubicBezTo>
                    <a:pt x="250" y="43"/>
                    <a:pt x="255" y="38"/>
                    <a:pt x="262" y="38"/>
                  </a:cubicBezTo>
                  <a:cubicBezTo>
                    <a:pt x="269" y="38"/>
                    <a:pt x="274" y="43"/>
                    <a:pt x="274" y="50"/>
                  </a:cubicBezTo>
                  <a:cubicBezTo>
                    <a:pt x="274" y="57"/>
                    <a:pt x="269" y="62"/>
                    <a:pt x="262" y="62"/>
                  </a:cubicBezTo>
                  <a:cubicBezTo>
                    <a:pt x="255" y="62"/>
                    <a:pt x="250" y="57"/>
                    <a:pt x="250" y="50"/>
                  </a:cubicBezTo>
                  <a:close/>
                  <a:moveTo>
                    <a:pt x="210" y="50"/>
                  </a:moveTo>
                  <a:cubicBezTo>
                    <a:pt x="210" y="43"/>
                    <a:pt x="215" y="38"/>
                    <a:pt x="222" y="38"/>
                  </a:cubicBezTo>
                  <a:cubicBezTo>
                    <a:pt x="229" y="38"/>
                    <a:pt x="234" y="43"/>
                    <a:pt x="234" y="50"/>
                  </a:cubicBezTo>
                  <a:cubicBezTo>
                    <a:pt x="234" y="57"/>
                    <a:pt x="229" y="62"/>
                    <a:pt x="222" y="62"/>
                  </a:cubicBezTo>
                  <a:cubicBezTo>
                    <a:pt x="215" y="62"/>
                    <a:pt x="210" y="57"/>
                    <a:pt x="210" y="50"/>
                  </a:cubicBezTo>
                  <a:close/>
                  <a:moveTo>
                    <a:pt x="182" y="38"/>
                  </a:moveTo>
                  <a:cubicBezTo>
                    <a:pt x="189" y="38"/>
                    <a:pt x="194" y="43"/>
                    <a:pt x="194" y="50"/>
                  </a:cubicBezTo>
                  <a:cubicBezTo>
                    <a:pt x="194" y="57"/>
                    <a:pt x="189" y="62"/>
                    <a:pt x="182" y="62"/>
                  </a:cubicBezTo>
                  <a:cubicBezTo>
                    <a:pt x="175" y="62"/>
                    <a:pt x="170" y="57"/>
                    <a:pt x="170" y="50"/>
                  </a:cubicBezTo>
                  <a:cubicBezTo>
                    <a:pt x="170" y="43"/>
                    <a:pt x="175" y="38"/>
                    <a:pt x="182" y="38"/>
                  </a:cubicBezTo>
                  <a:close/>
                  <a:moveTo>
                    <a:pt x="142" y="38"/>
                  </a:moveTo>
                  <a:cubicBezTo>
                    <a:pt x="149" y="38"/>
                    <a:pt x="154" y="43"/>
                    <a:pt x="154" y="50"/>
                  </a:cubicBezTo>
                  <a:cubicBezTo>
                    <a:pt x="154" y="57"/>
                    <a:pt x="149" y="62"/>
                    <a:pt x="142" y="62"/>
                  </a:cubicBezTo>
                  <a:cubicBezTo>
                    <a:pt x="135" y="62"/>
                    <a:pt x="130" y="57"/>
                    <a:pt x="130" y="50"/>
                  </a:cubicBezTo>
                  <a:cubicBezTo>
                    <a:pt x="130" y="43"/>
                    <a:pt x="135" y="38"/>
                    <a:pt x="142" y="38"/>
                  </a:cubicBezTo>
                  <a:close/>
                  <a:moveTo>
                    <a:pt x="102" y="38"/>
                  </a:moveTo>
                  <a:cubicBezTo>
                    <a:pt x="109" y="38"/>
                    <a:pt x="114" y="43"/>
                    <a:pt x="114" y="50"/>
                  </a:cubicBezTo>
                  <a:cubicBezTo>
                    <a:pt x="114" y="57"/>
                    <a:pt x="109" y="62"/>
                    <a:pt x="102" y="62"/>
                  </a:cubicBezTo>
                  <a:cubicBezTo>
                    <a:pt x="95" y="62"/>
                    <a:pt x="90" y="57"/>
                    <a:pt x="90" y="50"/>
                  </a:cubicBezTo>
                  <a:cubicBezTo>
                    <a:pt x="90" y="43"/>
                    <a:pt x="95" y="38"/>
                    <a:pt x="102" y="38"/>
                  </a:cubicBezTo>
                  <a:close/>
                  <a:moveTo>
                    <a:pt x="62" y="38"/>
                  </a:moveTo>
                  <a:cubicBezTo>
                    <a:pt x="68" y="38"/>
                    <a:pt x="74" y="43"/>
                    <a:pt x="74" y="50"/>
                  </a:cubicBezTo>
                  <a:cubicBezTo>
                    <a:pt x="74" y="57"/>
                    <a:pt x="68" y="62"/>
                    <a:pt x="62" y="62"/>
                  </a:cubicBezTo>
                  <a:cubicBezTo>
                    <a:pt x="55" y="62"/>
                    <a:pt x="50" y="57"/>
                    <a:pt x="50" y="50"/>
                  </a:cubicBezTo>
                  <a:cubicBezTo>
                    <a:pt x="50" y="43"/>
                    <a:pt x="55" y="38"/>
                    <a:pt x="62" y="38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</p:grpSp>
      <p:grpSp>
        <p:nvGrpSpPr>
          <p:cNvPr id="498" name="Group 497">
            <a:extLst>
              <a:ext uri="{FF2B5EF4-FFF2-40B4-BE49-F238E27FC236}">
                <a16:creationId xmlns:a16="http://schemas.microsoft.com/office/drawing/2014/main" id="{1B30712A-80AF-4DC5-AD7B-377355FB3C46}"/>
              </a:ext>
            </a:extLst>
          </p:cNvPr>
          <p:cNvGrpSpPr>
            <a:grpSpLocks noChangeAspect="1"/>
          </p:cNvGrpSpPr>
          <p:nvPr/>
        </p:nvGrpSpPr>
        <p:grpSpPr>
          <a:xfrm>
            <a:off x="7433344" y="319912"/>
            <a:ext cx="849313" cy="847725"/>
            <a:chOff x="7307263" y="1474788"/>
            <a:chExt cx="849313" cy="847725"/>
          </a:xfrm>
        </p:grpSpPr>
        <p:sp>
          <p:nvSpPr>
            <p:cNvPr id="304" name="Oval 238">
              <a:extLst>
                <a:ext uri="{FF2B5EF4-FFF2-40B4-BE49-F238E27FC236}">
                  <a16:creationId xmlns:a16="http://schemas.microsoft.com/office/drawing/2014/main" id="{899E0F97-CE3E-49B9-A551-A04A0C170C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07263" y="1474788"/>
              <a:ext cx="849313" cy="847725"/>
            </a:xfrm>
            <a:prstGeom prst="ellipse">
              <a:avLst/>
            </a:prstGeom>
            <a:solidFill>
              <a:srgbClr val="607D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05" name="Freeform 239">
              <a:extLst>
                <a:ext uri="{FF2B5EF4-FFF2-40B4-BE49-F238E27FC236}">
                  <a16:creationId xmlns:a16="http://schemas.microsoft.com/office/drawing/2014/main" id="{E43E5E7D-F8FF-4FD8-A5EF-A8E0E351A7AE}"/>
                </a:ext>
              </a:extLst>
            </p:cNvPr>
            <p:cNvSpPr>
              <a:spLocks/>
            </p:cNvSpPr>
            <p:nvPr/>
          </p:nvSpPr>
          <p:spPr bwMode="auto">
            <a:xfrm>
              <a:off x="7562850" y="2008188"/>
              <a:ext cx="66675" cy="98425"/>
            </a:xfrm>
            <a:custGeom>
              <a:avLst/>
              <a:gdLst>
                <a:gd name="T0" fmla="*/ 42 w 42"/>
                <a:gd name="T1" fmla="*/ 6 h 62"/>
                <a:gd name="T2" fmla="*/ 11 w 42"/>
                <a:gd name="T3" fmla="*/ 62 h 62"/>
                <a:gd name="T4" fmla="*/ 0 w 42"/>
                <a:gd name="T5" fmla="*/ 56 h 62"/>
                <a:gd name="T6" fmla="*/ 32 w 42"/>
                <a:gd name="T7" fmla="*/ 0 h 62"/>
                <a:gd name="T8" fmla="*/ 42 w 42"/>
                <a:gd name="T9" fmla="*/ 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62">
                  <a:moveTo>
                    <a:pt x="42" y="6"/>
                  </a:moveTo>
                  <a:lnTo>
                    <a:pt x="11" y="62"/>
                  </a:lnTo>
                  <a:lnTo>
                    <a:pt x="0" y="56"/>
                  </a:lnTo>
                  <a:lnTo>
                    <a:pt x="32" y="0"/>
                  </a:lnTo>
                  <a:lnTo>
                    <a:pt x="42" y="6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06" name="Freeform 240">
              <a:extLst>
                <a:ext uri="{FF2B5EF4-FFF2-40B4-BE49-F238E27FC236}">
                  <a16:creationId xmlns:a16="http://schemas.microsoft.com/office/drawing/2014/main" id="{C344C5AD-8C45-4790-8845-02B9614B1BB9}"/>
                </a:ext>
              </a:extLst>
            </p:cNvPr>
            <p:cNvSpPr>
              <a:spLocks/>
            </p:cNvSpPr>
            <p:nvPr/>
          </p:nvSpPr>
          <p:spPr bwMode="auto">
            <a:xfrm>
              <a:off x="7540625" y="2081213"/>
              <a:ext cx="49213" cy="49213"/>
            </a:xfrm>
            <a:custGeom>
              <a:avLst/>
              <a:gdLst>
                <a:gd name="T0" fmla="*/ 28 w 56"/>
                <a:gd name="T1" fmla="*/ 0 h 56"/>
                <a:gd name="T2" fmla="*/ 48 w 56"/>
                <a:gd name="T3" fmla="*/ 8 h 56"/>
                <a:gd name="T4" fmla="*/ 56 w 56"/>
                <a:gd name="T5" fmla="*/ 28 h 56"/>
                <a:gd name="T6" fmla="*/ 48 w 56"/>
                <a:gd name="T7" fmla="*/ 48 h 56"/>
                <a:gd name="T8" fmla="*/ 28 w 56"/>
                <a:gd name="T9" fmla="*/ 56 h 56"/>
                <a:gd name="T10" fmla="*/ 8 w 56"/>
                <a:gd name="T11" fmla="*/ 48 h 56"/>
                <a:gd name="T12" fmla="*/ 0 w 56"/>
                <a:gd name="T13" fmla="*/ 28 h 56"/>
                <a:gd name="T14" fmla="*/ 8 w 56"/>
                <a:gd name="T15" fmla="*/ 8 h 56"/>
                <a:gd name="T16" fmla="*/ 28 w 56"/>
                <a:gd name="T17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6">
                  <a:moveTo>
                    <a:pt x="28" y="0"/>
                  </a:moveTo>
                  <a:cubicBezTo>
                    <a:pt x="36" y="0"/>
                    <a:pt x="43" y="3"/>
                    <a:pt x="48" y="8"/>
                  </a:cubicBezTo>
                  <a:cubicBezTo>
                    <a:pt x="53" y="13"/>
                    <a:pt x="56" y="20"/>
                    <a:pt x="56" y="28"/>
                  </a:cubicBezTo>
                  <a:cubicBezTo>
                    <a:pt x="56" y="36"/>
                    <a:pt x="53" y="43"/>
                    <a:pt x="48" y="48"/>
                  </a:cubicBezTo>
                  <a:cubicBezTo>
                    <a:pt x="43" y="53"/>
                    <a:pt x="36" y="56"/>
                    <a:pt x="28" y="56"/>
                  </a:cubicBezTo>
                  <a:cubicBezTo>
                    <a:pt x="21" y="56"/>
                    <a:pt x="14" y="53"/>
                    <a:pt x="8" y="48"/>
                  </a:cubicBezTo>
                  <a:cubicBezTo>
                    <a:pt x="3" y="43"/>
                    <a:pt x="0" y="36"/>
                    <a:pt x="0" y="28"/>
                  </a:cubicBezTo>
                  <a:cubicBezTo>
                    <a:pt x="0" y="20"/>
                    <a:pt x="3" y="13"/>
                    <a:pt x="8" y="8"/>
                  </a:cubicBezTo>
                  <a:cubicBezTo>
                    <a:pt x="14" y="3"/>
                    <a:pt x="21" y="0"/>
                    <a:pt x="28" y="0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07" name="Freeform 241">
              <a:extLst>
                <a:ext uri="{FF2B5EF4-FFF2-40B4-BE49-F238E27FC236}">
                  <a16:creationId xmlns:a16="http://schemas.microsoft.com/office/drawing/2014/main" id="{0BCB98C9-5D5A-41A5-8094-8E35A35FCAAA}"/>
                </a:ext>
              </a:extLst>
            </p:cNvPr>
            <p:cNvSpPr>
              <a:spLocks/>
            </p:cNvSpPr>
            <p:nvPr/>
          </p:nvSpPr>
          <p:spPr bwMode="auto">
            <a:xfrm>
              <a:off x="7832725" y="2008188"/>
              <a:ext cx="66675" cy="98425"/>
            </a:xfrm>
            <a:custGeom>
              <a:avLst/>
              <a:gdLst>
                <a:gd name="T0" fmla="*/ 10 w 42"/>
                <a:gd name="T1" fmla="*/ 0 h 62"/>
                <a:gd name="T2" fmla="*/ 42 w 42"/>
                <a:gd name="T3" fmla="*/ 56 h 62"/>
                <a:gd name="T4" fmla="*/ 31 w 42"/>
                <a:gd name="T5" fmla="*/ 62 h 62"/>
                <a:gd name="T6" fmla="*/ 0 w 42"/>
                <a:gd name="T7" fmla="*/ 6 h 62"/>
                <a:gd name="T8" fmla="*/ 10 w 42"/>
                <a:gd name="T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62">
                  <a:moveTo>
                    <a:pt x="10" y="0"/>
                  </a:moveTo>
                  <a:lnTo>
                    <a:pt x="42" y="56"/>
                  </a:lnTo>
                  <a:lnTo>
                    <a:pt x="31" y="62"/>
                  </a:lnTo>
                  <a:lnTo>
                    <a:pt x="0" y="6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08" name="Freeform 242">
              <a:extLst>
                <a:ext uri="{FF2B5EF4-FFF2-40B4-BE49-F238E27FC236}">
                  <a16:creationId xmlns:a16="http://schemas.microsoft.com/office/drawing/2014/main" id="{780444AF-1B74-4F61-9DAF-056846BB5109}"/>
                </a:ext>
              </a:extLst>
            </p:cNvPr>
            <p:cNvSpPr>
              <a:spLocks/>
            </p:cNvSpPr>
            <p:nvPr/>
          </p:nvSpPr>
          <p:spPr bwMode="auto">
            <a:xfrm>
              <a:off x="7872413" y="2081213"/>
              <a:ext cx="49213" cy="49213"/>
            </a:xfrm>
            <a:custGeom>
              <a:avLst/>
              <a:gdLst>
                <a:gd name="T0" fmla="*/ 8 w 56"/>
                <a:gd name="T1" fmla="*/ 8 h 56"/>
                <a:gd name="T2" fmla="*/ 28 w 56"/>
                <a:gd name="T3" fmla="*/ 0 h 56"/>
                <a:gd name="T4" fmla="*/ 48 w 56"/>
                <a:gd name="T5" fmla="*/ 8 h 56"/>
                <a:gd name="T6" fmla="*/ 56 w 56"/>
                <a:gd name="T7" fmla="*/ 28 h 56"/>
                <a:gd name="T8" fmla="*/ 48 w 56"/>
                <a:gd name="T9" fmla="*/ 48 h 56"/>
                <a:gd name="T10" fmla="*/ 28 w 56"/>
                <a:gd name="T11" fmla="*/ 56 h 56"/>
                <a:gd name="T12" fmla="*/ 8 w 56"/>
                <a:gd name="T13" fmla="*/ 48 h 56"/>
                <a:gd name="T14" fmla="*/ 0 w 56"/>
                <a:gd name="T15" fmla="*/ 28 h 56"/>
                <a:gd name="T16" fmla="*/ 8 w 56"/>
                <a:gd name="T17" fmla="*/ 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6">
                  <a:moveTo>
                    <a:pt x="8" y="8"/>
                  </a:moveTo>
                  <a:cubicBezTo>
                    <a:pt x="13" y="3"/>
                    <a:pt x="20" y="0"/>
                    <a:pt x="28" y="0"/>
                  </a:cubicBezTo>
                  <a:cubicBezTo>
                    <a:pt x="36" y="0"/>
                    <a:pt x="43" y="3"/>
                    <a:pt x="48" y="8"/>
                  </a:cubicBezTo>
                  <a:cubicBezTo>
                    <a:pt x="53" y="13"/>
                    <a:pt x="56" y="20"/>
                    <a:pt x="56" y="28"/>
                  </a:cubicBezTo>
                  <a:cubicBezTo>
                    <a:pt x="56" y="36"/>
                    <a:pt x="53" y="43"/>
                    <a:pt x="48" y="48"/>
                  </a:cubicBezTo>
                  <a:cubicBezTo>
                    <a:pt x="43" y="53"/>
                    <a:pt x="36" y="56"/>
                    <a:pt x="28" y="56"/>
                  </a:cubicBezTo>
                  <a:cubicBezTo>
                    <a:pt x="20" y="56"/>
                    <a:pt x="13" y="53"/>
                    <a:pt x="8" y="48"/>
                  </a:cubicBezTo>
                  <a:cubicBezTo>
                    <a:pt x="3" y="43"/>
                    <a:pt x="0" y="36"/>
                    <a:pt x="0" y="28"/>
                  </a:cubicBezTo>
                  <a:cubicBezTo>
                    <a:pt x="0" y="20"/>
                    <a:pt x="3" y="13"/>
                    <a:pt x="8" y="8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09" name="Freeform 243">
              <a:extLst>
                <a:ext uri="{FF2B5EF4-FFF2-40B4-BE49-F238E27FC236}">
                  <a16:creationId xmlns:a16="http://schemas.microsoft.com/office/drawing/2014/main" id="{3BC10811-1B00-436B-A96E-1ACFF790E447}"/>
                </a:ext>
              </a:extLst>
            </p:cNvPr>
            <p:cNvSpPr>
              <a:spLocks/>
            </p:cNvSpPr>
            <p:nvPr/>
          </p:nvSpPr>
          <p:spPr bwMode="auto">
            <a:xfrm>
              <a:off x="7572375" y="1758950"/>
              <a:ext cx="319088" cy="139700"/>
            </a:xfrm>
            <a:custGeom>
              <a:avLst/>
              <a:gdLst>
                <a:gd name="T0" fmla="*/ 0 w 360"/>
                <a:gd name="T1" fmla="*/ 157 h 157"/>
                <a:gd name="T2" fmla="*/ 52 w 360"/>
                <a:gd name="T3" fmla="*/ 53 h 157"/>
                <a:gd name="T4" fmla="*/ 180 w 360"/>
                <a:gd name="T5" fmla="*/ 0 h 157"/>
                <a:gd name="T6" fmla="*/ 309 w 360"/>
                <a:gd name="T7" fmla="*/ 53 h 157"/>
                <a:gd name="T8" fmla="*/ 360 w 360"/>
                <a:gd name="T9" fmla="*/ 157 h 157"/>
                <a:gd name="T10" fmla="*/ 0 w 360"/>
                <a:gd name="T11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0" h="157">
                  <a:moveTo>
                    <a:pt x="0" y="157"/>
                  </a:moveTo>
                  <a:cubicBezTo>
                    <a:pt x="6" y="117"/>
                    <a:pt x="24" y="81"/>
                    <a:pt x="52" y="53"/>
                  </a:cubicBezTo>
                  <a:cubicBezTo>
                    <a:pt x="84" y="20"/>
                    <a:pt x="130" y="0"/>
                    <a:pt x="180" y="0"/>
                  </a:cubicBezTo>
                  <a:cubicBezTo>
                    <a:pt x="230" y="0"/>
                    <a:pt x="276" y="20"/>
                    <a:pt x="309" y="53"/>
                  </a:cubicBezTo>
                  <a:cubicBezTo>
                    <a:pt x="336" y="81"/>
                    <a:pt x="355" y="117"/>
                    <a:pt x="360" y="157"/>
                  </a:cubicBezTo>
                  <a:lnTo>
                    <a:pt x="0" y="157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10" name="Rectangle 244">
              <a:extLst>
                <a:ext uri="{FF2B5EF4-FFF2-40B4-BE49-F238E27FC236}">
                  <a16:creationId xmlns:a16="http://schemas.microsoft.com/office/drawing/2014/main" id="{61DB2B81-3BFF-4E47-98B7-9CD3A3D6CB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21600" y="1704975"/>
              <a:ext cx="19050" cy="63500"/>
            </a:xfrm>
            <a:prstGeom prst="rect">
              <a:avLst/>
            </a:pr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11" name="Freeform 245">
              <a:extLst>
                <a:ext uri="{FF2B5EF4-FFF2-40B4-BE49-F238E27FC236}">
                  <a16:creationId xmlns:a16="http://schemas.microsoft.com/office/drawing/2014/main" id="{70D3B4D9-EFDA-4A54-B5DA-4F9A7DDF3DBA}"/>
                </a:ext>
              </a:extLst>
            </p:cNvPr>
            <p:cNvSpPr>
              <a:spLocks/>
            </p:cNvSpPr>
            <p:nvPr/>
          </p:nvSpPr>
          <p:spPr bwMode="auto">
            <a:xfrm>
              <a:off x="7704138" y="1666875"/>
              <a:ext cx="53975" cy="53975"/>
            </a:xfrm>
            <a:custGeom>
              <a:avLst/>
              <a:gdLst>
                <a:gd name="T0" fmla="*/ 31 w 62"/>
                <a:gd name="T1" fmla="*/ 0 h 62"/>
                <a:gd name="T2" fmla="*/ 53 w 62"/>
                <a:gd name="T3" fmla="*/ 9 h 62"/>
                <a:gd name="T4" fmla="*/ 62 w 62"/>
                <a:gd name="T5" fmla="*/ 31 h 62"/>
                <a:gd name="T6" fmla="*/ 53 w 62"/>
                <a:gd name="T7" fmla="*/ 53 h 62"/>
                <a:gd name="T8" fmla="*/ 31 w 62"/>
                <a:gd name="T9" fmla="*/ 62 h 62"/>
                <a:gd name="T10" fmla="*/ 9 w 62"/>
                <a:gd name="T11" fmla="*/ 53 h 62"/>
                <a:gd name="T12" fmla="*/ 0 w 62"/>
                <a:gd name="T13" fmla="*/ 31 h 62"/>
                <a:gd name="T14" fmla="*/ 9 w 62"/>
                <a:gd name="T15" fmla="*/ 9 h 62"/>
                <a:gd name="T16" fmla="*/ 31 w 62"/>
                <a:gd name="T1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62">
                  <a:moveTo>
                    <a:pt x="31" y="0"/>
                  </a:moveTo>
                  <a:cubicBezTo>
                    <a:pt x="40" y="0"/>
                    <a:pt x="47" y="4"/>
                    <a:pt x="53" y="9"/>
                  </a:cubicBezTo>
                  <a:cubicBezTo>
                    <a:pt x="59" y="15"/>
                    <a:pt x="62" y="23"/>
                    <a:pt x="62" y="31"/>
                  </a:cubicBezTo>
                  <a:cubicBezTo>
                    <a:pt x="62" y="40"/>
                    <a:pt x="59" y="48"/>
                    <a:pt x="53" y="53"/>
                  </a:cubicBezTo>
                  <a:cubicBezTo>
                    <a:pt x="47" y="59"/>
                    <a:pt x="40" y="62"/>
                    <a:pt x="31" y="62"/>
                  </a:cubicBezTo>
                  <a:cubicBezTo>
                    <a:pt x="23" y="62"/>
                    <a:pt x="15" y="59"/>
                    <a:pt x="9" y="53"/>
                  </a:cubicBezTo>
                  <a:cubicBezTo>
                    <a:pt x="4" y="48"/>
                    <a:pt x="0" y="40"/>
                    <a:pt x="0" y="31"/>
                  </a:cubicBezTo>
                  <a:cubicBezTo>
                    <a:pt x="0" y="23"/>
                    <a:pt x="4" y="15"/>
                    <a:pt x="9" y="9"/>
                  </a:cubicBezTo>
                  <a:cubicBezTo>
                    <a:pt x="15" y="4"/>
                    <a:pt x="23" y="0"/>
                    <a:pt x="31" y="0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12" name="Freeform 246">
              <a:extLst>
                <a:ext uri="{FF2B5EF4-FFF2-40B4-BE49-F238E27FC236}">
                  <a16:creationId xmlns:a16="http://schemas.microsoft.com/office/drawing/2014/main" id="{5B1C7ABA-22DC-4E4A-BDED-15FBDBDA19D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99350" y="1908175"/>
              <a:ext cx="463550" cy="115888"/>
            </a:xfrm>
            <a:custGeom>
              <a:avLst/>
              <a:gdLst>
                <a:gd name="T0" fmla="*/ 468 w 523"/>
                <a:gd name="T1" fmla="*/ 0 h 131"/>
                <a:gd name="T2" fmla="*/ 54 w 523"/>
                <a:gd name="T3" fmla="*/ 0 h 131"/>
                <a:gd name="T4" fmla="*/ 16 w 523"/>
                <a:gd name="T5" fmla="*/ 16 h 131"/>
                <a:gd name="T6" fmla="*/ 0 w 523"/>
                <a:gd name="T7" fmla="*/ 54 h 131"/>
                <a:gd name="T8" fmla="*/ 22 w 523"/>
                <a:gd name="T9" fmla="*/ 108 h 131"/>
                <a:gd name="T10" fmla="*/ 76 w 523"/>
                <a:gd name="T11" fmla="*/ 131 h 131"/>
                <a:gd name="T12" fmla="*/ 119 w 523"/>
                <a:gd name="T13" fmla="*/ 131 h 131"/>
                <a:gd name="T14" fmla="*/ 144 w 523"/>
                <a:gd name="T15" fmla="*/ 131 h 131"/>
                <a:gd name="T16" fmla="*/ 378 w 523"/>
                <a:gd name="T17" fmla="*/ 131 h 131"/>
                <a:gd name="T18" fmla="*/ 403 w 523"/>
                <a:gd name="T19" fmla="*/ 131 h 131"/>
                <a:gd name="T20" fmla="*/ 446 w 523"/>
                <a:gd name="T21" fmla="*/ 131 h 131"/>
                <a:gd name="T22" fmla="*/ 500 w 523"/>
                <a:gd name="T23" fmla="*/ 108 h 131"/>
                <a:gd name="T24" fmla="*/ 523 w 523"/>
                <a:gd name="T25" fmla="*/ 54 h 131"/>
                <a:gd name="T26" fmla="*/ 507 w 523"/>
                <a:gd name="T27" fmla="*/ 16 h 131"/>
                <a:gd name="T28" fmla="*/ 468 w 523"/>
                <a:gd name="T29" fmla="*/ 0 h 131"/>
                <a:gd name="T30" fmla="*/ 234 w 523"/>
                <a:gd name="T31" fmla="*/ 65 h 131"/>
                <a:gd name="T32" fmla="*/ 261 w 523"/>
                <a:gd name="T33" fmla="*/ 38 h 131"/>
                <a:gd name="T34" fmla="*/ 288 w 523"/>
                <a:gd name="T35" fmla="*/ 65 h 131"/>
                <a:gd name="T36" fmla="*/ 261 w 523"/>
                <a:gd name="T37" fmla="*/ 92 h 131"/>
                <a:gd name="T38" fmla="*/ 234 w 523"/>
                <a:gd name="T39" fmla="*/ 65 h 131"/>
                <a:gd name="T40" fmla="*/ 163 w 523"/>
                <a:gd name="T41" fmla="*/ 38 h 131"/>
                <a:gd name="T42" fmla="*/ 190 w 523"/>
                <a:gd name="T43" fmla="*/ 65 h 131"/>
                <a:gd name="T44" fmla="*/ 163 w 523"/>
                <a:gd name="T45" fmla="*/ 92 h 131"/>
                <a:gd name="T46" fmla="*/ 136 w 523"/>
                <a:gd name="T47" fmla="*/ 65 h 131"/>
                <a:gd name="T48" fmla="*/ 163 w 523"/>
                <a:gd name="T49" fmla="*/ 38 h 131"/>
                <a:gd name="T50" fmla="*/ 332 w 523"/>
                <a:gd name="T51" fmla="*/ 65 h 131"/>
                <a:gd name="T52" fmla="*/ 359 w 523"/>
                <a:gd name="T53" fmla="*/ 38 h 131"/>
                <a:gd name="T54" fmla="*/ 386 w 523"/>
                <a:gd name="T55" fmla="*/ 65 h 131"/>
                <a:gd name="T56" fmla="*/ 359 w 523"/>
                <a:gd name="T57" fmla="*/ 92 h 131"/>
                <a:gd name="T58" fmla="*/ 332 w 523"/>
                <a:gd name="T59" fmla="*/ 65 h 131"/>
                <a:gd name="T60" fmla="*/ 430 w 523"/>
                <a:gd name="T61" fmla="*/ 65 h 131"/>
                <a:gd name="T62" fmla="*/ 457 w 523"/>
                <a:gd name="T63" fmla="*/ 38 h 131"/>
                <a:gd name="T64" fmla="*/ 484 w 523"/>
                <a:gd name="T65" fmla="*/ 65 h 131"/>
                <a:gd name="T66" fmla="*/ 457 w 523"/>
                <a:gd name="T67" fmla="*/ 92 h 131"/>
                <a:gd name="T68" fmla="*/ 430 w 523"/>
                <a:gd name="T69" fmla="*/ 65 h 131"/>
                <a:gd name="T70" fmla="*/ 65 w 523"/>
                <a:gd name="T71" fmla="*/ 38 h 131"/>
                <a:gd name="T72" fmla="*/ 92 w 523"/>
                <a:gd name="T73" fmla="*/ 65 h 131"/>
                <a:gd name="T74" fmla="*/ 65 w 523"/>
                <a:gd name="T75" fmla="*/ 92 h 131"/>
                <a:gd name="T76" fmla="*/ 38 w 523"/>
                <a:gd name="T77" fmla="*/ 65 h 131"/>
                <a:gd name="T78" fmla="*/ 65 w 523"/>
                <a:gd name="T79" fmla="*/ 38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23" h="131">
                  <a:moveTo>
                    <a:pt x="468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39" y="0"/>
                    <a:pt x="25" y="6"/>
                    <a:pt x="16" y="16"/>
                  </a:cubicBezTo>
                  <a:cubicBezTo>
                    <a:pt x="6" y="26"/>
                    <a:pt x="0" y="39"/>
                    <a:pt x="0" y="54"/>
                  </a:cubicBezTo>
                  <a:cubicBezTo>
                    <a:pt x="0" y="75"/>
                    <a:pt x="8" y="94"/>
                    <a:pt x="22" y="108"/>
                  </a:cubicBezTo>
                  <a:cubicBezTo>
                    <a:pt x="36" y="122"/>
                    <a:pt x="55" y="131"/>
                    <a:pt x="76" y="131"/>
                  </a:cubicBezTo>
                  <a:cubicBezTo>
                    <a:pt x="119" y="131"/>
                    <a:pt x="119" y="131"/>
                    <a:pt x="119" y="131"/>
                  </a:cubicBezTo>
                  <a:cubicBezTo>
                    <a:pt x="144" y="131"/>
                    <a:pt x="144" y="131"/>
                    <a:pt x="144" y="131"/>
                  </a:cubicBezTo>
                  <a:cubicBezTo>
                    <a:pt x="378" y="131"/>
                    <a:pt x="378" y="131"/>
                    <a:pt x="378" y="131"/>
                  </a:cubicBezTo>
                  <a:cubicBezTo>
                    <a:pt x="403" y="131"/>
                    <a:pt x="403" y="131"/>
                    <a:pt x="403" y="131"/>
                  </a:cubicBezTo>
                  <a:cubicBezTo>
                    <a:pt x="446" y="131"/>
                    <a:pt x="446" y="131"/>
                    <a:pt x="446" y="131"/>
                  </a:cubicBezTo>
                  <a:cubicBezTo>
                    <a:pt x="467" y="131"/>
                    <a:pt x="486" y="122"/>
                    <a:pt x="500" y="108"/>
                  </a:cubicBezTo>
                  <a:cubicBezTo>
                    <a:pt x="514" y="94"/>
                    <a:pt x="523" y="75"/>
                    <a:pt x="523" y="54"/>
                  </a:cubicBezTo>
                  <a:cubicBezTo>
                    <a:pt x="523" y="39"/>
                    <a:pt x="516" y="26"/>
                    <a:pt x="507" y="16"/>
                  </a:cubicBezTo>
                  <a:cubicBezTo>
                    <a:pt x="497" y="6"/>
                    <a:pt x="483" y="0"/>
                    <a:pt x="468" y="0"/>
                  </a:cubicBezTo>
                  <a:close/>
                  <a:moveTo>
                    <a:pt x="234" y="65"/>
                  </a:moveTo>
                  <a:cubicBezTo>
                    <a:pt x="234" y="50"/>
                    <a:pt x="246" y="38"/>
                    <a:pt x="261" y="38"/>
                  </a:cubicBezTo>
                  <a:cubicBezTo>
                    <a:pt x="276" y="38"/>
                    <a:pt x="288" y="50"/>
                    <a:pt x="288" y="65"/>
                  </a:cubicBezTo>
                  <a:cubicBezTo>
                    <a:pt x="288" y="80"/>
                    <a:pt x="276" y="92"/>
                    <a:pt x="261" y="92"/>
                  </a:cubicBezTo>
                  <a:cubicBezTo>
                    <a:pt x="246" y="92"/>
                    <a:pt x="234" y="80"/>
                    <a:pt x="234" y="65"/>
                  </a:cubicBezTo>
                  <a:close/>
                  <a:moveTo>
                    <a:pt x="163" y="38"/>
                  </a:moveTo>
                  <a:cubicBezTo>
                    <a:pt x="178" y="38"/>
                    <a:pt x="190" y="50"/>
                    <a:pt x="190" y="65"/>
                  </a:cubicBezTo>
                  <a:cubicBezTo>
                    <a:pt x="190" y="80"/>
                    <a:pt x="178" y="92"/>
                    <a:pt x="163" y="92"/>
                  </a:cubicBezTo>
                  <a:cubicBezTo>
                    <a:pt x="148" y="92"/>
                    <a:pt x="136" y="80"/>
                    <a:pt x="136" y="65"/>
                  </a:cubicBezTo>
                  <a:cubicBezTo>
                    <a:pt x="136" y="50"/>
                    <a:pt x="148" y="38"/>
                    <a:pt x="163" y="38"/>
                  </a:cubicBezTo>
                  <a:close/>
                  <a:moveTo>
                    <a:pt x="332" y="65"/>
                  </a:moveTo>
                  <a:cubicBezTo>
                    <a:pt x="332" y="50"/>
                    <a:pt x="344" y="38"/>
                    <a:pt x="359" y="38"/>
                  </a:cubicBezTo>
                  <a:cubicBezTo>
                    <a:pt x="374" y="38"/>
                    <a:pt x="386" y="50"/>
                    <a:pt x="386" y="65"/>
                  </a:cubicBezTo>
                  <a:cubicBezTo>
                    <a:pt x="386" y="80"/>
                    <a:pt x="374" y="92"/>
                    <a:pt x="359" y="92"/>
                  </a:cubicBezTo>
                  <a:cubicBezTo>
                    <a:pt x="344" y="92"/>
                    <a:pt x="332" y="80"/>
                    <a:pt x="332" y="65"/>
                  </a:cubicBezTo>
                  <a:close/>
                  <a:moveTo>
                    <a:pt x="430" y="65"/>
                  </a:moveTo>
                  <a:cubicBezTo>
                    <a:pt x="430" y="50"/>
                    <a:pt x="442" y="38"/>
                    <a:pt x="457" y="38"/>
                  </a:cubicBezTo>
                  <a:cubicBezTo>
                    <a:pt x="472" y="38"/>
                    <a:pt x="484" y="50"/>
                    <a:pt x="484" y="65"/>
                  </a:cubicBezTo>
                  <a:cubicBezTo>
                    <a:pt x="484" y="80"/>
                    <a:pt x="472" y="92"/>
                    <a:pt x="457" y="92"/>
                  </a:cubicBezTo>
                  <a:cubicBezTo>
                    <a:pt x="442" y="92"/>
                    <a:pt x="430" y="80"/>
                    <a:pt x="430" y="65"/>
                  </a:cubicBezTo>
                  <a:close/>
                  <a:moveTo>
                    <a:pt x="65" y="38"/>
                  </a:moveTo>
                  <a:cubicBezTo>
                    <a:pt x="80" y="38"/>
                    <a:pt x="92" y="50"/>
                    <a:pt x="92" y="65"/>
                  </a:cubicBezTo>
                  <a:cubicBezTo>
                    <a:pt x="92" y="80"/>
                    <a:pt x="80" y="92"/>
                    <a:pt x="65" y="92"/>
                  </a:cubicBezTo>
                  <a:cubicBezTo>
                    <a:pt x="50" y="92"/>
                    <a:pt x="38" y="80"/>
                    <a:pt x="38" y="65"/>
                  </a:cubicBezTo>
                  <a:cubicBezTo>
                    <a:pt x="38" y="50"/>
                    <a:pt x="50" y="38"/>
                    <a:pt x="65" y="38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</p:grpSp>
      <p:grpSp>
        <p:nvGrpSpPr>
          <p:cNvPr id="499" name="Group 498">
            <a:extLst>
              <a:ext uri="{FF2B5EF4-FFF2-40B4-BE49-F238E27FC236}">
                <a16:creationId xmlns:a16="http://schemas.microsoft.com/office/drawing/2014/main" id="{1D1FC43C-5863-446E-B915-DE4DBD081EB3}"/>
              </a:ext>
            </a:extLst>
          </p:cNvPr>
          <p:cNvGrpSpPr>
            <a:grpSpLocks noChangeAspect="1"/>
          </p:cNvGrpSpPr>
          <p:nvPr/>
        </p:nvGrpSpPr>
        <p:grpSpPr>
          <a:xfrm>
            <a:off x="8612837" y="319912"/>
            <a:ext cx="849313" cy="847725"/>
            <a:chOff x="8283575" y="1474788"/>
            <a:chExt cx="849313" cy="847725"/>
          </a:xfrm>
        </p:grpSpPr>
        <p:sp>
          <p:nvSpPr>
            <p:cNvPr id="313" name="Oval 247">
              <a:extLst>
                <a:ext uri="{FF2B5EF4-FFF2-40B4-BE49-F238E27FC236}">
                  <a16:creationId xmlns:a16="http://schemas.microsoft.com/office/drawing/2014/main" id="{E6EBAF3D-13F0-4526-BBC5-10D4B9C00D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83575" y="1474788"/>
              <a:ext cx="849313" cy="847725"/>
            </a:xfrm>
            <a:prstGeom prst="ellipse">
              <a:avLst/>
            </a:prstGeom>
            <a:solidFill>
              <a:srgbClr val="7955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14" name="Rectangle 248">
              <a:extLst>
                <a:ext uri="{FF2B5EF4-FFF2-40B4-BE49-F238E27FC236}">
                  <a16:creationId xmlns:a16="http://schemas.microsoft.com/office/drawing/2014/main" id="{985A169D-F173-46EB-9C1B-A8A01699B5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37575" y="1724025"/>
              <a:ext cx="246063" cy="19050"/>
            </a:xfrm>
            <a:prstGeom prst="rect">
              <a:avLst/>
            </a:pr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15" name="Freeform 249">
              <a:extLst>
                <a:ext uri="{FF2B5EF4-FFF2-40B4-BE49-F238E27FC236}">
                  <a16:creationId xmlns:a16="http://schemas.microsoft.com/office/drawing/2014/main" id="{7FD67614-C596-4AF5-B2EE-2DD41967D7EE}"/>
                </a:ext>
              </a:extLst>
            </p:cNvPr>
            <p:cNvSpPr>
              <a:spLocks/>
            </p:cNvSpPr>
            <p:nvPr/>
          </p:nvSpPr>
          <p:spPr bwMode="auto">
            <a:xfrm>
              <a:off x="8774113" y="1701800"/>
              <a:ext cx="98425" cy="63500"/>
            </a:xfrm>
            <a:custGeom>
              <a:avLst/>
              <a:gdLst>
                <a:gd name="T0" fmla="*/ 36 w 111"/>
                <a:gd name="T1" fmla="*/ 0 h 72"/>
                <a:gd name="T2" fmla="*/ 75 w 111"/>
                <a:gd name="T3" fmla="*/ 0 h 72"/>
                <a:gd name="T4" fmla="*/ 100 w 111"/>
                <a:gd name="T5" fmla="*/ 10 h 72"/>
                <a:gd name="T6" fmla="*/ 111 w 111"/>
                <a:gd name="T7" fmla="*/ 36 h 72"/>
                <a:gd name="T8" fmla="*/ 100 w 111"/>
                <a:gd name="T9" fmla="*/ 61 h 72"/>
                <a:gd name="T10" fmla="*/ 75 w 111"/>
                <a:gd name="T11" fmla="*/ 72 h 72"/>
                <a:gd name="T12" fmla="*/ 36 w 111"/>
                <a:gd name="T13" fmla="*/ 72 h 72"/>
                <a:gd name="T14" fmla="*/ 11 w 111"/>
                <a:gd name="T15" fmla="*/ 61 h 72"/>
                <a:gd name="T16" fmla="*/ 0 w 111"/>
                <a:gd name="T17" fmla="*/ 36 h 72"/>
                <a:gd name="T18" fmla="*/ 11 w 111"/>
                <a:gd name="T19" fmla="*/ 10 h 72"/>
                <a:gd name="T20" fmla="*/ 36 w 111"/>
                <a:gd name="T21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1" h="72">
                  <a:moveTo>
                    <a:pt x="36" y="0"/>
                  </a:moveTo>
                  <a:cubicBezTo>
                    <a:pt x="75" y="0"/>
                    <a:pt x="75" y="0"/>
                    <a:pt x="75" y="0"/>
                  </a:cubicBezTo>
                  <a:cubicBezTo>
                    <a:pt x="85" y="0"/>
                    <a:pt x="94" y="4"/>
                    <a:pt x="100" y="10"/>
                  </a:cubicBezTo>
                  <a:cubicBezTo>
                    <a:pt x="107" y="17"/>
                    <a:pt x="111" y="26"/>
                    <a:pt x="111" y="36"/>
                  </a:cubicBezTo>
                  <a:cubicBezTo>
                    <a:pt x="111" y="46"/>
                    <a:pt x="107" y="55"/>
                    <a:pt x="100" y="61"/>
                  </a:cubicBezTo>
                  <a:cubicBezTo>
                    <a:pt x="94" y="68"/>
                    <a:pt x="85" y="72"/>
                    <a:pt x="75" y="72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26" y="72"/>
                    <a:pt x="17" y="68"/>
                    <a:pt x="11" y="61"/>
                  </a:cubicBezTo>
                  <a:cubicBezTo>
                    <a:pt x="4" y="55"/>
                    <a:pt x="0" y="46"/>
                    <a:pt x="0" y="36"/>
                  </a:cubicBezTo>
                  <a:cubicBezTo>
                    <a:pt x="0" y="26"/>
                    <a:pt x="4" y="17"/>
                    <a:pt x="11" y="10"/>
                  </a:cubicBezTo>
                  <a:cubicBezTo>
                    <a:pt x="17" y="4"/>
                    <a:pt x="26" y="0"/>
                    <a:pt x="36" y="0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16" name="Rectangle 250">
              <a:extLst>
                <a:ext uri="{FF2B5EF4-FFF2-40B4-BE49-F238E27FC236}">
                  <a16:creationId xmlns:a16="http://schemas.microsoft.com/office/drawing/2014/main" id="{38E6B57D-4776-4CA5-B968-A8EFA5E2F6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37575" y="2052638"/>
              <a:ext cx="246063" cy="20638"/>
            </a:xfrm>
            <a:prstGeom prst="rect">
              <a:avLst/>
            </a:pr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17" name="Freeform 251">
              <a:extLst>
                <a:ext uri="{FF2B5EF4-FFF2-40B4-BE49-F238E27FC236}">
                  <a16:creationId xmlns:a16="http://schemas.microsoft.com/office/drawing/2014/main" id="{1A1B1CF9-6AC7-490C-B46B-5DAA2D3BE342}"/>
                </a:ext>
              </a:extLst>
            </p:cNvPr>
            <p:cNvSpPr>
              <a:spLocks/>
            </p:cNvSpPr>
            <p:nvPr/>
          </p:nvSpPr>
          <p:spPr bwMode="auto">
            <a:xfrm>
              <a:off x="8774113" y="2032000"/>
              <a:ext cx="98425" cy="63500"/>
            </a:xfrm>
            <a:custGeom>
              <a:avLst/>
              <a:gdLst>
                <a:gd name="T0" fmla="*/ 36 w 111"/>
                <a:gd name="T1" fmla="*/ 0 h 72"/>
                <a:gd name="T2" fmla="*/ 75 w 111"/>
                <a:gd name="T3" fmla="*/ 0 h 72"/>
                <a:gd name="T4" fmla="*/ 100 w 111"/>
                <a:gd name="T5" fmla="*/ 10 h 72"/>
                <a:gd name="T6" fmla="*/ 111 w 111"/>
                <a:gd name="T7" fmla="*/ 36 h 72"/>
                <a:gd name="T8" fmla="*/ 100 w 111"/>
                <a:gd name="T9" fmla="*/ 61 h 72"/>
                <a:gd name="T10" fmla="*/ 75 w 111"/>
                <a:gd name="T11" fmla="*/ 72 h 72"/>
                <a:gd name="T12" fmla="*/ 36 w 111"/>
                <a:gd name="T13" fmla="*/ 72 h 72"/>
                <a:gd name="T14" fmla="*/ 11 w 111"/>
                <a:gd name="T15" fmla="*/ 61 h 72"/>
                <a:gd name="T16" fmla="*/ 0 w 111"/>
                <a:gd name="T17" fmla="*/ 36 h 72"/>
                <a:gd name="T18" fmla="*/ 11 w 111"/>
                <a:gd name="T19" fmla="*/ 10 h 72"/>
                <a:gd name="T20" fmla="*/ 36 w 111"/>
                <a:gd name="T21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1" h="72">
                  <a:moveTo>
                    <a:pt x="36" y="0"/>
                  </a:moveTo>
                  <a:cubicBezTo>
                    <a:pt x="75" y="0"/>
                    <a:pt x="75" y="0"/>
                    <a:pt x="75" y="0"/>
                  </a:cubicBezTo>
                  <a:cubicBezTo>
                    <a:pt x="85" y="0"/>
                    <a:pt x="94" y="4"/>
                    <a:pt x="100" y="10"/>
                  </a:cubicBezTo>
                  <a:cubicBezTo>
                    <a:pt x="107" y="17"/>
                    <a:pt x="111" y="26"/>
                    <a:pt x="111" y="36"/>
                  </a:cubicBezTo>
                  <a:cubicBezTo>
                    <a:pt x="111" y="45"/>
                    <a:pt x="107" y="54"/>
                    <a:pt x="100" y="61"/>
                  </a:cubicBezTo>
                  <a:cubicBezTo>
                    <a:pt x="94" y="68"/>
                    <a:pt x="85" y="72"/>
                    <a:pt x="75" y="72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26" y="72"/>
                    <a:pt x="17" y="68"/>
                    <a:pt x="11" y="61"/>
                  </a:cubicBezTo>
                  <a:cubicBezTo>
                    <a:pt x="4" y="54"/>
                    <a:pt x="0" y="45"/>
                    <a:pt x="0" y="36"/>
                  </a:cubicBezTo>
                  <a:cubicBezTo>
                    <a:pt x="0" y="26"/>
                    <a:pt x="4" y="17"/>
                    <a:pt x="11" y="10"/>
                  </a:cubicBezTo>
                  <a:cubicBezTo>
                    <a:pt x="17" y="4"/>
                    <a:pt x="26" y="0"/>
                    <a:pt x="36" y="0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18" name="Freeform 252">
              <a:extLst>
                <a:ext uri="{FF2B5EF4-FFF2-40B4-BE49-F238E27FC236}">
                  <a16:creationId xmlns:a16="http://schemas.microsoft.com/office/drawing/2014/main" id="{2F2A1446-F45A-428C-B993-28E06863B0A6}"/>
                </a:ext>
              </a:extLst>
            </p:cNvPr>
            <p:cNvSpPr>
              <a:spLocks/>
            </p:cNvSpPr>
            <p:nvPr/>
          </p:nvSpPr>
          <p:spPr bwMode="auto">
            <a:xfrm>
              <a:off x="8520113" y="1803400"/>
              <a:ext cx="77788" cy="55563"/>
            </a:xfrm>
            <a:custGeom>
              <a:avLst/>
              <a:gdLst>
                <a:gd name="T0" fmla="*/ 49 w 49"/>
                <a:gd name="T1" fmla="*/ 18 h 35"/>
                <a:gd name="T2" fmla="*/ 49 w 49"/>
                <a:gd name="T3" fmla="*/ 0 h 35"/>
                <a:gd name="T4" fmla="*/ 17 w 49"/>
                <a:gd name="T5" fmla="*/ 0 h 35"/>
                <a:gd name="T6" fmla="*/ 0 w 49"/>
                <a:gd name="T7" fmla="*/ 24 h 35"/>
                <a:gd name="T8" fmla="*/ 15 w 49"/>
                <a:gd name="T9" fmla="*/ 35 h 35"/>
                <a:gd name="T10" fmla="*/ 24 w 49"/>
                <a:gd name="T11" fmla="*/ 21 h 35"/>
                <a:gd name="T12" fmla="*/ 26 w 49"/>
                <a:gd name="T13" fmla="*/ 18 h 35"/>
                <a:gd name="T14" fmla="*/ 30 w 49"/>
                <a:gd name="T15" fmla="*/ 18 h 35"/>
                <a:gd name="T16" fmla="*/ 49 w 49"/>
                <a:gd name="T17" fmla="*/ 1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35">
                  <a:moveTo>
                    <a:pt x="49" y="18"/>
                  </a:moveTo>
                  <a:lnTo>
                    <a:pt x="49" y="0"/>
                  </a:lnTo>
                  <a:lnTo>
                    <a:pt x="17" y="0"/>
                  </a:lnTo>
                  <a:lnTo>
                    <a:pt x="0" y="24"/>
                  </a:lnTo>
                  <a:lnTo>
                    <a:pt x="15" y="35"/>
                  </a:lnTo>
                  <a:lnTo>
                    <a:pt x="24" y="21"/>
                  </a:lnTo>
                  <a:lnTo>
                    <a:pt x="26" y="18"/>
                  </a:lnTo>
                  <a:lnTo>
                    <a:pt x="30" y="18"/>
                  </a:lnTo>
                  <a:lnTo>
                    <a:pt x="49" y="18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19" name="Rectangle 253">
              <a:extLst>
                <a:ext uri="{FF2B5EF4-FFF2-40B4-BE49-F238E27FC236}">
                  <a16:creationId xmlns:a16="http://schemas.microsoft.com/office/drawing/2014/main" id="{7964FFFD-947D-48E0-AE14-2B13BCD685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20125" y="1803400"/>
              <a:ext cx="173038" cy="28575"/>
            </a:xfrm>
            <a:prstGeom prst="rect">
              <a:avLst/>
            </a:pr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20" name="Freeform 254">
              <a:extLst>
                <a:ext uri="{FF2B5EF4-FFF2-40B4-BE49-F238E27FC236}">
                  <a16:creationId xmlns:a16="http://schemas.microsoft.com/office/drawing/2014/main" id="{1B276967-CA16-4B0B-A534-095A403F1B19}"/>
                </a:ext>
              </a:extLst>
            </p:cNvPr>
            <p:cNvSpPr>
              <a:spLocks/>
            </p:cNvSpPr>
            <p:nvPr/>
          </p:nvSpPr>
          <p:spPr bwMode="auto">
            <a:xfrm>
              <a:off x="8813800" y="1803400"/>
              <a:ext cx="74613" cy="55563"/>
            </a:xfrm>
            <a:custGeom>
              <a:avLst/>
              <a:gdLst>
                <a:gd name="T0" fmla="*/ 47 w 47"/>
                <a:gd name="T1" fmla="*/ 24 h 35"/>
                <a:gd name="T2" fmla="*/ 25 w 47"/>
                <a:gd name="T3" fmla="*/ 0 h 35"/>
                <a:gd name="T4" fmla="*/ 0 w 47"/>
                <a:gd name="T5" fmla="*/ 0 h 35"/>
                <a:gd name="T6" fmla="*/ 0 w 47"/>
                <a:gd name="T7" fmla="*/ 18 h 35"/>
                <a:gd name="T8" fmla="*/ 14 w 47"/>
                <a:gd name="T9" fmla="*/ 18 h 35"/>
                <a:gd name="T10" fmla="*/ 17 w 47"/>
                <a:gd name="T11" fmla="*/ 18 h 35"/>
                <a:gd name="T12" fmla="*/ 19 w 47"/>
                <a:gd name="T13" fmla="*/ 21 h 35"/>
                <a:gd name="T14" fmla="*/ 31 w 47"/>
                <a:gd name="T15" fmla="*/ 35 h 35"/>
                <a:gd name="T16" fmla="*/ 47 w 47"/>
                <a:gd name="T17" fmla="*/ 2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35">
                  <a:moveTo>
                    <a:pt x="47" y="24"/>
                  </a:moveTo>
                  <a:lnTo>
                    <a:pt x="25" y="0"/>
                  </a:lnTo>
                  <a:lnTo>
                    <a:pt x="0" y="0"/>
                  </a:lnTo>
                  <a:lnTo>
                    <a:pt x="0" y="18"/>
                  </a:lnTo>
                  <a:lnTo>
                    <a:pt x="14" y="18"/>
                  </a:lnTo>
                  <a:lnTo>
                    <a:pt x="17" y="18"/>
                  </a:lnTo>
                  <a:lnTo>
                    <a:pt x="19" y="21"/>
                  </a:lnTo>
                  <a:lnTo>
                    <a:pt x="31" y="35"/>
                  </a:lnTo>
                  <a:lnTo>
                    <a:pt x="47" y="24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21" name="Freeform 255">
              <a:extLst>
                <a:ext uri="{FF2B5EF4-FFF2-40B4-BE49-F238E27FC236}">
                  <a16:creationId xmlns:a16="http://schemas.microsoft.com/office/drawing/2014/main" id="{6D18CD96-00C0-4F74-962D-F6FB9E6A7AA4}"/>
                </a:ext>
              </a:extLst>
            </p:cNvPr>
            <p:cNvSpPr>
              <a:spLocks/>
            </p:cNvSpPr>
            <p:nvPr/>
          </p:nvSpPr>
          <p:spPr bwMode="auto">
            <a:xfrm>
              <a:off x="8878888" y="1857375"/>
              <a:ext cx="61913" cy="84138"/>
            </a:xfrm>
            <a:custGeom>
              <a:avLst/>
              <a:gdLst>
                <a:gd name="T0" fmla="*/ 39 w 39"/>
                <a:gd name="T1" fmla="*/ 27 h 53"/>
                <a:gd name="T2" fmla="*/ 15 w 39"/>
                <a:gd name="T3" fmla="*/ 0 h 53"/>
                <a:gd name="T4" fmla="*/ 0 w 39"/>
                <a:gd name="T5" fmla="*/ 11 h 53"/>
                <a:gd name="T6" fmla="*/ 10 w 39"/>
                <a:gd name="T7" fmla="*/ 22 h 53"/>
                <a:gd name="T8" fmla="*/ 14 w 39"/>
                <a:gd name="T9" fmla="*/ 27 h 53"/>
                <a:gd name="T10" fmla="*/ 10 w 39"/>
                <a:gd name="T11" fmla="*/ 31 h 53"/>
                <a:gd name="T12" fmla="*/ 0 w 39"/>
                <a:gd name="T13" fmla="*/ 42 h 53"/>
                <a:gd name="T14" fmla="*/ 15 w 39"/>
                <a:gd name="T15" fmla="*/ 53 h 53"/>
                <a:gd name="T16" fmla="*/ 39 w 39"/>
                <a:gd name="T17" fmla="*/ 2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53">
                  <a:moveTo>
                    <a:pt x="39" y="27"/>
                  </a:moveTo>
                  <a:lnTo>
                    <a:pt x="15" y="0"/>
                  </a:lnTo>
                  <a:lnTo>
                    <a:pt x="0" y="11"/>
                  </a:lnTo>
                  <a:lnTo>
                    <a:pt x="10" y="22"/>
                  </a:lnTo>
                  <a:lnTo>
                    <a:pt x="14" y="27"/>
                  </a:lnTo>
                  <a:lnTo>
                    <a:pt x="10" y="31"/>
                  </a:lnTo>
                  <a:lnTo>
                    <a:pt x="0" y="42"/>
                  </a:lnTo>
                  <a:lnTo>
                    <a:pt x="15" y="53"/>
                  </a:lnTo>
                  <a:lnTo>
                    <a:pt x="39" y="27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22" name="Freeform 256">
              <a:extLst>
                <a:ext uri="{FF2B5EF4-FFF2-40B4-BE49-F238E27FC236}">
                  <a16:creationId xmlns:a16="http://schemas.microsoft.com/office/drawing/2014/main" id="{9409BF2B-AC2C-4A65-9722-CCA721D1BAED}"/>
                </a:ext>
              </a:extLst>
            </p:cNvPr>
            <p:cNvSpPr>
              <a:spLocks/>
            </p:cNvSpPr>
            <p:nvPr/>
          </p:nvSpPr>
          <p:spPr bwMode="auto">
            <a:xfrm>
              <a:off x="8813800" y="1939925"/>
              <a:ext cx="74613" cy="55563"/>
            </a:xfrm>
            <a:custGeom>
              <a:avLst/>
              <a:gdLst>
                <a:gd name="T0" fmla="*/ 47 w 47"/>
                <a:gd name="T1" fmla="*/ 11 h 35"/>
                <a:gd name="T2" fmla="*/ 32 w 47"/>
                <a:gd name="T3" fmla="*/ 0 h 35"/>
                <a:gd name="T4" fmla="*/ 19 w 47"/>
                <a:gd name="T5" fmla="*/ 15 h 35"/>
                <a:gd name="T6" fmla="*/ 17 w 47"/>
                <a:gd name="T7" fmla="*/ 17 h 35"/>
                <a:gd name="T8" fmla="*/ 14 w 47"/>
                <a:gd name="T9" fmla="*/ 17 h 35"/>
                <a:gd name="T10" fmla="*/ 0 w 47"/>
                <a:gd name="T11" fmla="*/ 17 h 35"/>
                <a:gd name="T12" fmla="*/ 0 w 47"/>
                <a:gd name="T13" fmla="*/ 35 h 35"/>
                <a:gd name="T14" fmla="*/ 25 w 47"/>
                <a:gd name="T15" fmla="*/ 35 h 35"/>
                <a:gd name="T16" fmla="*/ 47 w 47"/>
                <a:gd name="T17" fmla="*/ 1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35">
                  <a:moveTo>
                    <a:pt x="47" y="11"/>
                  </a:moveTo>
                  <a:lnTo>
                    <a:pt x="32" y="0"/>
                  </a:lnTo>
                  <a:lnTo>
                    <a:pt x="19" y="15"/>
                  </a:lnTo>
                  <a:lnTo>
                    <a:pt x="17" y="17"/>
                  </a:lnTo>
                  <a:lnTo>
                    <a:pt x="14" y="17"/>
                  </a:lnTo>
                  <a:lnTo>
                    <a:pt x="0" y="17"/>
                  </a:lnTo>
                  <a:lnTo>
                    <a:pt x="0" y="35"/>
                  </a:lnTo>
                  <a:lnTo>
                    <a:pt x="25" y="35"/>
                  </a:lnTo>
                  <a:lnTo>
                    <a:pt x="47" y="11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23" name="Rectangle 257">
              <a:extLst>
                <a:ext uri="{FF2B5EF4-FFF2-40B4-BE49-F238E27FC236}">
                  <a16:creationId xmlns:a16="http://schemas.microsoft.com/office/drawing/2014/main" id="{CF01A683-310B-4F66-A368-1456BC8255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20125" y="1966913"/>
              <a:ext cx="173038" cy="28575"/>
            </a:xfrm>
            <a:prstGeom prst="rect">
              <a:avLst/>
            </a:pr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24" name="Freeform 258">
              <a:extLst>
                <a:ext uri="{FF2B5EF4-FFF2-40B4-BE49-F238E27FC236}">
                  <a16:creationId xmlns:a16="http://schemas.microsoft.com/office/drawing/2014/main" id="{FFFA199D-5B49-40FA-B707-C3E67DC1FB7D}"/>
                </a:ext>
              </a:extLst>
            </p:cNvPr>
            <p:cNvSpPr>
              <a:spLocks/>
            </p:cNvSpPr>
            <p:nvPr/>
          </p:nvSpPr>
          <p:spPr bwMode="auto">
            <a:xfrm>
              <a:off x="8518525" y="1939925"/>
              <a:ext cx="79375" cy="55563"/>
            </a:xfrm>
            <a:custGeom>
              <a:avLst/>
              <a:gdLst>
                <a:gd name="T0" fmla="*/ 50 w 50"/>
                <a:gd name="T1" fmla="*/ 35 h 35"/>
                <a:gd name="T2" fmla="*/ 50 w 50"/>
                <a:gd name="T3" fmla="*/ 17 h 35"/>
                <a:gd name="T4" fmla="*/ 31 w 50"/>
                <a:gd name="T5" fmla="*/ 17 h 35"/>
                <a:gd name="T6" fmla="*/ 27 w 50"/>
                <a:gd name="T7" fmla="*/ 17 h 35"/>
                <a:gd name="T8" fmla="*/ 25 w 50"/>
                <a:gd name="T9" fmla="*/ 14 h 35"/>
                <a:gd name="T10" fmla="*/ 15 w 50"/>
                <a:gd name="T11" fmla="*/ 0 h 35"/>
                <a:gd name="T12" fmla="*/ 0 w 50"/>
                <a:gd name="T13" fmla="*/ 11 h 35"/>
                <a:gd name="T14" fmla="*/ 18 w 50"/>
                <a:gd name="T15" fmla="*/ 35 h 35"/>
                <a:gd name="T16" fmla="*/ 50 w 50"/>
                <a:gd name="T17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35">
                  <a:moveTo>
                    <a:pt x="50" y="35"/>
                  </a:moveTo>
                  <a:lnTo>
                    <a:pt x="50" y="17"/>
                  </a:lnTo>
                  <a:lnTo>
                    <a:pt x="31" y="17"/>
                  </a:lnTo>
                  <a:lnTo>
                    <a:pt x="27" y="17"/>
                  </a:lnTo>
                  <a:lnTo>
                    <a:pt x="25" y="14"/>
                  </a:lnTo>
                  <a:lnTo>
                    <a:pt x="15" y="0"/>
                  </a:lnTo>
                  <a:lnTo>
                    <a:pt x="0" y="11"/>
                  </a:lnTo>
                  <a:lnTo>
                    <a:pt x="18" y="35"/>
                  </a:lnTo>
                  <a:lnTo>
                    <a:pt x="50" y="35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25" name="Freeform 259">
              <a:extLst>
                <a:ext uri="{FF2B5EF4-FFF2-40B4-BE49-F238E27FC236}">
                  <a16:creationId xmlns:a16="http://schemas.microsoft.com/office/drawing/2014/main" id="{23D3B570-5E9F-4C4D-A3B6-3689D1350B95}"/>
                </a:ext>
              </a:extLst>
            </p:cNvPr>
            <p:cNvSpPr>
              <a:spLocks/>
            </p:cNvSpPr>
            <p:nvPr/>
          </p:nvSpPr>
          <p:spPr bwMode="auto">
            <a:xfrm>
              <a:off x="8475663" y="1858963"/>
              <a:ext cx="53975" cy="80963"/>
            </a:xfrm>
            <a:custGeom>
              <a:avLst/>
              <a:gdLst>
                <a:gd name="T0" fmla="*/ 34 w 34"/>
                <a:gd name="T1" fmla="*/ 40 h 51"/>
                <a:gd name="T2" fmla="*/ 27 w 34"/>
                <a:gd name="T3" fmla="*/ 30 h 51"/>
                <a:gd name="T4" fmla="*/ 23 w 34"/>
                <a:gd name="T5" fmla="*/ 26 h 51"/>
                <a:gd name="T6" fmla="*/ 27 w 34"/>
                <a:gd name="T7" fmla="*/ 22 h 51"/>
                <a:gd name="T8" fmla="*/ 34 w 34"/>
                <a:gd name="T9" fmla="*/ 11 h 51"/>
                <a:gd name="T10" fmla="*/ 19 w 34"/>
                <a:gd name="T11" fmla="*/ 0 h 51"/>
                <a:gd name="T12" fmla="*/ 0 w 34"/>
                <a:gd name="T13" fmla="*/ 26 h 51"/>
                <a:gd name="T14" fmla="*/ 19 w 34"/>
                <a:gd name="T15" fmla="*/ 51 h 51"/>
                <a:gd name="T16" fmla="*/ 34 w 34"/>
                <a:gd name="T17" fmla="*/ 4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51">
                  <a:moveTo>
                    <a:pt x="34" y="40"/>
                  </a:moveTo>
                  <a:lnTo>
                    <a:pt x="27" y="30"/>
                  </a:lnTo>
                  <a:lnTo>
                    <a:pt x="23" y="26"/>
                  </a:lnTo>
                  <a:lnTo>
                    <a:pt x="27" y="22"/>
                  </a:lnTo>
                  <a:lnTo>
                    <a:pt x="34" y="11"/>
                  </a:lnTo>
                  <a:lnTo>
                    <a:pt x="19" y="0"/>
                  </a:lnTo>
                  <a:lnTo>
                    <a:pt x="0" y="26"/>
                  </a:lnTo>
                  <a:lnTo>
                    <a:pt x="19" y="51"/>
                  </a:lnTo>
                  <a:lnTo>
                    <a:pt x="34" y="40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26" name="Freeform 260">
              <a:extLst>
                <a:ext uri="{FF2B5EF4-FFF2-40B4-BE49-F238E27FC236}">
                  <a16:creationId xmlns:a16="http://schemas.microsoft.com/office/drawing/2014/main" id="{0099358E-2344-4D84-867C-D56769C46D27}"/>
                </a:ext>
              </a:extLst>
            </p:cNvPr>
            <p:cNvSpPr>
              <a:spLocks/>
            </p:cNvSpPr>
            <p:nvPr/>
          </p:nvSpPr>
          <p:spPr bwMode="auto">
            <a:xfrm>
              <a:off x="8535988" y="1854200"/>
              <a:ext cx="339725" cy="92075"/>
            </a:xfrm>
            <a:custGeom>
              <a:avLst/>
              <a:gdLst>
                <a:gd name="T0" fmla="*/ 214 w 214"/>
                <a:gd name="T1" fmla="*/ 29 h 58"/>
                <a:gd name="T2" fmla="*/ 188 w 214"/>
                <a:gd name="T3" fmla="*/ 0 h 58"/>
                <a:gd name="T4" fmla="*/ 21 w 214"/>
                <a:gd name="T5" fmla="*/ 0 h 58"/>
                <a:gd name="T6" fmla="*/ 0 w 214"/>
                <a:gd name="T7" fmla="*/ 29 h 58"/>
                <a:gd name="T8" fmla="*/ 21 w 214"/>
                <a:gd name="T9" fmla="*/ 58 h 58"/>
                <a:gd name="T10" fmla="*/ 188 w 214"/>
                <a:gd name="T11" fmla="*/ 58 h 58"/>
                <a:gd name="T12" fmla="*/ 214 w 214"/>
                <a:gd name="T13" fmla="*/ 2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4" h="58">
                  <a:moveTo>
                    <a:pt x="214" y="29"/>
                  </a:moveTo>
                  <a:lnTo>
                    <a:pt x="188" y="0"/>
                  </a:lnTo>
                  <a:lnTo>
                    <a:pt x="21" y="0"/>
                  </a:lnTo>
                  <a:lnTo>
                    <a:pt x="0" y="29"/>
                  </a:lnTo>
                  <a:lnTo>
                    <a:pt x="21" y="58"/>
                  </a:lnTo>
                  <a:lnTo>
                    <a:pt x="188" y="58"/>
                  </a:lnTo>
                  <a:lnTo>
                    <a:pt x="214" y="29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</p:grpSp>
      <p:grpSp>
        <p:nvGrpSpPr>
          <p:cNvPr id="515" name="Group 514">
            <a:extLst>
              <a:ext uri="{FF2B5EF4-FFF2-40B4-BE49-F238E27FC236}">
                <a16:creationId xmlns:a16="http://schemas.microsoft.com/office/drawing/2014/main" id="{466C92ED-D44A-4575-9099-97CE9DB1CDBB}"/>
              </a:ext>
            </a:extLst>
          </p:cNvPr>
          <p:cNvGrpSpPr>
            <a:grpSpLocks noChangeAspect="1"/>
          </p:cNvGrpSpPr>
          <p:nvPr/>
        </p:nvGrpSpPr>
        <p:grpSpPr>
          <a:xfrm>
            <a:off x="9792330" y="319912"/>
            <a:ext cx="849313" cy="847725"/>
            <a:chOff x="9261475" y="1474788"/>
            <a:chExt cx="849313" cy="847725"/>
          </a:xfrm>
        </p:grpSpPr>
        <p:sp>
          <p:nvSpPr>
            <p:cNvPr id="327" name="Oval 261">
              <a:extLst>
                <a:ext uri="{FF2B5EF4-FFF2-40B4-BE49-F238E27FC236}">
                  <a16:creationId xmlns:a16="http://schemas.microsoft.com/office/drawing/2014/main" id="{BE1E8D75-5517-40A5-BA22-B7033717F2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61475" y="1474788"/>
              <a:ext cx="849313" cy="847725"/>
            </a:xfrm>
            <a:prstGeom prst="ellipse">
              <a:avLst/>
            </a:prstGeom>
            <a:solidFill>
              <a:srgbClr val="0096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28" name="Freeform 262">
              <a:extLst>
                <a:ext uri="{FF2B5EF4-FFF2-40B4-BE49-F238E27FC236}">
                  <a16:creationId xmlns:a16="http://schemas.microsoft.com/office/drawing/2014/main" id="{388AEE77-DBBF-4966-8293-44E53C595EA6}"/>
                </a:ext>
              </a:extLst>
            </p:cNvPr>
            <p:cNvSpPr>
              <a:spLocks/>
            </p:cNvSpPr>
            <p:nvPr/>
          </p:nvSpPr>
          <p:spPr bwMode="auto">
            <a:xfrm>
              <a:off x="9761538" y="1997075"/>
              <a:ext cx="65088" cy="66675"/>
            </a:xfrm>
            <a:custGeom>
              <a:avLst/>
              <a:gdLst>
                <a:gd name="T0" fmla="*/ 37 w 74"/>
                <a:gd name="T1" fmla="*/ 0 h 75"/>
                <a:gd name="T2" fmla="*/ 63 w 74"/>
                <a:gd name="T3" fmla="*/ 11 h 75"/>
                <a:gd name="T4" fmla="*/ 74 w 74"/>
                <a:gd name="T5" fmla="*/ 37 h 75"/>
                <a:gd name="T6" fmla="*/ 63 w 74"/>
                <a:gd name="T7" fmla="*/ 64 h 75"/>
                <a:gd name="T8" fmla="*/ 37 w 74"/>
                <a:gd name="T9" fmla="*/ 75 h 75"/>
                <a:gd name="T10" fmla="*/ 11 w 74"/>
                <a:gd name="T11" fmla="*/ 64 h 75"/>
                <a:gd name="T12" fmla="*/ 0 w 74"/>
                <a:gd name="T13" fmla="*/ 37 h 75"/>
                <a:gd name="T14" fmla="*/ 11 w 74"/>
                <a:gd name="T15" fmla="*/ 11 h 75"/>
                <a:gd name="T16" fmla="*/ 37 w 74"/>
                <a:gd name="T17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75">
                  <a:moveTo>
                    <a:pt x="37" y="0"/>
                  </a:moveTo>
                  <a:cubicBezTo>
                    <a:pt x="47" y="0"/>
                    <a:pt x="57" y="4"/>
                    <a:pt x="63" y="11"/>
                  </a:cubicBezTo>
                  <a:cubicBezTo>
                    <a:pt x="70" y="18"/>
                    <a:pt x="74" y="27"/>
                    <a:pt x="74" y="37"/>
                  </a:cubicBezTo>
                  <a:cubicBezTo>
                    <a:pt x="74" y="48"/>
                    <a:pt x="70" y="57"/>
                    <a:pt x="63" y="64"/>
                  </a:cubicBezTo>
                  <a:cubicBezTo>
                    <a:pt x="57" y="70"/>
                    <a:pt x="47" y="75"/>
                    <a:pt x="37" y="75"/>
                  </a:cubicBezTo>
                  <a:cubicBezTo>
                    <a:pt x="27" y="75"/>
                    <a:pt x="18" y="70"/>
                    <a:pt x="11" y="64"/>
                  </a:cubicBezTo>
                  <a:cubicBezTo>
                    <a:pt x="4" y="57"/>
                    <a:pt x="0" y="48"/>
                    <a:pt x="0" y="37"/>
                  </a:cubicBezTo>
                  <a:cubicBezTo>
                    <a:pt x="0" y="27"/>
                    <a:pt x="4" y="18"/>
                    <a:pt x="11" y="11"/>
                  </a:cubicBezTo>
                  <a:cubicBezTo>
                    <a:pt x="18" y="4"/>
                    <a:pt x="27" y="0"/>
                    <a:pt x="37" y="0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29" name="Freeform 263">
              <a:extLst>
                <a:ext uri="{FF2B5EF4-FFF2-40B4-BE49-F238E27FC236}">
                  <a16:creationId xmlns:a16="http://schemas.microsoft.com/office/drawing/2014/main" id="{14B4E587-1319-4CB8-9661-B51767463CE7}"/>
                </a:ext>
              </a:extLst>
            </p:cNvPr>
            <p:cNvSpPr>
              <a:spLocks/>
            </p:cNvSpPr>
            <p:nvPr/>
          </p:nvSpPr>
          <p:spPr bwMode="auto">
            <a:xfrm>
              <a:off x="9499600" y="1939925"/>
              <a:ext cx="247650" cy="127000"/>
            </a:xfrm>
            <a:custGeom>
              <a:avLst/>
              <a:gdLst>
                <a:gd name="T0" fmla="*/ 170 w 280"/>
                <a:gd name="T1" fmla="*/ 18 h 145"/>
                <a:gd name="T2" fmla="*/ 272 w 280"/>
                <a:gd name="T3" fmla="*/ 40 h 145"/>
                <a:gd name="T4" fmla="*/ 280 w 280"/>
                <a:gd name="T5" fmla="*/ 60 h 145"/>
                <a:gd name="T6" fmla="*/ 98 w 280"/>
                <a:gd name="T7" fmla="*/ 133 h 145"/>
                <a:gd name="T8" fmla="*/ 51 w 280"/>
                <a:gd name="T9" fmla="*/ 141 h 145"/>
                <a:gd name="T10" fmla="*/ 11 w 280"/>
                <a:gd name="T11" fmla="*/ 116 h 145"/>
                <a:gd name="T12" fmla="*/ 0 w 280"/>
                <a:gd name="T13" fmla="*/ 107 h 145"/>
                <a:gd name="T14" fmla="*/ 12 w 280"/>
                <a:gd name="T15" fmla="*/ 99 h 145"/>
                <a:gd name="T16" fmla="*/ 158 w 280"/>
                <a:gd name="T17" fmla="*/ 0 h 145"/>
                <a:gd name="T18" fmla="*/ 170 w 280"/>
                <a:gd name="T19" fmla="*/ 18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0" h="145">
                  <a:moveTo>
                    <a:pt x="170" y="18"/>
                  </a:moveTo>
                  <a:cubicBezTo>
                    <a:pt x="272" y="40"/>
                    <a:pt x="272" y="40"/>
                    <a:pt x="272" y="40"/>
                  </a:cubicBezTo>
                  <a:cubicBezTo>
                    <a:pt x="280" y="60"/>
                    <a:pt x="280" y="60"/>
                    <a:pt x="280" y="60"/>
                  </a:cubicBezTo>
                  <a:cubicBezTo>
                    <a:pt x="98" y="133"/>
                    <a:pt x="98" y="133"/>
                    <a:pt x="98" y="133"/>
                  </a:cubicBezTo>
                  <a:cubicBezTo>
                    <a:pt x="80" y="144"/>
                    <a:pt x="65" y="145"/>
                    <a:pt x="51" y="141"/>
                  </a:cubicBezTo>
                  <a:cubicBezTo>
                    <a:pt x="37" y="137"/>
                    <a:pt x="25" y="128"/>
                    <a:pt x="11" y="116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12" y="99"/>
                    <a:pt x="12" y="99"/>
                    <a:pt x="12" y="99"/>
                  </a:cubicBezTo>
                  <a:cubicBezTo>
                    <a:pt x="158" y="0"/>
                    <a:pt x="158" y="0"/>
                    <a:pt x="158" y="0"/>
                  </a:cubicBezTo>
                  <a:lnTo>
                    <a:pt x="170" y="18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30" name="Freeform 264">
              <a:extLst>
                <a:ext uri="{FF2B5EF4-FFF2-40B4-BE49-F238E27FC236}">
                  <a16:creationId xmlns:a16="http://schemas.microsoft.com/office/drawing/2014/main" id="{A8D1AAF0-9D7C-4EC2-AF5A-554605F330EE}"/>
                </a:ext>
              </a:extLst>
            </p:cNvPr>
            <p:cNvSpPr>
              <a:spLocks/>
            </p:cNvSpPr>
            <p:nvPr/>
          </p:nvSpPr>
          <p:spPr bwMode="auto">
            <a:xfrm>
              <a:off x="9596438" y="1733550"/>
              <a:ext cx="130175" cy="138113"/>
            </a:xfrm>
            <a:custGeom>
              <a:avLst/>
              <a:gdLst>
                <a:gd name="T0" fmla="*/ 38 w 147"/>
                <a:gd name="T1" fmla="*/ 119 h 158"/>
                <a:gd name="T2" fmla="*/ 5 w 147"/>
                <a:gd name="T3" fmla="*/ 14 h 158"/>
                <a:gd name="T4" fmla="*/ 0 w 147"/>
                <a:gd name="T5" fmla="*/ 0 h 158"/>
                <a:gd name="T6" fmla="*/ 15 w 147"/>
                <a:gd name="T7" fmla="*/ 0 h 158"/>
                <a:gd name="T8" fmla="*/ 59 w 147"/>
                <a:gd name="T9" fmla="*/ 6 h 158"/>
                <a:gd name="T10" fmla="*/ 93 w 147"/>
                <a:gd name="T11" fmla="*/ 43 h 158"/>
                <a:gd name="T12" fmla="*/ 147 w 147"/>
                <a:gd name="T13" fmla="*/ 158 h 158"/>
                <a:gd name="T14" fmla="*/ 38 w 147"/>
                <a:gd name="T15" fmla="*/ 119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7" h="158">
                  <a:moveTo>
                    <a:pt x="38" y="119"/>
                  </a:moveTo>
                  <a:cubicBezTo>
                    <a:pt x="5" y="14"/>
                    <a:pt x="5" y="14"/>
                    <a:pt x="5" y="1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31" y="0"/>
                    <a:pt x="46" y="1"/>
                    <a:pt x="59" y="6"/>
                  </a:cubicBezTo>
                  <a:cubicBezTo>
                    <a:pt x="74" y="12"/>
                    <a:pt x="86" y="23"/>
                    <a:pt x="93" y="43"/>
                  </a:cubicBezTo>
                  <a:cubicBezTo>
                    <a:pt x="147" y="158"/>
                    <a:pt x="147" y="158"/>
                    <a:pt x="147" y="158"/>
                  </a:cubicBezTo>
                  <a:lnTo>
                    <a:pt x="38" y="119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31" name="Freeform 265">
              <a:extLst>
                <a:ext uri="{FF2B5EF4-FFF2-40B4-BE49-F238E27FC236}">
                  <a16:creationId xmlns:a16="http://schemas.microsoft.com/office/drawing/2014/main" id="{FFFDE948-8C2F-4395-A0DB-F2819FBF950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51975" y="1730375"/>
              <a:ext cx="468313" cy="304800"/>
            </a:xfrm>
            <a:custGeom>
              <a:avLst/>
              <a:gdLst>
                <a:gd name="T0" fmla="*/ 513 w 529"/>
                <a:gd name="T1" fmla="*/ 270 h 344"/>
                <a:gd name="T2" fmla="*/ 456 w 529"/>
                <a:gd name="T3" fmla="*/ 223 h 344"/>
                <a:gd name="T4" fmla="*/ 455 w 529"/>
                <a:gd name="T5" fmla="*/ 223 h 344"/>
                <a:gd name="T6" fmla="*/ 127 w 529"/>
                <a:gd name="T7" fmla="*/ 106 h 344"/>
                <a:gd name="T8" fmla="*/ 126 w 529"/>
                <a:gd name="T9" fmla="*/ 105 h 344"/>
                <a:gd name="T10" fmla="*/ 109 w 529"/>
                <a:gd name="T11" fmla="*/ 99 h 344"/>
                <a:gd name="T12" fmla="*/ 104 w 529"/>
                <a:gd name="T13" fmla="*/ 94 h 344"/>
                <a:gd name="T14" fmla="*/ 104 w 529"/>
                <a:gd name="T15" fmla="*/ 94 h 344"/>
                <a:gd name="T16" fmla="*/ 91 w 529"/>
                <a:gd name="T17" fmla="*/ 28 h 344"/>
                <a:gd name="T18" fmla="*/ 90 w 529"/>
                <a:gd name="T19" fmla="*/ 25 h 344"/>
                <a:gd name="T20" fmla="*/ 76 w 529"/>
                <a:gd name="T21" fmla="*/ 6 h 344"/>
                <a:gd name="T22" fmla="*/ 61 w 529"/>
                <a:gd name="T23" fmla="*/ 0 h 344"/>
                <a:gd name="T24" fmla="*/ 46 w 529"/>
                <a:gd name="T25" fmla="*/ 5 h 344"/>
                <a:gd name="T26" fmla="*/ 38 w 529"/>
                <a:gd name="T27" fmla="*/ 15 h 344"/>
                <a:gd name="T28" fmla="*/ 38 w 529"/>
                <a:gd name="T29" fmla="*/ 16 h 344"/>
                <a:gd name="T30" fmla="*/ 4 w 529"/>
                <a:gd name="T31" fmla="*/ 110 h 344"/>
                <a:gd name="T32" fmla="*/ 4 w 529"/>
                <a:gd name="T33" fmla="*/ 110 h 344"/>
                <a:gd name="T34" fmla="*/ 11 w 529"/>
                <a:gd name="T35" fmla="*/ 146 h 344"/>
                <a:gd name="T36" fmla="*/ 54 w 529"/>
                <a:gd name="T37" fmla="*/ 184 h 344"/>
                <a:gd name="T38" fmla="*/ 55 w 529"/>
                <a:gd name="T39" fmla="*/ 184 h 344"/>
                <a:gd name="T40" fmla="*/ 195 w 529"/>
                <a:gd name="T41" fmla="*/ 248 h 344"/>
                <a:gd name="T42" fmla="*/ 211 w 529"/>
                <a:gd name="T43" fmla="*/ 254 h 344"/>
                <a:gd name="T44" fmla="*/ 331 w 529"/>
                <a:gd name="T45" fmla="*/ 297 h 344"/>
                <a:gd name="T46" fmla="*/ 366 w 529"/>
                <a:gd name="T47" fmla="*/ 309 h 344"/>
                <a:gd name="T48" fmla="*/ 379 w 529"/>
                <a:gd name="T49" fmla="*/ 313 h 344"/>
                <a:gd name="T50" fmla="*/ 379 w 529"/>
                <a:gd name="T51" fmla="*/ 313 h 344"/>
                <a:gd name="T52" fmla="*/ 422 w 529"/>
                <a:gd name="T53" fmla="*/ 327 h 344"/>
                <a:gd name="T54" fmla="*/ 456 w 529"/>
                <a:gd name="T55" fmla="*/ 336 h 344"/>
                <a:gd name="T56" fmla="*/ 516 w 529"/>
                <a:gd name="T57" fmla="*/ 341 h 344"/>
                <a:gd name="T58" fmla="*/ 523 w 529"/>
                <a:gd name="T59" fmla="*/ 340 h 344"/>
                <a:gd name="T60" fmla="*/ 524 w 529"/>
                <a:gd name="T61" fmla="*/ 333 h 344"/>
                <a:gd name="T62" fmla="*/ 513 w 529"/>
                <a:gd name="T63" fmla="*/ 270 h 344"/>
                <a:gd name="T64" fmla="*/ 368 w 529"/>
                <a:gd name="T65" fmla="*/ 249 h 344"/>
                <a:gd name="T66" fmla="*/ 340 w 529"/>
                <a:gd name="T67" fmla="*/ 239 h 344"/>
                <a:gd name="T68" fmla="*/ 348 w 529"/>
                <a:gd name="T69" fmla="*/ 206 h 344"/>
                <a:gd name="T70" fmla="*/ 377 w 529"/>
                <a:gd name="T71" fmla="*/ 216 h 344"/>
                <a:gd name="T72" fmla="*/ 368 w 529"/>
                <a:gd name="T73" fmla="*/ 249 h 344"/>
                <a:gd name="T74" fmla="*/ 332 w 529"/>
                <a:gd name="T75" fmla="*/ 199 h 344"/>
                <a:gd name="T76" fmla="*/ 323 w 529"/>
                <a:gd name="T77" fmla="*/ 232 h 344"/>
                <a:gd name="T78" fmla="*/ 295 w 529"/>
                <a:gd name="T79" fmla="*/ 223 h 344"/>
                <a:gd name="T80" fmla="*/ 303 w 529"/>
                <a:gd name="T81" fmla="*/ 189 h 344"/>
                <a:gd name="T82" fmla="*/ 332 w 529"/>
                <a:gd name="T83" fmla="*/ 199 h 344"/>
                <a:gd name="T84" fmla="*/ 287 w 529"/>
                <a:gd name="T85" fmla="*/ 182 h 344"/>
                <a:gd name="T86" fmla="*/ 278 w 529"/>
                <a:gd name="T87" fmla="*/ 215 h 344"/>
                <a:gd name="T88" fmla="*/ 250 w 529"/>
                <a:gd name="T89" fmla="*/ 206 h 344"/>
                <a:gd name="T90" fmla="*/ 258 w 529"/>
                <a:gd name="T91" fmla="*/ 172 h 344"/>
                <a:gd name="T92" fmla="*/ 287 w 529"/>
                <a:gd name="T93" fmla="*/ 182 h 344"/>
                <a:gd name="T94" fmla="*/ 242 w 529"/>
                <a:gd name="T95" fmla="*/ 166 h 344"/>
                <a:gd name="T96" fmla="*/ 233 w 529"/>
                <a:gd name="T97" fmla="*/ 199 h 344"/>
                <a:gd name="T98" fmla="*/ 205 w 529"/>
                <a:gd name="T99" fmla="*/ 189 h 344"/>
                <a:gd name="T100" fmla="*/ 213 w 529"/>
                <a:gd name="T101" fmla="*/ 156 h 344"/>
                <a:gd name="T102" fmla="*/ 242 w 529"/>
                <a:gd name="T103" fmla="*/ 166 h 344"/>
                <a:gd name="T104" fmla="*/ 197 w 529"/>
                <a:gd name="T105" fmla="*/ 149 h 344"/>
                <a:gd name="T106" fmla="*/ 188 w 529"/>
                <a:gd name="T107" fmla="*/ 182 h 344"/>
                <a:gd name="T108" fmla="*/ 160 w 529"/>
                <a:gd name="T109" fmla="*/ 173 h 344"/>
                <a:gd name="T110" fmla="*/ 168 w 529"/>
                <a:gd name="T111" fmla="*/ 139 h 344"/>
                <a:gd name="T112" fmla="*/ 197 w 529"/>
                <a:gd name="T113" fmla="*/ 149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29" h="344">
                  <a:moveTo>
                    <a:pt x="513" y="270"/>
                  </a:moveTo>
                  <a:cubicBezTo>
                    <a:pt x="501" y="251"/>
                    <a:pt x="481" y="235"/>
                    <a:pt x="456" y="223"/>
                  </a:cubicBezTo>
                  <a:cubicBezTo>
                    <a:pt x="455" y="223"/>
                    <a:pt x="455" y="223"/>
                    <a:pt x="455" y="223"/>
                  </a:cubicBezTo>
                  <a:cubicBezTo>
                    <a:pt x="127" y="106"/>
                    <a:pt x="127" y="106"/>
                    <a:pt x="127" y="106"/>
                  </a:cubicBezTo>
                  <a:cubicBezTo>
                    <a:pt x="126" y="105"/>
                    <a:pt x="126" y="105"/>
                    <a:pt x="126" y="105"/>
                  </a:cubicBezTo>
                  <a:cubicBezTo>
                    <a:pt x="119" y="104"/>
                    <a:pt x="113" y="102"/>
                    <a:pt x="109" y="99"/>
                  </a:cubicBezTo>
                  <a:cubicBezTo>
                    <a:pt x="106" y="97"/>
                    <a:pt x="104" y="96"/>
                    <a:pt x="104" y="94"/>
                  </a:cubicBezTo>
                  <a:cubicBezTo>
                    <a:pt x="104" y="94"/>
                    <a:pt x="104" y="94"/>
                    <a:pt x="104" y="94"/>
                  </a:cubicBezTo>
                  <a:cubicBezTo>
                    <a:pt x="91" y="28"/>
                    <a:pt x="91" y="28"/>
                    <a:pt x="91" y="28"/>
                  </a:cubicBezTo>
                  <a:cubicBezTo>
                    <a:pt x="90" y="25"/>
                    <a:pt x="90" y="25"/>
                    <a:pt x="90" y="25"/>
                  </a:cubicBezTo>
                  <a:cubicBezTo>
                    <a:pt x="86" y="17"/>
                    <a:pt x="81" y="10"/>
                    <a:pt x="76" y="6"/>
                  </a:cubicBezTo>
                  <a:cubicBezTo>
                    <a:pt x="71" y="2"/>
                    <a:pt x="66" y="0"/>
                    <a:pt x="61" y="0"/>
                  </a:cubicBezTo>
                  <a:cubicBezTo>
                    <a:pt x="55" y="0"/>
                    <a:pt x="50" y="1"/>
                    <a:pt x="46" y="5"/>
                  </a:cubicBezTo>
                  <a:cubicBezTo>
                    <a:pt x="42" y="7"/>
                    <a:pt x="40" y="11"/>
                    <a:pt x="38" y="15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4" y="110"/>
                    <a:pt x="4" y="110"/>
                    <a:pt x="4" y="110"/>
                  </a:cubicBezTo>
                  <a:cubicBezTo>
                    <a:pt x="4" y="110"/>
                    <a:pt x="4" y="110"/>
                    <a:pt x="4" y="110"/>
                  </a:cubicBezTo>
                  <a:cubicBezTo>
                    <a:pt x="0" y="121"/>
                    <a:pt x="2" y="133"/>
                    <a:pt x="11" y="146"/>
                  </a:cubicBezTo>
                  <a:cubicBezTo>
                    <a:pt x="19" y="157"/>
                    <a:pt x="32" y="170"/>
                    <a:pt x="54" y="184"/>
                  </a:cubicBezTo>
                  <a:cubicBezTo>
                    <a:pt x="55" y="184"/>
                    <a:pt x="55" y="184"/>
                    <a:pt x="55" y="184"/>
                  </a:cubicBezTo>
                  <a:cubicBezTo>
                    <a:pt x="100" y="207"/>
                    <a:pt x="147" y="228"/>
                    <a:pt x="195" y="248"/>
                  </a:cubicBezTo>
                  <a:cubicBezTo>
                    <a:pt x="200" y="250"/>
                    <a:pt x="205" y="252"/>
                    <a:pt x="211" y="254"/>
                  </a:cubicBezTo>
                  <a:cubicBezTo>
                    <a:pt x="250" y="269"/>
                    <a:pt x="290" y="284"/>
                    <a:pt x="331" y="297"/>
                  </a:cubicBezTo>
                  <a:cubicBezTo>
                    <a:pt x="342" y="301"/>
                    <a:pt x="354" y="305"/>
                    <a:pt x="366" y="309"/>
                  </a:cubicBezTo>
                  <a:cubicBezTo>
                    <a:pt x="370" y="310"/>
                    <a:pt x="374" y="312"/>
                    <a:pt x="379" y="313"/>
                  </a:cubicBezTo>
                  <a:cubicBezTo>
                    <a:pt x="379" y="313"/>
                    <a:pt x="379" y="313"/>
                    <a:pt x="379" y="313"/>
                  </a:cubicBezTo>
                  <a:cubicBezTo>
                    <a:pt x="394" y="318"/>
                    <a:pt x="408" y="323"/>
                    <a:pt x="422" y="327"/>
                  </a:cubicBezTo>
                  <a:cubicBezTo>
                    <a:pt x="434" y="330"/>
                    <a:pt x="446" y="333"/>
                    <a:pt x="456" y="336"/>
                  </a:cubicBezTo>
                  <a:cubicBezTo>
                    <a:pt x="480" y="341"/>
                    <a:pt x="501" y="344"/>
                    <a:pt x="516" y="341"/>
                  </a:cubicBezTo>
                  <a:cubicBezTo>
                    <a:pt x="523" y="340"/>
                    <a:pt x="523" y="340"/>
                    <a:pt x="523" y="340"/>
                  </a:cubicBezTo>
                  <a:cubicBezTo>
                    <a:pt x="524" y="333"/>
                    <a:pt x="524" y="333"/>
                    <a:pt x="524" y="333"/>
                  </a:cubicBezTo>
                  <a:cubicBezTo>
                    <a:pt x="529" y="310"/>
                    <a:pt x="525" y="288"/>
                    <a:pt x="513" y="270"/>
                  </a:cubicBezTo>
                  <a:close/>
                  <a:moveTo>
                    <a:pt x="368" y="249"/>
                  </a:moveTo>
                  <a:cubicBezTo>
                    <a:pt x="340" y="239"/>
                    <a:pt x="340" y="239"/>
                    <a:pt x="340" y="239"/>
                  </a:cubicBezTo>
                  <a:cubicBezTo>
                    <a:pt x="348" y="206"/>
                    <a:pt x="348" y="206"/>
                    <a:pt x="348" y="206"/>
                  </a:cubicBezTo>
                  <a:cubicBezTo>
                    <a:pt x="377" y="216"/>
                    <a:pt x="377" y="216"/>
                    <a:pt x="377" y="216"/>
                  </a:cubicBezTo>
                  <a:cubicBezTo>
                    <a:pt x="368" y="249"/>
                    <a:pt x="368" y="249"/>
                    <a:pt x="368" y="249"/>
                  </a:cubicBezTo>
                  <a:close/>
                  <a:moveTo>
                    <a:pt x="332" y="199"/>
                  </a:moveTo>
                  <a:cubicBezTo>
                    <a:pt x="323" y="232"/>
                    <a:pt x="323" y="232"/>
                    <a:pt x="323" y="232"/>
                  </a:cubicBezTo>
                  <a:cubicBezTo>
                    <a:pt x="295" y="223"/>
                    <a:pt x="295" y="223"/>
                    <a:pt x="295" y="223"/>
                  </a:cubicBezTo>
                  <a:cubicBezTo>
                    <a:pt x="303" y="189"/>
                    <a:pt x="303" y="189"/>
                    <a:pt x="303" y="189"/>
                  </a:cubicBezTo>
                  <a:cubicBezTo>
                    <a:pt x="332" y="199"/>
                    <a:pt x="332" y="199"/>
                    <a:pt x="332" y="199"/>
                  </a:cubicBezTo>
                  <a:close/>
                  <a:moveTo>
                    <a:pt x="287" y="182"/>
                  </a:moveTo>
                  <a:cubicBezTo>
                    <a:pt x="278" y="215"/>
                    <a:pt x="278" y="215"/>
                    <a:pt x="278" y="215"/>
                  </a:cubicBezTo>
                  <a:cubicBezTo>
                    <a:pt x="250" y="206"/>
                    <a:pt x="250" y="206"/>
                    <a:pt x="250" y="206"/>
                  </a:cubicBezTo>
                  <a:cubicBezTo>
                    <a:pt x="258" y="172"/>
                    <a:pt x="258" y="172"/>
                    <a:pt x="258" y="172"/>
                  </a:cubicBezTo>
                  <a:cubicBezTo>
                    <a:pt x="287" y="182"/>
                    <a:pt x="287" y="182"/>
                    <a:pt x="287" y="182"/>
                  </a:cubicBezTo>
                  <a:close/>
                  <a:moveTo>
                    <a:pt x="242" y="166"/>
                  </a:moveTo>
                  <a:cubicBezTo>
                    <a:pt x="233" y="199"/>
                    <a:pt x="233" y="199"/>
                    <a:pt x="233" y="199"/>
                  </a:cubicBezTo>
                  <a:cubicBezTo>
                    <a:pt x="205" y="189"/>
                    <a:pt x="205" y="189"/>
                    <a:pt x="205" y="189"/>
                  </a:cubicBezTo>
                  <a:cubicBezTo>
                    <a:pt x="213" y="156"/>
                    <a:pt x="213" y="156"/>
                    <a:pt x="213" y="156"/>
                  </a:cubicBezTo>
                  <a:cubicBezTo>
                    <a:pt x="242" y="166"/>
                    <a:pt x="242" y="166"/>
                    <a:pt x="242" y="166"/>
                  </a:cubicBezTo>
                  <a:close/>
                  <a:moveTo>
                    <a:pt x="197" y="149"/>
                  </a:moveTo>
                  <a:cubicBezTo>
                    <a:pt x="188" y="182"/>
                    <a:pt x="188" y="182"/>
                    <a:pt x="188" y="182"/>
                  </a:cubicBezTo>
                  <a:cubicBezTo>
                    <a:pt x="160" y="173"/>
                    <a:pt x="160" y="173"/>
                    <a:pt x="160" y="173"/>
                  </a:cubicBezTo>
                  <a:cubicBezTo>
                    <a:pt x="168" y="139"/>
                    <a:pt x="168" y="139"/>
                    <a:pt x="168" y="139"/>
                  </a:cubicBezTo>
                  <a:lnTo>
                    <a:pt x="197" y="149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</p:grpSp>
      <p:grpSp>
        <p:nvGrpSpPr>
          <p:cNvPr id="516" name="Group 515">
            <a:extLst>
              <a:ext uri="{FF2B5EF4-FFF2-40B4-BE49-F238E27FC236}">
                <a16:creationId xmlns:a16="http://schemas.microsoft.com/office/drawing/2014/main" id="{83C22B3C-EFC0-4B44-94D2-0993250C2736}"/>
              </a:ext>
            </a:extLst>
          </p:cNvPr>
          <p:cNvGrpSpPr>
            <a:grpSpLocks noChangeAspect="1"/>
          </p:cNvGrpSpPr>
          <p:nvPr/>
        </p:nvGrpSpPr>
        <p:grpSpPr>
          <a:xfrm>
            <a:off x="10971826" y="319912"/>
            <a:ext cx="849313" cy="847725"/>
            <a:chOff x="10237788" y="1474788"/>
            <a:chExt cx="849313" cy="847725"/>
          </a:xfrm>
        </p:grpSpPr>
        <p:sp>
          <p:nvSpPr>
            <p:cNvPr id="332" name="Oval 266">
              <a:extLst>
                <a:ext uri="{FF2B5EF4-FFF2-40B4-BE49-F238E27FC236}">
                  <a16:creationId xmlns:a16="http://schemas.microsoft.com/office/drawing/2014/main" id="{E64BB5F9-19ED-45F6-85C2-FD4C550A9B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237788" y="1474788"/>
              <a:ext cx="849313" cy="847725"/>
            </a:xfrm>
            <a:prstGeom prst="ellipse">
              <a:avLst/>
            </a:pr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33" name="Freeform 267">
              <a:extLst>
                <a:ext uri="{FF2B5EF4-FFF2-40B4-BE49-F238E27FC236}">
                  <a16:creationId xmlns:a16="http://schemas.microsoft.com/office/drawing/2014/main" id="{943AE64F-B7B3-4E8C-BC6B-646931F3C67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839450" y="1851025"/>
              <a:ext cx="55563" cy="92075"/>
            </a:xfrm>
            <a:custGeom>
              <a:avLst/>
              <a:gdLst>
                <a:gd name="T0" fmla="*/ 21 w 63"/>
                <a:gd name="T1" fmla="*/ 99 h 105"/>
                <a:gd name="T2" fmla="*/ 4 w 63"/>
                <a:gd name="T3" fmla="*/ 105 h 105"/>
                <a:gd name="T4" fmla="*/ 12 w 63"/>
                <a:gd name="T5" fmla="*/ 51 h 105"/>
                <a:gd name="T6" fmla="*/ 5 w 63"/>
                <a:gd name="T7" fmla="*/ 0 h 105"/>
                <a:gd name="T8" fmla="*/ 22 w 63"/>
                <a:gd name="T9" fmla="*/ 6 h 105"/>
                <a:gd name="T10" fmla="*/ 53 w 63"/>
                <a:gd name="T11" fmla="*/ 26 h 105"/>
                <a:gd name="T12" fmla="*/ 62 w 63"/>
                <a:gd name="T13" fmla="*/ 52 h 105"/>
                <a:gd name="T14" fmla="*/ 53 w 63"/>
                <a:gd name="T15" fmla="*/ 77 h 105"/>
                <a:gd name="T16" fmla="*/ 21 w 63"/>
                <a:gd name="T17" fmla="*/ 99 h 105"/>
                <a:gd name="T18" fmla="*/ 0 w 63"/>
                <a:gd name="T19" fmla="*/ 51 h 105"/>
                <a:gd name="T20" fmla="*/ 0 w 63"/>
                <a:gd name="T21" fmla="*/ 5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" h="105">
                  <a:moveTo>
                    <a:pt x="21" y="99"/>
                  </a:moveTo>
                  <a:cubicBezTo>
                    <a:pt x="16" y="101"/>
                    <a:pt x="10" y="103"/>
                    <a:pt x="4" y="105"/>
                  </a:cubicBezTo>
                  <a:cubicBezTo>
                    <a:pt x="10" y="87"/>
                    <a:pt x="12" y="69"/>
                    <a:pt x="12" y="51"/>
                  </a:cubicBezTo>
                  <a:cubicBezTo>
                    <a:pt x="12" y="34"/>
                    <a:pt x="10" y="17"/>
                    <a:pt x="5" y="0"/>
                  </a:cubicBezTo>
                  <a:cubicBezTo>
                    <a:pt x="11" y="1"/>
                    <a:pt x="16" y="3"/>
                    <a:pt x="22" y="6"/>
                  </a:cubicBezTo>
                  <a:cubicBezTo>
                    <a:pt x="36" y="11"/>
                    <a:pt x="46" y="19"/>
                    <a:pt x="53" y="26"/>
                  </a:cubicBezTo>
                  <a:cubicBezTo>
                    <a:pt x="59" y="34"/>
                    <a:pt x="63" y="43"/>
                    <a:pt x="62" y="52"/>
                  </a:cubicBezTo>
                  <a:cubicBezTo>
                    <a:pt x="62" y="61"/>
                    <a:pt x="59" y="69"/>
                    <a:pt x="53" y="77"/>
                  </a:cubicBezTo>
                  <a:cubicBezTo>
                    <a:pt x="46" y="85"/>
                    <a:pt x="35" y="93"/>
                    <a:pt x="21" y="99"/>
                  </a:cubicBezTo>
                  <a:close/>
                  <a:moveTo>
                    <a:pt x="0" y="51"/>
                  </a:moveTo>
                  <a:cubicBezTo>
                    <a:pt x="0" y="51"/>
                    <a:pt x="0" y="51"/>
                    <a:pt x="0" y="51"/>
                  </a:cubicBezTo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34" name="Freeform 268">
              <a:extLst>
                <a:ext uri="{FF2B5EF4-FFF2-40B4-BE49-F238E27FC236}">
                  <a16:creationId xmlns:a16="http://schemas.microsoft.com/office/drawing/2014/main" id="{1E7E7371-AD3B-4299-94D9-47127B5639A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66400" y="1674813"/>
              <a:ext cx="157163" cy="158750"/>
            </a:xfrm>
            <a:custGeom>
              <a:avLst/>
              <a:gdLst>
                <a:gd name="T0" fmla="*/ 54 w 178"/>
                <a:gd name="T1" fmla="*/ 180 h 180"/>
                <a:gd name="T2" fmla="*/ 41 w 178"/>
                <a:gd name="T3" fmla="*/ 137 h 180"/>
                <a:gd name="T4" fmla="*/ 7 w 178"/>
                <a:gd name="T5" fmla="*/ 45 h 180"/>
                <a:gd name="T6" fmla="*/ 1 w 178"/>
                <a:gd name="T7" fmla="*/ 20 h 180"/>
                <a:gd name="T8" fmla="*/ 17 w 178"/>
                <a:gd name="T9" fmla="*/ 1 h 180"/>
                <a:gd name="T10" fmla="*/ 20 w 178"/>
                <a:gd name="T11" fmla="*/ 1 h 180"/>
                <a:gd name="T12" fmla="*/ 45 w 178"/>
                <a:gd name="T13" fmla="*/ 1 h 180"/>
                <a:gd name="T14" fmla="*/ 67 w 178"/>
                <a:gd name="T15" fmla="*/ 15 h 180"/>
                <a:gd name="T16" fmla="*/ 81 w 178"/>
                <a:gd name="T17" fmla="*/ 31 h 180"/>
                <a:gd name="T18" fmla="*/ 82 w 178"/>
                <a:gd name="T19" fmla="*/ 32 h 180"/>
                <a:gd name="T20" fmla="*/ 178 w 178"/>
                <a:gd name="T21" fmla="*/ 177 h 180"/>
                <a:gd name="T22" fmla="*/ 178 w 178"/>
                <a:gd name="T23" fmla="*/ 177 h 180"/>
                <a:gd name="T24" fmla="*/ 136 w 178"/>
                <a:gd name="T25" fmla="*/ 177 h 180"/>
                <a:gd name="T26" fmla="*/ 54 w 178"/>
                <a:gd name="T27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8" h="180">
                  <a:moveTo>
                    <a:pt x="54" y="180"/>
                  </a:moveTo>
                  <a:cubicBezTo>
                    <a:pt x="50" y="167"/>
                    <a:pt x="46" y="152"/>
                    <a:pt x="41" y="137"/>
                  </a:cubicBezTo>
                  <a:cubicBezTo>
                    <a:pt x="32" y="109"/>
                    <a:pt x="20" y="78"/>
                    <a:pt x="7" y="45"/>
                  </a:cubicBezTo>
                  <a:cubicBezTo>
                    <a:pt x="2" y="35"/>
                    <a:pt x="0" y="27"/>
                    <a:pt x="1" y="20"/>
                  </a:cubicBezTo>
                  <a:cubicBezTo>
                    <a:pt x="2" y="10"/>
                    <a:pt x="7" y="4"/>
                    <a:pt x="17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9" y="0"/>
                    <a:pt x="37" y="0"/>
                    <a:pt x="45" y="1"/>
                  </a:cubicBezTo>
                  <a:cubicBezTo>
                    <a:pt x="54" y="3"/>
                    <a:pt x="62" y="7"/>
                    <a:pt x="67" y="15"/>
                  </a:cubicBezTo>
                  <a:cubicBezTo>
                    <a:pt x="81" y="31"/>
                    <a:pt x="81" y="31"/>
                    <a:pt x="81" y="31"/>
                  </a:cubicBezTo>
                  <a:cubicBezTo>
                    <a:pt x="82" y="32"/>
                    <a:pt x="82" y="32"/>
                    <a:pt x="82" y="32"/>
                  </a:cubicBezTo>
                  <a:cubicBezTo>
                    <a:pt x="178" y="177"/>
                    <a:pt x="178" y="177"/>
                    <a:pt x="178" y="177"/>
                  </a:cubicBezTo>
                  <a:cubicBezTo>
                    <a:pt x="178" y="177"/>
                    <a:pt x="178" y="177"/>
                    <a:pt x="178" y="177"/>
                  </a:cubicBezTo>
                  <a:cubicBezTo>
                    <a:pt x="164" y="177"/>
                    <a:pt x="150" y="177"/>
                    <a:pt x="136" y="177"/>
                  </a:cubicBezTo>
                  <a:cubicBezTo>
                    <a:pt x="109" y="177"/>
                    <a:pt x="81" y="178"/>
                    <a:pt x="54" y="180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35" name="Freeform 269">
              <a:extLst>
                <a:ext uri="{FF2B5EF4-FFF2-40B4-BE49-F238E27FC236}">
                  <a16:creationId xmlns:a16="http://schemas.microsoft.com/office/drawing/2014/main" id="{996914AF-F549-4665-BA8C-57D92A30D36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66400" y="1958975"/>
              <a:ext cx="160338" cy="161925"/>
            </a:xfrm>
            <a:custGeom>
              <a:avLst/>
              <a:gdLst>
                <a:gd name="T0" fmla="*/ 181 w 181"/>
                <a:gd name="T1" fmla="*/ 3 h 184"/>
                <a:gd name="T2" fmla="*/ 82 w 181"/>
                <a:gd name="T3" fmla="*/ 153 h 184"/>
                <a:gd name="T4" fmla="*/ 81 w 181"/>
                <a:gd name="T5" fmla="*/ 154 h 184"/>
                <a:gd name="T6" fmla="*/ 67 w 181"/>
                <a:gd name="T7" fmla="*/ 169 h 184"/>
                <a:gd name="T8" fmla="*/ 45 w 181"/>
                <a:gd name="T9" fmla="*/ 183 h 184"/>
                <a:gd name="T10" fmla="*/ 20 w 181"/>
                <a:gd name="T11" fmla="*/ 184 h 184"/>
                <a:gd name="T12" fmla="*/ 17 w 181"/>
                <a:gd name="T13" fmla="*/ 183 h 184"/>
                <a:gd name="T14" fmla="*/ 1 w 181"/>
                <a:gd name="T15" fmla="*/ 164 h 184"/>
                <a:gd name="T16" fmla="*/ 7 w 181"/>
                <a:gd name="T17" fmla="*/ 140 h 184"/>
                <a:gd name="T18" fmla="*/ 41 w 181"/>
                <a:gd name="T19" fmla="*/ 47 h 184"/>
                <a:gd name="T20" fmla="*/ 55 w 181"/>
                <a:gd name="T21" fmla="*/ 0 h 184"/>
                <a:gd name="T22" fmla="*/ 136 w 181"/>
                <a:gd name="T23" fmla="*/ 2 h 184"/>
                <a:gd name="T24" fmla="*/ 181 w 181"/>
                <a:gd name="T25" fmla="*/ 3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1" h="184">
                  <a:moveTo>
                    <a:pt x="181" y="3"/>
                  </a:moveTo>
                  <a:cubicBezTo>
                    <a:pt x="82" y="153"/>
                    <a:pt x="82" y="153"/>
                    <a:pt x="82" y="153"/>
                  </a:cubicBezTo>
                  <a:cubicBezTo>
                    <a:pt x="81" y="154"/>
                    <a:pt x="81" y="154"/>
                    <a:pt x="81" y="154"/>
                  </a:cubicBezTo>
                  <a:cubicBezTo>
                    <a:pt x="67" y="169"/>
                    <a:pt x="67" y="169"/>
                    <a:pt x="67" y="169"/>
                  </a:cubicBezTo>
                  <a:cubicBezTo>
                    <a:pt x="62" y="177"/>
                    <a:pt x="54" y="181"/>
                    <a:pt x="45" y="183"/>
                  </a:cubicBezTo>
                  <a:cubicBezTo>
                    <a:pt x="37" y="184"/>
                    <a:pt x="29" y="184"/>
                    <a:pt x="20" y="184"/>
                  </a:cubicBezTo>
                  <a:cubicBezTo>
                    <a:pt x="17" y="183"/>
                    <a:pt x="17" y="183"/>
                    <a:pt x="17" y="183"/>
                  </a:cubicBezTo>
                  <a:cubicBezTo>
                    <a:pt x="7" y="180"/>
                    <a:pt x="2" y="174"/>
                    <a:pt x="1" y="164"/>
                  </a:cubicBezTo>
                  <a:cubicBezTo>
                    <a:pt x="0" y="157"/>
                    <a:pt x="2" y="149"/>
                    <a:pt x="7" y="140"/>
                  </a:cubicBezTo>
                  <a:cubicBezTo>
                    <a:pt x="20" y="106"/>
                    <a:pt x="32" y="75"/>
                    <a:pt x="41" y="47"/>
                  </a:cubicBezTo>
                  <a:cubicBezTo>
                    <a:pt x="47" y="30"/>
                    <a:pt x="51" y="14"/>
                    <a:pt x="55" y="0"/>
                  </a:cubicBezTo>
                  <a:cubicBezTo>
                    <a:pt x="82" y="2"/>
                    <a:pt x="109" y="2"/>
                    <a:pt x="136" y="2"/>
                  </a:cubicBezTo>
                  <a:cubicBezTo>
                    <a:pt x="151" y="2"/>
                    <a:pt x="166" y="3"/>
                    <a:pt x="181" y="3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36" name="Freeform 270">
              <a:extLst>
                <a:ext uri="{FF2B5EF4-FFF2-40B4-BE49-F238E27FC236}">
                  <a16:creationId xmlns:a16="http://schemas.microsoft.com/office/drawing/2014/main" id="{3FAA47C8-45CF-49A1-9F4E-BCAA24F10C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28288" y="1806575"/>
              <a:ext cx="80963" cy="53975"/>
            </a:xfrm>
            <a:custGeom>
              <a:avLst/>
              <a:gdLst>
                <a:gd name="T0" fmla="*/ 27 w 92"/>
                <a:gd name="T1" fmla="*/ 61 h 61"/>
                <a:gd name="T2" fmla="*/ 21 w 92"/>
                <a:gd name="T3" fmla="*/ 53 h 61"/>
                <a:gd name="T4" fmla="*/ 5 w 92"/>
                <a:gd name="T5" fmla="*/ 29 h 61"/>
                <a:gd name="T6" fmla="*/ 11 w 92"/>
                <a:gd name="T7" fmla="*/ 5 h 61"/>
                <a:gd name="T8" fmla="*/ 13 w 92"/>
                <a:gd name="T9" fmla="*/ 4 h 61"/>
                <a:gd name="T10" fmla="*/ 65 w 92"/>
                <a:gd name="T11" fmla="*/ 20 h 61"/>
                <a:gd name="T12" fmla="*/ 92 w 92"/>
                <a:gd name="T13" fmla="*/ 43 h 61"/>
                <a:gd name="T14" fmla="*/ 27 w 92"/>
                <a:gd name="T15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61">
                  <a:moveTo>
                    <a:pt x="27" y="61"/>
                  </a:moveTo>
                  <a:cubicBezTo>
                    <a:pt x="25" y="59"/>
                    <a:pt x="23" y="56"/>
                    <a:pt x="21" y="53"/>
                  </a:cubicBezTo>
                  <a:cubicBezTo>
                    <a:pt x="15" y="44"/>
                    <a:pt x="8" y="35"/>
                    <a:pt x="5" y="29"/>
                  </a:cubicBezTo>
                  <a:cubicBezTo>
                    <a:pt x="0" y="18"/>
                    <a:pt x="1" y="10"/>
                    <a:pt x="11" y="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30" y="0"/>
                    <a:pt x="48" y="8"/>
                    <a:pt x="65" y="20"/>
                  </a:cubicBezTo>
                  <a:cubicBezTo>
                    <a:pt x="75" y="27"/>
                    <a:pt x="84" y="35"/>
                    <a:pt x="92" y="43"/>
                  </a:cubicBezTo>
                  <a:cubicBezTo>
                    <a:pt x="77" y="46"/>
                    <a:pt x="49" y="51"/>
                    <a:pt x="27" y="61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37" name="Freeform 271">
              <a:extLst>
                <a:ext uri="{FF2B5EF4-FFF2-40B4-BE49-F238E27FC236}">
                  <a16:creationId xmlns:a16="http://schemas.microsoft.com/office/drawing/2014/main" id="{585DF5D6-BDB0-4BC2-B24C-0A81615B8D5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28288" y="1930400"/>
              <a:ext cx="77788" cy="50800"/>
            </a:xfrm>
            <a:custGeom>
              <a:avLst/>
              <a:gdLst>
                <a:gd name="T0" fmla="*/ 88 w 88"/>
                <a:gd name="T1" fmla="*/ 19 h 58"/>
                <a:gd name="T2" fmla="*/ 65 w 88"/>
                <a:gd name="T3" fmla="*/ 38 h 58"/>
                <a:gd name="T4" fmla="*/ 13 w 88"/>
                <a:gd name="T5" fmla="*/ 54 h 58"/>
                <a:gd name="T6" fmla="*/ 11 w 88"/>
                <a:gd name="T7" fmla="*/ 53 h 58"/>
                <a:gd name="T8" fmla="*/ 5 w 88"/>
                <a:gd name="T9" fmla="*/ 30 h 58"/>
                <a:gd name="T10" fmla="*/ 21 w 88"/>
                <a:gd name="T11" fmla="*/ 5 h 58"/>
                <a:gd name="T12" fmla="*/ 25 w 88"/>
                <a:gd name="T13" fmla="*/ 0 h 58"/>
                <a:gd name="T14" fmla="*/ 88 w 88"/>
                <a:gd name="T15" fmla="*/ 1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8" h="58">
                  <a:moveTo>
                    <a:pt x="88" y="19"/>
                  </a:moveTo>
                  <a:cubicBezTo>
                    <a:pt x="81" y="25"/>
                    <a:pt x="73" y="32"/>
                    <a:pt x="65" y="38"/>
                  </a:cubicBezTo>
                  <a:cubicBezTo>
                    <a:pt x="48" y="50"/>
                    <a:pt x="30" y="58"/>
                    <a:pt x="13" y="54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1" y="48"/>
                    <a:pt x="0" y="40"/>
                    <a:pt x="5" y="30"/>
                  </a:cubicBezTo>
                  <a:cubicBezTo>
                    <a:pt x="8" y="23"/>
                    <a:pt x="15" y="14"/>
                    <a:pt x="21" y="5"/>
                  </a:cubicBezTo>
                  <a:cubicBezTo>
                    <a:pt x="22" y="3"/>
                    <a:pt x="24" y="2"/>
                    <a:pt x="25" y="0"/>
                  </a:cubicBezTo>
                  <a:cubicBezTo>
                    <a:pt x="46" y="10"/>
                    <a:pt x="72" y="16"/>
                    <a:pt x="88" y="19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38" name="Freeform 272">
              <a:extLst>
                <a:ext uri="{FF2B5EF4-FFF2-40B4-BE49-F238E27FC236}">
                  <a16:creationId xmlns:a16="http://schemas.microsoft.com/office/drawing/2014/main" id="{B82151B7-0FDF-4003-8DFB-FEDBD849F84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431463" y="1841500"/>
              <a:ext cx="407988" cy="109538"/>
            </a:xfrm>
            <a:custGeom>
              <a:avLst/>
              <a:gdLst>
                <a:gd name="T0" fmla="*/ 288 w 460"/>
                <a:gd name="T1" fmla="*/ 123 h 125"/>
                <a:gd name="T2" fmla="*/ 451 w 460"/>
                <a:gd name="T3" fmla="*/ 118 h 125"/>
                <a:gd name="T4" fmla="*/ 451 w 460"/>
                <a:gd name="T5" fmla="*/ 7 h 125"/>
                <a:gd name="T6" fmla="*/ 288 w 460"/>
                <a:gd name="T7" fmla="*/ 2 h 125"/>
                <a:gd name="T8" fmla="*/ 4 w 460"/>
                <a:gd name="T9" fmla="*/ 50 h 125"/>
                <a:gd name="T10" fmla="*/ 4 w 460"/>
                <a:gd name="T11" fmla="*/ 75 h 125"/>
                <a:gd name="T12" fmla="*/ 139 w 460"/>
                <a:gd name="T13" fmla="*/ 99 h 125"/>
                <a:gd name="T14" fmla="*/ 158 w 460"/>
                <a:gd name="T15" fmla="*/ 111 h 125"/>
                <a:gd name="T16" fmla="*/ 139 w 460"/>
                <a:gd name="T17" fmla="*/ 99 h 125"/>
                <a:gd name="T18" fmla="*/ 197 w 460"/>
                <a:gd name="T19" fmla="*/ 99 h 125"/>
                <a:gd name="T20" fmla="*/ 179 w 460"/>
                <a:gd name="T21" fmla="*/ 111 h 125"/>
                <a:gd name="T22" fmla="*/ 212 w 460"/>
                <a:gd name="T23" fmla="*/ 99 h 125"/>
                <a:gd name="T24" fmla="*/ 231 w 460"/>
                <a:gd name="T25" fmla="*/ 111 h 125"/>
                <a:gd name="T26" fmla="*/ 212 w 460"/>
                <a:gd name="T27" fmla="*/ 99 h 125"/>
                <a:gd name="T28" fmla="*/ 270 w 460"/>
                <a:gd name="T29" fmla="*/ 99 h 125"/>
                <a:gd name="T30" fmla="*/ 252 w 460"/>
                <a:gd name="T31" fmla="*/ 111 h 125"/>
                <a:gd name="T32" fmla="*/ 288 w 460"/>
                <a:gd name="T33" fmla="*/ 111 h 125"/>
                <a:gd name="T34" fmla="*/ 307 w 460"/>
                <a:gd name="T35" fmla="*/ 99 h 125"/>
                <a:gd name="T36" fmla="*/ 288 w 460"/>
                <a:gd name="T37" fmla="*/ 111 h 125"/>
                <a:gd name="T38" fmla="*/ 322 w 460"/>
                <a:gd name="T39" fmla="*/ 99 h 125"/>
                <a:gd name="T40" fmla="*/ 340 w 460"/>
                <a:gd name="T41" fmla="*/ 111 h 125"/>
                <a:gd name="T42" fmla="*/ 361 w 460"/>
                <a:gd name="T43" fmla="*/ 111 h 125"/>
                <a:gd name="T44" fmla="*/ 379 w 460"/>
                <a:gd name="T45" fmla="*/ 99 h 125"/>
                <a:gd name="T46" fmla="*/ 361 w 460"/>
                <a:gd name="T47" fmla="*/ 111 h 125"/>
                <a:gd name="T48" fmla="*/ 395 w 460"/>
                <a:gd name="T49" fmla="*/ 99 h 125"/>
                <a:gd name="T50" fmla="*/ 413 w 460"/>
                <a:gd name="T51" fmla="*/ 111 h 125"/>
                <a:gd name="T52" fmla="*/ 161 w 460"/>
                <a:gd name="T53" fmla="*/ 26 h 125"/>
                <a:gd name="T54" fmla="*/ 142 w 460"/>
                <a:gd name="T55" fmla="*/ 14 h 125"/>
                <a:gd name="T56" fmla="*/ 161 w 460"/>
                <a:gd name="T57" fmla="*/ 26 h 125"/>
                <a:gd name="T58" fmla="*/ 176 w 460"/>
                <a:gd name="T59" fmla="*/ 26 h 125"/>
                <a:gd name="T60" fmla="*/ 194 w 460"/>
                <a:gd name="T61" fmla="*/ 14 h 125"/>
                <a:gd name="T62" fmla="*/ 234 w 460"/>
                <a:gd name="T63" fmla="*/ 26 h 125"/>
                <a:gd name="T64" fmla="*/ 215 w 460"/>
                <a:gd name="T65" fmla="*/ 14 h 125"/>
                <a:gd name="T66" fmla="*/ 234 w 460"/>
                <a:gd name="T67" fmla="*/ 26 h 125"/>
                <a:gd name="T68" fmla="*/ 249 w 460"/>
                <a:gd name="T69" fmla="*/ 26 h 125"/>
                <a:gd name="T70" fmla="*/ 267 w 460"/>
                <a:gd name="T71" fmla="*/ 14 h 125"/>
                <a:gd name="T72" fmla="*/ 285 w 460"/>
                <a:gd name="T73" fmla="*/ 26 h 125"/>
                <a:gd name="T74" fmla="*/ 304 w 460"/>
                <a:gd name="T75" fmla="*/ 14 h 125"/>
                <a:gd name="T76" fmla="*/ 285 w 460"/>
                <a:gd name="T77" fmla="*/ 26 h 125"/>
                <a:gd name="T78" fmla="*/ 324 w 460"/>
                <a:gd name="T79" fmla="*/ 14 h 125"/>
                <a:gd name="T80" fmla="*/ 343 w 460"/>
                <a:gd name="T81" fmla="*/ 26 h 125"/>
                <a:gd name="T82" fmla="*/ 358 w 460"/>
                <a:gd name="T83" fmla="*/ 26 h 125"/>
                <a:gd name="T84" fmla="*/ 377 w 460"/>
                <a:gd name="T85" fmla="*/ 14 h 125"/>
                <a:gd name="T86" fmla="*/ 358 w 460"/>
                <a:gd name="T87" fmla="*/ 26 h 125"/>
                <a:gd name="T88" fmla="*/ 397 w 460"/>
                <a:gd name="T89" fmla="*/ 14 h 125"/>
                <a:gd name="T90" fmla="*/ 416 w 460"/>
                <a:gd name="T91" fmla="*/ 26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60" h="125">
                  <a:moveTo>
                    <a:pt x="91" y="109"/>
                  </a:moveTo>
                  <a:cubicBezTo>
                    <a:pt x="141" y="118"/>
                    <a:pt x="211" y="123"/>
                    <a:pt x="288" y="123"/>
                  </a:cubicBezTo>
                  <a:cubicBezTo>
                    <a:pt x="306" y="123"/>
                    <a:pt x="319" y="123"/>
                    <a:pt x="333" y="124"/>
                  </a:cubicBezTo>
                  <a:cubicBezTo>
                    <a:pt x="376" y="124"/>
                    <a:pt x="417" y="125"/>
                    <a:pt x="451" y="118"/>
                  </a:cubicBezTo>
                  <a:cubicBezTo>
                    <a:pt x="457" y="99"/>
                    <a:pt x="460" y="80"/>
                    <a:pt x="460" y="61"/>
                  </a:cubicBezTo>
                  <a:cubicBezTo>
                    <a:pt x="460" y="43"/>
                    <a:pt x="457" y="25"/>
                    <a:pt x="451" y="7"/>
                  </a:cubicBezTo>
                  <a:cubicBezTo>
                    <a:pt x="417" y="0"/>
                    <a:pt x="375" y="0"/>
                    <a:pt x="330" y="1"/>
                  </a:cubicBezTo>
                  <a:cubicBezTo>
                    <a:pt x="318" y="1"/>
                    <a:pt x="305" y="2"/>
                    <a:pt x="288" y="2"/>
                  </a:cubicBezTo>
                  <a:cubicBezTo>
                    <a:pt x="211" y="2"/>
                    <a:pt x="141" y="7"/>
                    <a:pt x="91" y="16"/>
                  </a:cubicBezTo>
                  <a:cubicBezTo>
                    <a:pt x="46" y="24"/>
                    <a:pt x="15" y="36"/>
                    <a:pt x="4" y="50"/>
                  </a:cubicBezTo>
                  <a:cubicBezTo>
                    <a:pt x="1" y="54"/>
                    <a:pt x="0" y="58"/>
                    <a:pt x="0" y="62"/>
                  </a:cubicBezTo>
                  <a:cubicBezTo>
                    <a:pt x="0" y="67"/>
                    <a:pt x="1" y="71"/>
                    <a:pt x="4" y="75"/>
                  </a:cubicBezTo>
                  <a:cubicBezTo>
                    <a:pt x="15" y="89"/>
                    <a:pt x="46" y="101"/>
                    <a:pt x="91" y="109"/>
                  </a:cubicBezTo>
                  <a:close/>
                  <a:moveTo>
                    <a:pt x="139" y="99"/>
                  </a:moveTo>
                  <a:cubicBezTo>
                    <a:pt x="161" y="99"/>
                    <a:pt x="161" y="99"/>
                    <a:pt x="161" y="99"/>
                  </a:cubicBezTo>
                  <a:cubicBezTo>
                    <a:pt x="158" y="111"/>
                    <a:pt x="158" y="111"/>
                    <a:pt x="158" y="111"/>
                  </a:cubicBezTo>
                  <a:cubicBezTo>
                    <a:pt x="142" y="111"/>
                    <a:pt x="142" y="111"/>
                    <a:pt x="142" y="111"/>
                  </a:cubicBezTo>
                  <a:cubicBezTo>
                    <a:pt x="139" y="99"/>
                    <a:pt x="139" y="99"/>
                    <a:pt x="139" y="99"/>
                  </a:cubicBezTo>
                  <a:close/>
                  <a:moveTo>
                    <a:pt x="176" y="99"/>
                  </a:moveTo>
                  <a:cubicBezTo>
                    <a:pt x="197" y="99"/>
                    <a:pt x="197" y="99"/>
                    <a:pt x="197" y="99"/>
                  </a:cubicBezTo>
                  <a:cubicBezTo>
                    <a:pt x="194" y="111"/>
                    <a:pt x="194" y="111"/>
                    <a:pt x="194" y="111"/>
                  </a:cubicBezTo>
                  <a:cubicBezTo>
                    <a:pt x="179" y="111"/>
                    <a:pt x="179" y="111"/>
                    <a:pt x="179" y="111"/>
                  </a:cubicBezTo>
                  <a:cubicBezTo>
                    <a:pt x="176" y="99"/>
                    <a:pt x="176" y="99"/>
                    <a:pt x="176" y="99"/>
                  </a:cubicBezTo>
                  <a:close/>
                  <a:moveTo>
                    <a:pt x="212" y="99"/>
                  </a:moveTo>
                  <a:cubicBezTo>
                    <a:pt x="234" y="99"/>
                    <a:pt x="234" y="99"/>
                    <a:pt x="234" y="99"/>
                  </a:cubicBezTo>
                  <a:cubicBezTo>
                    <a:pt x="231" y="111"/>
                    <a:pt x="231" y="111"/>
                    <a:pt x="231" y="111"/>
                  </a:cubicBezTo>
                  <a:cubicBezTo>
                    <a:pt x="215" y="111"/>
                    <a:pt x="215" y="111"/>
                    <a:pt x="215" y="111"/>
                  </a:cubicBezTo>
                  <a:cubicBezTo>
                    <a:pt x="212" y="99"/>
                    <a:pt x="212" y="99"/>
                    <a:pt x="212" y="99"/>
                  </a:cubicBezTo>
                  <a:close/>
                  <a:moveTo>
                    <a:pt x="249" y="99"/>
                  </a:moveTo>
                  <a:cubicBezTo>
                    <a:pt x="270" y="99"/>
                    <a:pt x="270" y="99"/>
                    <a:pt x="270" y="99"/>
                  </a:cubicBezTo>
                  <a:cubicBezTo>
                    <a:pt x="267" y="111"/>
                    <a:pt x="267" y="111"/>
                    <a:pt x="267" y="111"/>
                  </a:cubicBezTo>
                  <a:cubicBezTo>
                    <a:pt x="252" y="111"/>
                    <a:pt x="252" y="111"/>
                    <a:pt x="252" y="111"/>
                  </a:cubicBezTo>
                  <a:cubicBezTo>
                    <a:pt x="249" y="99"/>
                    <a:pt x="249" y="99"/>
                    <a:pt x="249" y="99"/>
                  </a:cubicBezTo>
                  <a:close/>
                  <a:moveTo>
                    <a:pt x="288" y="111"/>
                  </a:moveTo>
                  <a:cubicBezTo>
                    <a:pt x="285" y="99"/>
                    <a:pt x="285" y="99"/>
                    <a:pt x="285" y="99"/>
                  </a:cubicBezTo>
                  <a:cubicBezTo>
                    <a:pt x="307" y="99"/>
                    <a:pt x="307" y="99"/>
                    <a:pt x="307" y="99"/>
                  </a:cubicBezTo>
                  <a:cubicBezTo>
                    <a:pt x="304" y="111"/>
                    <a:pt x="304" y="111"/>
                    <a:pt x="304" y="111"/>
                  </a:cubicBezTo>
                  <a:cubicBezTo>
                    <a:pt x="288" y="111"/>
                    <a:pt x="288" y="111"/>
                    <a:pt x="288" y="111"/>
                  </a:cubicBezTo>
                  <a:close/>
                  <a:moveTo>
                    <a:pt x="324" y="111"/>
                  </a:moveTo>
                  <a:cubicBezTo>
                    <a:pt x="322" y="99"/>
                    <a:pt x="322" y="99"/>
                    <a:pt x="322" y="99"/>
                  </a:cubicBezTo>
                  <a:cubicBezTo>
                    <a:pt x="343" y="99"/>
                    <a:pt x="343" y="99"/>
                    <a:pt x="343" y="99"/>
                  </a:cubicBezTo>
                  <a:cubicBezTo>
                    <a:pt x="340" y="111"/>
                    <a:pt x="340" y="111"/>
                    <a:pt x="340" y="111"/>
                  </a:cubicBezTo>
                  <a:cubicBezTo>
                    <a:pt x="324" y="111"/>
                    <a:pt x="324" y="111"/>
                    <a:pt x="324" y="111"/>
                  </a:cubicBezTo>
                  <a:close/>
                  <a:moveTo>
                    <a:pt x="361" y="111"/>
                  </a:moveTo>
                  <a:cubicBezTo>
                    <a:pt x="358" y="99"/>
                    <a:pt x="358" y="99"/>
                    <a:pt x="358" y="99"/>
                  </a:cubicBezTo>
                  <a:cubicBezTo>
                    <a:pt x="379" y="99"/>
                    <a:pt x="379" y="99"/>
                    <a:pt x="379" y="99"/>
                  </a:cubicBezTo>
                  <a:cubicBezTo>
                    <a:pt x="377" y="111"/>
                    <a:pt x="377" y="111"/>
                    <a:pt x="377" y="111"/>
                  </a:cubicBezTo>
                  <a:cubicBezTo>
                    <a:pt x="361" y="111"/>
                    <a:pt x="361" y="111"/>
                    <a:pt x="361" y="111"/>
                  </a:cubicBezTo>
                  <a:close/>
                  <a:moveTo>
                    <a:pt x="397" y="111"/>
                  </a:moveTo>
                  <a:cubicBezTo>
                    <a:pt x="395" y="99"/>
                    <a:pt x="395" y="99"/>
                    <a:pt x="395" y="99"/>
                  </a:cubicBezTo>
                  <a:cubicBezTo>
                    <a:pt x="416" y="99"/>
                    <a:pt x="416" y="99"/>
                    <a:pt x="416" y="99"/>
                  </a:cubicBezTo>
                  <a:cubicBezTo>
                    <a:pt x="413" y="111"/>
                    <a:pt x="413" y="111"/>
                    <a:pt x="413" y="111"/>
                  </a:cubicBezTo>
                  <a:cubicBezTo>
                    <a:pt x="397" y="111"/>
                    <a:pt x="397" y="111"/>
                    <a:pt x="397" y="111"/>
                  </a:cubicBezTo>
                  <a:close/>
                  <a:moveTo>
                    <a:pt x="161" y="26"/>
                  </a:moveTo>
                  <a:cubicBezTo>
                    <a:pt x="139" y="26"/>
                    <a:pt x="139" y="26"/>
                    <a:pt x="139" y="26"/>
                  </a:cubicBezTo>
                  <a:cubicBezTo>
                    <a:pt x="142" y="14"/>
                    <a:pt x="142" y="14"/>
                    <a:pt x="142" y="14"/>
                  </a:cubicBezTo>
                  <a:cubicBezTo>
                    <a:pt x="158" y="14"/>
                    <a:pt x="158" y="14"/>
                    <a:pt x="158" y="14"/>
                  </a:cubicBezTo>
                  <a:cubicBezTo>
                    <a:pt x="161" y="26"/>
                    <a:pt x="161" y="26"/>
                    <a:pt x="161" y="26"/>
                  </a:cubicBezTo>
                  <a:close/>
                  <a:moveTo>
                    <a:pt x="197" y="26"/>
                  </a:moveTo>
                  <a:cubicBezTo>
                    <a:pt x="176" y="26"/>
                    <a:pt x="176" y="26"/>
                    <a:pt x="176" y="26"/>
                  </a:cubicBezTo>
                  <a:cubicBezTo>
                    <a:pt x="179" y="14"/>
                    <a:pt x="179" y="14"/>
                    <a:pt x="179" y="14"/>
                  </a:cubicBezTo>
                  <a:cubicBezTo>
                    <a:pt x="194" y="14"/>
                    <a:pt x="194" y="14"/>
                    <a:pt x="194" y="14"/>
                  </a:cubicBezTo>
                  <a:cubicBezTo>
                    <a:pt x="197" y="26"/>
                    <a:pt x="197" y="26"/>
                    <a:pt x="197" y="26"/>
                  </a:cubicBezTo>
                  <a:close/>
                  <a:moveTo>
                    <a:pt x="234" y="26"/>
                  </a:moveTo>
                  <a:cubicBezTo>
                    <a:pt x="212" y="26"/>
                    <a:pt x="212" y="26"/>
                    <a:pt x="212" y="26"/>
                  </a:cubicBezTo>
                  <a:cubicBezTo>
                    <a:pt x="215" y="14"/>
                    <a:pt x="215" y="14"/>
                    <a:pt x="215" y="14"/>
                  </a:cubicBezTo>
                  <a:cubicBezTo>
                    <a:pt x="231" y="14"/>
                    <a:pt x="231" y="14"/>
                    <a:pt x="231" y="14"/>
                  </a:cubicBezTo>
                  <a:cubicBezTo>
                    <a:pt x="234" y="26"/>
                    <a:pt x="234" y="26"/>
                    <a:pt x="234" y="26"/>
                  </a:cubicBezTo>
                  <a:close/>
                  <a:moveTo>
                    <a:pt x="270" y="26"/>
                  </a:moveTo>
                  <a:cubicBezTo>
                    <a:pt x="249" y="26"/>
                    <a:pt x="249" y="26"/>
                    <a:pt x="249" y="26"/>
                  </a:cubicBezTo>
                  <a:cubicBezTo>
                    <a:pt x="252" y="14"/>
                    <a:pt x="252" y="14"/>
                    <a:pt x="252" y="14"/>
                  </a:cubicBezTo>
                  <a:cubicBezTo>
                    <a:pt x="267" y="14"/>
                    <a:pt x="267" y="14"/>
                    <a:pt x="267" y="14"/>
                  </a:cubicBezTo>
                  <a:cubicBezTo>
                    <a:pt x="270" y="26"/>
                    <a:pt x="270" y="26"/>
                    <a:pt x="270" y="26"/>
                  </a:cubicBezTo>
                  <a:close/>
                  <a:moveTo>
                    <a:pt x="285" y="26"/>
                  </a:moveTo>
                  <a:cubicBezTo>
                    <a:pt x="288" y="14"/>
                    <a:pt x="288" y="14"/>
                    <a:pt x="288" y="14"/>
                  </a:cubicBezTo>
                  <a:cubicBezTo>
                    <a:pt x="304" y="14"/>
                    <a:pt x="304" y="14"/>
                    <a:pt x="304" y="14"/>
                  </a:cubicBezTo>
                  <a:cubicBezTo>
                    <a:pt x="307" y="26"/>
                    <a:pt x="307" y="26"/>
                    <a:pt x="307" y="26"/>
                  </a:cubicBezTo>
                  <a:cubicBezTo>
                    <a:pt x="285" y="26"/>
                    <a:pt x="285" y="26"/>
                    <a:pt x="285" y="26"/>
                  </a:cubicBezTo>
                  <a:close/>
                  <a:moveTo>
                    <a:pt x="322" y="26"/>
                  </a:moveTo>
                  <a:cubicBezTo>
                    <a:pt x="324" y="14"/>
                    <a:pt x="324" y="14"/>
                    <a:pt x="324" y="14"/>
                  </a:cubicBezTo>
                  <a:cubicBezTo>
                    <a:pt x="340" y="14"/>
                    <a:pt x="340" y="14"/>
                    <a:pt x="340" y="14"/>
                  </a:cubicBezTo>
                  <a:cubicBezTo>
                    <a:pt x="343" y="26"/>
                    <a:pt x="343" y="26"/>
                    <a:pt x="343" y="26"/>
                  </a:cubicBezTo>
                  <a:cubicBezTo>
                    <a:pt x="322" y="26"/>
                    <a:pt x="322" y="26"/>
                    <a:pt x="322" y="26"/>
                  </a:cubicBezTo>
                  <a:close/>
                  <a:moveTo>
                    <a:pt x="358" y="26"/>
                  </a:moveTo>
                  <a:cubicBezTo>
                    <a:pt x="361" y="14"/>
                    <a:pt x="361" y="14"/>
                    <a:pt x="361" y="14"/>
                  </a:cubicBezTo>
                  <a:cubicBezTo>
                    <a:pt x="377" y="14"/>
                    <a:pt x="377" y="14"/>
                    <a:pt x="377" y="14"/>
                  </a:cubicBezTo>
                  <a:cubicBezTo>
                    <a:pt x="379" y="26"/>
                    <a:pt x="379" y="26"/>
                    <a:pt x="379" y="26"/>
                  </a:cubicBezTo>
                  <a:cubicBezTo>
                    <a:pt x="358" y="26"/>
                    <a:pt x="358" y="26"/>
                    <a:pt x="358" y="26"/>
                  </a:cubicBezTo>
                  <a:close/>
                  <a:moveTo>
                    <a:pt x="395" y="26"/>
                  </a:moveTo>
                  <a:cubicBezTo>
                    <a:pt x="397" y="14"/>
                    <a:pt x="397" y="14"/>
                    <a:pt x="397" y="14"/>
                  </a:cubicBezTo>
                  <a:cubicBezTo>
                    <a:pt x="413" y="14"/>
                    <a:pt x="413" y="14"/>
                    <a:pt x="413" y="14"/>
                  </a:cubicBezTo>
                  <a:cubicBezTo>
                    <a:pt x="416" y="26"/>
                    <a:pt x="416" y="26"/>
                    <a:pt x="416" y="26"/>
                  </a:cubicBezTo>
                  <a:lnTo>
                    <a:pt x="395" y="26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</p:grpSp>
      <p:grpSp>
        <p:nvGrpSpPr>
          <p:cNvPr id="477" name="Group 476">
            <a:extLst>
              <a:ext uri="{FF2B5EF4-FFF2-40B4-BE49-F238E27FC236}">
                <a16:creationId xmlns:a16="http://schemas.microsoft.com/office/drawing/2014/main" id="{A70C8864-F1E9-41DC-A8CC-3ABAAF40F084}"/>
              </a:ext>
            </a:extLst>
          </p:cNvPr>
          <p:cNvGrpSpPr>
            <a:grpSpLocks noChangeAspect="1"/>
          </p:cNvGrpSpPr>
          <p:nvPr/>
        </p:nvGrpSpPr>
        <p:grpSpPr>
          <a:xfrm>
            <a:off x="353890" y="1663318"/>
            <a:ext cx="849313" cy="846138"/>
            <a:chOff x="233363" y="2574925"/>
            <a:chExt cx="849313" cy="846138"/>
          </a:xfrm>
        </p:grpSpPr>
        <p:sp>
          <p:nvSpPr>
            <p:cNvPr id="50" name="Oval 43">
              <a:extLst>
                <a:ext uri="{FF2B5EF4-FFF2-40B4-BE49-F238E27FC236}">
                  <a16:creationId xmlns:a16="http://schemas.microsoft.com/office/drawing/2014/main" id="{C05FC93A-9325-4F5C-82B1-957E089627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3363" y="2574925"/>
              <a:ext cx="849313" cy="846138"/>
            </a:xfrm>
            <a:prstGeom prst="ellipse">
              <a:avLst/>
            </a:prstGeom>
            <a:solidFill>
              <a:srgbClr val="FF9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51" name="Freeform 44">
              <a:extLst>
                <a:ext uri="{FF2B5EF4-FFF2-40B4-BE49-F238E27FC236}">
                  <a16:creationId xmlns:a16="http://schemas.microsoft.com/office/drawing/2014/main" id="{D7C24429-94FB-4C2D-9674-CAD3E68AA055}"/>
                </a:ext>
              </a:extLst>
            </p:cNvPr>
            <p:cNvSpPr>
              <a:spLocks/>
            </p:cNvSpPr>
            <p:nvPr/>
          </p:nvSpPr>
          <p:spPr bwMode="auto">
            <a:xfrm>
              <a:off x="425450" y="2944813"/>
              <a:ext cx="428625" cy="136525"/>
            </a:xfrm>
            <a:custGeom>
              <a:avLst/>
              <a:gdLst>
                <a:gd name="T0" fmla="*/ 11 w 485"/>
                <a:gd name="T1" fmla="*/ 0 h 154"/>
                <a:gd name="T2" fmla="*/ 163 w 485"/>
                <a:gd name="T3" fmla="*/ 0 h 154"/>
                <a:gd name="T4" fmla="*/ 171 w 485"/>
                <a:gd name="T5" fmla="*/ 3 h 154"/>
                <a:gd name="T6" fmla="*/ 214 w 485"/>
                <a:gd name="T7" fmla="*/ 41 h 154"/>
                <a:gd name="T8" fmla="*/ 293 w 485"/>
                <a:gd name="T9" fmla="*/ 41 h 154"/>
                <a:gd name="T10" fmla="*/ 310 w 485"/>
                <a:gd name="T11" fmla="*/ 6 h 154"/>
                <a:gd name="T12" fmla="*/ 313 w 485"/>
                <a:gd name="T13" fmla="*/ 0 h 154"/>
                <a:gd name="T14" fmla="*/ 320 w 485"/>
                <a:gd name="T15" fmla="*/ 0 h 154"/>
                <a:gd name="T16" fmla="*/ 453 w 485"/>
                <a:gd name="T17" fmla="*/ 0 h 154"/>
                <a:gd name="T18" fmla="*/ 475 w 485"/>
                <a:gd name="T19" fmla="*/ 9 h 154"/>
                <a:gd name="T20" fmla="*/ 485 w 485"/>
                <a:gd name="T21" fmla="*/ 31 h 154"/>
                <a:gd name="T22" fmla="*/ 485 w 485"/>
                <a:gd name="T23" fmla="*/ 143 h 154"/>
                <a:gd name="T24" fmla="*/ 485 w 485"/>
                <a:gd name="T25" fmla="*/ 154 h 154"/>
                <a:gd name="T26" fmla="*/ 474 w 485"/>
                <a:gd name="T27" fmla="*/ 154 h 154"/>
                <a:gd name="T28" fmla="*/ 416 w 485"/>
                <a:gd name="T29" fmla="*/ 154 h 154"/>
                <a:gd name="T30" fmla="*/ 416 w 485"/>
                <a:gd name="T31" fmla="*/ 154 h 154"/>
                <a:gd name="T32" fmla="*/ 397 w 485"/>
                <a:gd name="T33" fmla="*/ 108 h 154"/>
                <a:gd name="T34" fmla="*/ 351 w 485"/>
                <a:gd name="T35" fmla="*/ 88 h 154"/>
                <a:gd name="T36" fmla="*/ 305 w 485"/>
                <a:gd name="T37" fmla="*/ 108 h 154"/>
                <a:gd name="T38" fmla="*/ 285 w 485"/>
                <a:gd name="T39" fmla="*/ 154 h 154"/>
                <a:gd name="T40" fmla="*/ 285 w 485"/>
                <a:gd name="T41" fmla="*/ 154 h 154"/>
                <a:gd name="T42" fmla="*/ 175 w 485"/>
                <a:gd name="T43" fmla="*/ 154 h 154"/>
                <a:gd name="T44" fmla="*/ 175 w 485"/>
                <a:gd name="T45" fmla="*/ 154 h 154"/>
                <a:gd name="T46" fmla="*/ 156 w 485"/>
                <a:gd name="T47" fmla="*/ 108 h 154"/>
                <a:gd name="T48" fmla="*/ 110 w 485"/>
                <a:gd name="T49" fmla="*/ 88 h 154"/>
                <a:gd name="T50" fmla="*/ 64 w 485"/>
                <a:gd name="T51" fmla="*/ 108 h 154"/>
                <a:gd name="T52" fmla="*/ 45 w 485"/>
                <a:gd name="T53" fmla="*/ 154 h 154"/>
                <a:gd name="T54" fmla="*/ 45 w 485"/>
                <a:gd name="T55" fmla="*/ 154 h 154"/>
                <a:gd name="T56" fmla="*/ 11 w 485"/>
                <a:gd name="T57" fmla="*/ 154 h 154"/>
                <a:gd name="T58" fmla="*/ 0 w 485"/>
                <a:gd name="T59" fmla="*/ 154 h 154"/>
                <a:gd name="T60" fmla="*/ 0 w 485"/>
                <a:gd name="T61" fmla="*/ 143 h 154"/>
                <a:gd name="T62" fmla="*/ 0 w 485"/>
                <a:gd name="T63" fmla="*/ 11 h 154"/>
                <a:gd name="T64" fmla="*/ 0 w 485"/>
                <a:gd name="T65" fmla="*/ 0 h 154"/>
                <a:gd name="T66" fmla="*/ 11 w 485"/>
                <a:gd name="T67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85" h="154">
                  <a:moveTo>
                    <a:pt x="11" y="0"/>
                  </a:moveTo>
                  <a:cubicBezTo>
                    <a:pt x="163" y="0"/>
                    <a:pt x="163" y="0"/>
                    <a:pt x="163" y="0"/>
                  </a:cubicBezTo>
                  <a:cubicBezTo>
                    <a:pt x="171" y="3"/>
                    <a:pt x="171" y="3"/>
                    <a:pt x="171" y="3"/>
                  </a:cubicBezTo>
                  <a:cubicBezTo>
                    <a:pt x="214" y="41"/>
                    <a:pt x="214" y="41"/>
                    <a:pt x="214" y="41"/>
                  </a:cubicBezTo>
                  <a:cubicBezTo>
                    <a:pt x="293" y="41"/>
                    <a:pt x="293" y="41"/>
                    <a:pt x="293" y="41"/>
                  </a:cubicBezTo>
                  <a:cubicBezTo>
                    <a:pt x="310" y="6"/>
                    <a:pt x="310" y="6"/>
                    <a:pt x="310" y="6"/>
                  </a:cubicBezTo>
                  <a:cubicBezTo>
                    <a:pt x="313" y="0"/>
                    <a:pt x="313" y="0"/>
                    <a:pt x="313" y="0"/>
                  </a:cubicBezTo>
                  <a:cubicBezTo>
                    <a:pt x="320" y="0"/>
                    <a:pt x="320" y="0"/>
                    <a:pt x="320" y="0"/>
                  </a:cubicBezTo>
                  <a:cubicBezTo>
                    <a:pt x="453" y="0"/>
                    <a:pt x="453" y="0"/>
                    <a:pt x="453" y="0"/>
                  </a:cubicBezTo>
                  <a:cubicBezTo>
                    <a:pt x="462" y="0"/>
                    <a:pt x="470" y="3"/>
                    <a:pt x="475" y="9"/>
                  </a:cubicBezTo>
                  <a:cubicBezTo>
                    <a:pt x="481" y="15"/>
                    <a:pt x="485" y="23"/>
                    <a:pt x="485" y="31"/>
                  </a:cubicBezTo>
                  <a:cubicBezTo>
                    <a:pt x="485" y="143"/>
                    <a:pt x="485" y="143"/>
                    <a:pt x="485" y="143"/>
                  </a:cubicBezTo>
                  <a:cubicBezTo>
                    <a:pt x="485" y="154"/>
                    <a:pt x="485" y="154"/>
                    <a:pt x="485" y="154"/>
                  </a:cubicBezTo>
                  <a:cubicBezTo>
                    <a:pt x="474" y="154"/>
                    <a:pt x="474" y="154"/>
                    <a:pt x="474" y="154"/>
                  </a:cubicBezTo>
                  <a:cubicBezTo>
                    <a:pt x="416" y="154"/>
                    <a:pt x="416" y="154"/>
                    <a:pt x="416" y="154"/>
                  </a:cubicBezTo>
                  <a:cubicBezTo>
                    <a:pt x="416" y="154"/>
                    <a:pt x="416" y="154"/>
                    <a:pt x="416" y="154"/>
                  </a:cubicBezTo>
                  <a:cubicBezTo>
                    <a:pt x="416" y="136"/>
                    <a:pt x="409" y="120"/>
                    <a:pt x="397" y="108"/>
                  </a:cubicBezTo>
                  <a:cubicBezTo>
                    <a:pt x="384" y="95"/>
                    <a:pt x="368" y="88"/>
                    <a:pt x="351" y="88"/>
                  </a:cubicBezTo>
                  <a:cubicBezTo>
                    <a:pt x="333" y="88"/>
                    <a:pt x="317" y="95"/>
                    <a:pt x="305" y="108"/>
                  </a:cubicBezTo>
                  <a:cubicBezTo>
                    <a:pt x="292" y="120"/>
                    <a:pt x="285" y="136"/>
                    <a:pt x="285" y="154"/>
                  </a:cubicBezTo>
                  <a:cubicBezTo>
                    <a:pt x="285" y="154"/>
                    <a:pt x="285" y="154"/>
                    <a:pt x="285" y="154"/>
                  </a:cubicBezTo>
                  <a:cubicBezTo>
                    <a:pt x="175" y="154"/>
                    <a:pt x="175" y="154"/>
                    <a:pt x="175" y="154"/>
                  </a:cubicBezTo>
                  <a:cubicBezTo>
                    <a:pt x="175" y="154"/>
                    <a:pt x="175" y="154"/>
                    <a:pt x="175" y="154"/>
                  </a:cubicBezTo>
                  <a:cubicBezTo>
                    <a:pt x="175" y="136"/>
                    <a:pt x="169" y="120"/>
                    <a:pt x="156" y="108"/>
                  </a:cubicBezTo>
                  <a:cubicBezTo>
                    <a:pt x="144" y="95"/>
                    <a:pt x="128" y="88"/>
                    <a:pt x="110" y="88"/>
                  </a:cubicBezTo>
                  <a:cubicBezTo>
                    <a:pt x="93" y="88"/>
                    <a:pt x="76" y="95"/>
                    <a:pt x="64" y="108"/>
                  </a:cubicBezTo>
                  <a:cubicBezTo>
                    <a:pt x="52" y="120"/>
                    <a:pt x="45" y="136"/>
                    <a:pt x="45" y="154"/>
                  </a:cubicBezTo>
                  <a:cubicBezTo>
                    <a:pt x="45" y="154"/>
                    <a:pt x="45" y="154"/>
                    <a:pt x="45" y="154"/>
                  </a:cubicBezTo>
                  <a:cubicBezTo>
                    <a:pt x="11" y="154"/>
                    <a:pt x="11" y="154"/>
                    <a:pt x="11" y="154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52" name="Freeform 45">
              <a:extLst>
                <a:ext uri="{FF2B5EF4-FFF2-40B4-BE49-F238E27FC236}">
                  <a16:creationId xmlns:a16="http://schemas.microsoft.com/office/drawing/2014/main" id="{C12DD1BC-96FE-4ECE-97CC-F62400EFC697}"/>
                </a:ext>
              </a:extLst>
            </p:cNvPr>
            <p:cNvSpPr>
              <a:spLocks/>
            </p:cNvSpPr>
            <p:nvPr/>
          </p:nvSpPr>
          <p:spPr bwMode="auto">
            <a:xfrm>
              <a:off x="835025" y="3017838"/>
              <a:ext cx="55563" cy="63500"/>
            </a:xfrm>
            <a:custGeom>
              <a:avLst/>
              <a:gdLst>
                <a:gd name="T0" fmla="*/ 11 w 63"/>
                <a:gd name="T1" fmla="*/ 0 h 73"/>
                <a:gd name="T2" fmla="*/ 52 w 63"/>
                <a:gd name="T3" fmla="*/ 0 h 73"/>
                <a:gd name="T4" fmla="*/ 63 w 63"/>
                <a:gd name="T5" fmla="*/ 0 h 73"/>
                <a:gd name="T6" fmla="*/ 63 w 63"/>
                <a:gd name="T7" fmla="*/ 11 h 73"/>
                <a:gd name="T8" fmla="*/ 63 w 63"/>
                <a:gd name="T9" fmla="*/ 41 h 73"/>
                <a:gd name="T10" fmla="*/ 54 w 63"/>
                <a:gd name="T11" fmla="*/ 64 h 73"/>
                <a:gd name="T12" fmla="*/ 31 w 63"/>
                <a:gd name="T13" fmla="*/ 73 h 73"/>
                <a:gd name="T14" fmla="*/ 11 w 63"/>
                <a:gd name="T15" fmla="*/ 73 h 73"/>
                <a:gd name="T16" fmla="*/ 0 w 63"/>
                <a:gd name="T17" fmla="*/ 73 h 73"/>
                <a:gd name="T18" fmla="*/ 0 w 63"/>
                <a:gd name="T19" fmla="*/ 62 h 73"/>
                <a:gd name="T20" fmla="*/ 0 w 63"/>
                <a:gd name="T21" fmla="*/ 11 h 73"/>
                <a:gd name="T22" fmla="*/ 0 w 63"/>
                <a:gd name="T23" fmla="*/ 0 h 73"/>
                <a:gd name="T24" fmla="*/ 11 w 63"/>
                <a:gd name="T25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" h="73">
                  <a:moveTo>
                    <a:pt x="11" y="0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3" y="41"/>
                    <a:pt x="63" y="41"/>
                    <a:pt x="63" y="41"/>
                  </a:cubicBezTo>
                  <a:cubicBezTo>
                    <a:pt x="63" y="50"/>
                    <a:pt x="59" y="58"/>
                    <a:pt x="54" y="64"/>
                  </a:cubicBezTo>
                  <a:cubicBezTo>
                    <a:pt x="48" y="69"/>
                    <a:pt x="40" y="73"/>
                    <a:pt x="31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53" name="Freeform 46">
              <a:extLst>
                <a:ext uri="{FF2B5EF4-FFF2-40B4-BE49-F238E27FC236}">
                  <a16:creationId xmlns:a16="http://schemas.microsoft.com/office/drawing/2014/main" id="{1A4D936A-BD2A-49F9-96CB-AE5558D375F7}"/>
                </a:ext>
              </a:extLst>
            </p:cNvPr>
            <p:cNvSpPr>
              <a:spLocks/>
            </p:cNvSpPr>
            <p:nvPr/>
          </p:nvSpPr>
          <p:spPr bwMode="auto">
            <a:xfrm>
              <a:off x="474663" y="3033713"/>
              <a:ext cx="95250" cy="95250"/>
            </a:xfrm>
            <a:custGeom>
              <a:avLst/>
              <a:gdLst>
                <a:gd name="T0" fmla="*/ 54 w 108"/>
                <a:gd name="T1" fmla="*/ 0 h 109"/>
                <a:gd name="T2" fmla="*/ 93 w 108"/>
                <a:gd name="T3" fmla="*/ 16 h 109"/>
                <a:gd name="T4" fmla="*/ 108 w 108"/>
                <a:gd name="T5" fmla="*/ 55 h 109"/>
                <a:gd name="T6" fmla="*/ 93 w 108"/>
                <a:gd name="T7" fmla="*/ 93 h 109"/>
                <a:gd name="T8" fmla="*/ 54 w 108"/>
                <a:gd name="T9" fmla="*/ 109 h 109"/>
                <a:gd name="T10" fmla="*/ 16 w 108"/>
                <a:gd name="T11" fmla="*/ 93 h 109"/>
                <a:gd name="T12" fmla="*/ 0 w 108"/>
                <a:gd name="T13" fmla="*/ 55 h 109"/>
                <a:gd name="T14" fmla="*/ 16 w 108"/>
                <a:gd name="T15" fmla="*/ 16 h 109"/>
                <a:gd name="T16" fmla="*/ 54 w 108"/>
                <a:gd name="T17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8" h="109">
                  <a:moveTo>
                    <a:pt x="54" y="0"/>
                  </a:moveTo>
                  <a:cubicBezTo>
                    <a:pt x="69" y="0"/>
                    <a:pt x="83" y="7"/>
                    <a:pt x="93" y="16"/>
                  </a:cubicBezTo>
                  <a:cubicBezTo>
                    <a:pt x="102" y="26"/>
                    <a:pt x="108" y="40"/>
                    <a:pt x="108" y="55"/>
                  </a:cubicBezTo>
                  <a:cubicBezTo>
                    <a:pt x="108" y="70"/>
                    <a:pt x="102" y="83"/>
                    <a:pt x="93" y="93"/>
                  </a:cubicBezTo>
                  <a:cubicBezTo>
                    <a:pt x="83" y="103"/>
                    <a:pt x="69" y="109"/>
                    <a:pt x="54" y="109"/>
                  </a:cubicBezTo>
                  <a:cubicBezTo>
                    <a:pt x="39" y="109"/>
                    <a:pt x="26" y="103"/>
                    <a:pt x="16" y="93"/>
                  </a:cubicBezTo>
                  <a:cubicBezTo>
                    <a:pt x="6" y="83"/>
                    <a:pt x="0" y="70"/>
                    <a:pt x="0" y="55"/>
                  </a:cubicBezTo>
                  <a:cubicBezTo>
                    <a:pt x="0" y="40"/>
                    <a:pt x="6" y="26"/>
                    <a:pt x="16" y="16"/>
                  </a:cubicBezTo>
                  <a:cubicBezTo>
                    <a:pt x="26" y="7"/>
                    <a:pt x="39" y="0"/>
                    <a:pt x="54" y="0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54" name="Freeform 47">
              <a:extLst>
                <a:ext uri="{FF2B5EF4-FFF2-40B4-BE49-F238E27FC236}">
                  <a16:creationId xmlns:a16="http://schemas.microsoft.com/office/drawing/2014/main" id="{F7B04E54-B930-442B-B854-7AFD8CF364D6}"/>
                </a:ext>
              </a:extLst>
            </p:cNvPr>
            <p:cNvSpPr>
              <a:spLocks/>
            </p:cNvSpPr>
            <p:nvPr/>
          </p:nvSpPr>
          <p:spPr bwMode="auto">
            <a:xfrm>
              <a:off x="687388" y="3033713"/>
              <a:ext cx="96838" cy="95250"/>
            </a:xfrm>
            <a:custGeom>
              <a:avLst/>
              <a:gdLst>
                <a:gd name="T0" fmla="*/ 55 w 109"/>
                <a:gd name="T1" fmla="*/ 0 h 109"/>
                <a:gd name="T2" fmla="*/ 93 w 109"/>
                <a:gd name="T3" fmla="*/ 16 h 109"/>
                <a:gd name="T4" fmla="*/ 109 w 109"/>
                <a:gd name="T5" fmla="*/ 55 h 109"/>
                <a:gd name="T6" fmla="*/ 93 w 109"/>
                <a:gd name="T7" fmla="*/ 93 h 109"/>
                <a:gd name="T8" fmla="*/ 55 w 109"/>
                <a:gd name="T9" fmla="*/ 109 h 109"/>
                <a:gd name="T10" fmla="*/ 16 w 109"/>
                <a:gd name="T11" fmla="*/ 93 h 109"/>
                <a:gd name="T12" fmla="*/ 0 w 109"/>
                <a:gd name="T13" fmla="*/ 55 h 109"/>
                <a:gd name="T14" fmla="*/ 16 w 109"/>
                <a:gd name="T15" fmla="*/ 16 h 109"/>
                <a:gd name="T16" fmla="*/ 55 w 109"/>
                <a:gd name="T17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9" h="109">
                  <a:moveTo>
                    <a:pt x="55" y="0"/>
                  </a:moveTo>
                  <a:cubicBezTo>
                    <a:pt x="70" y="0"/>
                    <a:pt x="83" y="7"/>
                    <a:pt x="93" y="16"/>
                  </a:cubicBezTo>
                  <a:cubicBezTo>
                    <a:pt x="103" y="26"/>
                    <a:pt x="109" y="40"/>
                    <a:pt x="109" y="55"/>
                  </a:cubicBezTo>
                  <a:cubicBezTo>
                    <a:pt x="109" y="70"/>
                    <a:pt x="103" y="83"/>
                    <a:pt x="93" y="93"/>
                  </a:cubicBezTo>
                  <a:cubicBezTo>
                    <a:pt x="83" y="103"/>
                    <a:pt x="70" y="109"/>
                    <a:pt x="55" y="109"/>
                  </a:cubicBezTo>
                  <a:cubicBezTo>
                    <a:pt x="40" y="109"/>
                    <a:pt x="26" y="103"/>
                    <a:pt x="16" y="93"/>
                  </a:cubicBezTo>
                  <a:cubicBezTo>
                    <a:pt x="6" y="83"/>
                    <a:pt x="0" y="70"/>
                    <a:pt x="0" y="55"/>
                  </a:cubicBezTo>
                  <a:cubicBezTo>
                    <a:pt x="0" y="40"/>
                    <a:pt x="6" y="26"/>
                    <a:pt x="16" y="16"/>
                  </a:cubicBezTo>
                  <a:cubicBezTo>
                    <a:pt x="26" y="7"/>
                    <a:pt x="40" y="0"/>
                    <a:pt x="55" y="0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55" name="Freeform 48">
              <a:extLst>
                <a:ext uri="{FF2B5EF4-FFF2-40B4-BE49-F238E27FC236}">
                  <a16:creationId xmlns:a16="http://schemas.microsoft.com/office/drawing/2014/main" id="{4E45F4AF-CBFF-456C-9683-EC51D04739CD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400" y="2865438"/>
              <a:ext cx="58738" cy="98425"/>
            </a:xfrm>
            <a:custGeom>
              <a:avLst/>
              <a:gdLst>
                <a:gd name="T0" fmla="*/ 43 w 65"/>
                <a:gd name="T1" fmla="*/ 102 h 110"/>
                <a:gd name="T2" fmla="*/ 57 w 65"/>
                <a:gd name="T3" fmla="*/ 107 h 110"/>
                <a:gd name="T4" fmla="*/ 62 w 65"/>
                <a:gd name="T5" fmla="*/ 93 h 110"/>
                <a:gd name="T6" fmla="*/ 23 w 65"/>
                <a:gd name="T7" fmla="*/ 8 h 110"/>
                <a:gd name="T8" fmla="*/ 8 w 65"/>
                <a:gd name="T9" fmla="*/ 3 h 110"/>
                <a:gd name="T10" fmla="*/ 3 w 65"/>
                <a:gd name="T11" fmla="*/ 17 h 110"/>
                <a:gd name="T12" fmla="*/ 43 w 65"/>
                <a:gd name="T13" fmla="*/ 102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110">
                  <a:moveTo>
                    <a:pt x="43" y="102"/>
                  </a:moveTo>
                  <a:cubicBezTo>
                    <a:pt x="45" y="107"/>
                    <a:pt x="52" y="110"/>
                    <a:pt x="57" y="107"/>
                  </a:cubicBezTo>
                  <a:cubicBezTo>
                    <a:pt x="63" y="104"/>
                    <a:pt x="65" y="98"/>
                    <a:pt x="62" y="93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0" y="3"/>
                    <a:pt x="14" y="0"/>
                    <a:pt x="8" y="3"/>
                  </a:cubicBezTo>
                  <a:cubicBezTo>
                    <a:pt x="3" y="5"/>
                    <a:pt x="0" y="12"/>
                    <a:pt x="3" y="17"/>
                  </a:cubicBezTo>
                  <a:lnTo>
                    <a:pt x="43" y="102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56" name="Freeform 49">
              <a:extLst>
                <a:ext uri="{FF2B5EF4-FFF2-40B4-BE49-F238E27FC236}">
                  <a16:creationId xmlns:a16="http://schemas.microsoft.com/office/drawing/2014/main" id="{88390D8E-D5EA-44DC-8B94-C12AFF4EF37C}"/>
                </a:ext>
              </a:extLst>
            </p:cNvPr>
            <p:cNvSpPr>
              <a:spLocks/>
            </p:cNvSpPr>
            <p:nvPr/>
          </p:nvSpPr>
          <p:spPr bwMode="auto">
            <a:xfrm>
              <a:off x="647700" y="2932113"/>
              <a:ext cx="57150" cy="49213"/>
            </a:xfrm>
            <a:custGeom>
              <a:avLst/>
              <a:gdLst>
                <a:gd name="T0" fmla="*/ 29 w 36"/>
                <a:gd name="T1" fmla="*/ 31 h 31"/>
                <a:gd name="T2" fmla="*/ 0 w 36"/>
                <a:gd name="T3" fmla="*/ 10 h 31"/>
                <a:gd name="T4" fmla="*/ 8 w 36"/>
                <a:gd name="T5" fmla="*/ 0 h 31"/>
                <a:gd name="T6" fmla="*/ 36 w 36"/>
                <a:gd name="T7" fmla="*/ 21 h 31"/>
                <a:gd name="T8" fmla="*/ 29 w 36"/>
                <a:gd name="T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1">
                  <a:moveTo>
                    <a:pt x="29" y="31"/>
                  </a:moveTo>
                  <a:lnTo>
                    <a:pt x="0" y="10"/>
                  </a:lnTo>
                  <a:lnTo>
                    <a:pt x="8" y="0"/>
                  </a:lnTo>
                  <a:lnTo>
                    <a:pt x="36" y="21"/>
                  </a:lnTo>
                  <a:lnTo>
                    <a:pt x="29" y="31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57" name="Freeform 50">
              <a:extLst>
                <a:ext uri="{FF2B5EF4-FFF2-40B4-BE49-F238E27FC236}">
                  <a16:creationId xmlns:a16="http://schemas.microsoft.com/office/drawing/2014/main" id="{B3B1B633-5CD9-4387-9617-B925C9D0959F}"/>
                </a:ext>
              </a:extLst>
            </p:cNvPr>
            <p:cNvSpPr>
              <a:spLocks/>
            </p:cNvSpPr>
            <p:nvPr/>
          </p:nvSpPr>
          <p:spPr bwMode="auto">
            <a:xfrm>
              <a:off x="620713" y="2909888"/>
              <a:ext cx="52388" cy="58738"/>
            </a:xfrm>
            <a:custGeom>
              <a:avLst/>
              <a:gdLst>
                <a:gd name="T0" fmla="*/ 50 w 59"/>
                <a:gd name="T1" fmla="*/ 5 h 67"/>
                <a:gd name="T2" fmla="*/ 59 w 59"/>
                <a:gd name="T3" fmla="*/ 26 h 67"/>
                <a:gd name="T4" fmla="*/ 50 w 59"/>
                <a:gd name="T5" fmla="*/ 48 h 67"/>
                <a:gd name="T6" fmla="*/ 32 w 59"/>
                <a:gd name="T7" fmla="*/ 63 h 67"/>
                <a:gd name="T8" fmla="*/ 9 w 59"/>
                <a:gd name="T9" fmla="*/ 62 h 67"/>
                <a:gd name="T10" fmla="*/ 1 w 59"/>
                <a:gd name="T11" fmla="*/ 41 h 67"/>
                <a:gd name="T12" fmla="*/ 9 w 59"/>
                <a:gd name="T13" fmla="*/ 19 h 67"/>
                <a:gd name="T14" fmla="*/ 9 w 59"/>
                <a:gd name="T15" fmla="*/ 19 h 67"/>
                <a:gd name="T16" fmla="*/ 27 w 59"/>
                <a:gd name="T17" fmla="*/ 4 h 67"/>
                <a:gd name="T18" fmla="*/ 50 w 59"/>
                <a:gd name="T19" fmla="*/ 5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67">
                  <a:moveTo>
                    <a:pt x="50" y="5"/>
                  </a:moveTo>
                  <a:cubicBezTo>
                    <a:pt x="57" y="10"/>
                    <a:pt x="59" y="17"/>
                    <a:pt x="59" y="26"/>
                  </a:cubicBezTo>
                  <a:cubicBezTo>
                    <a:pt x="58" y="33"/>
                    <a:pt x="55" y="41"/>
                    <a:pt x="50" y="48"/>
                  </a:cubicBezTo>
                  <a:cubicBezTo>
                    <a:pt x="45" y="55"/>
                    <a:pt x="39" y="60"/>
                    <a:pt x="32" y="63"/>
                  </a:cubicBezTo>
                  <a:cubicBezTo>
                    <a:pt x="24" y="67"/>
                    <a:pt x="16" y="67"/>
                    <a:pt x="9" y="62"/>
                  </a:cubicBezTo>
                  <a:cubicBezTo>
                    <a:pt x="3" y="57"/>
                    <a:pt x="0" y="49"/>
                    <a:pt x="1" y="41"/>
                  </a:cubicBezTo>
                  <a:cubicBezTo>
                    <a:pt x="1" y="34"/>
                    <a:pt x="4" y="26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14" y="12"/>
                    <a:pt x="21" y="7"/>
                    <a:pt x="27" y="4"/>
                  </a:cubicBezTo>
                  <a:cubicBezTo>
                    <a:pt x="35" y="0"/>
                    <a:pt x="43" y="0"/>
                    <a:pt x="50" y="5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58" name="Freeform 51">
              <a:extLst>
                <a:ext uri="{FF2B5EF4-FFF2-40B4-BE49-F238E27FC236}">
                  <a16:creationId xmlns:a16="http://schemas.microsoft.com/office/drawing/2014/main" id="{53597BBF-E316-41B5-81B1-AED1CC1CF8CF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288" y="2865438"/>
              <a:ext cx="57150" cy="98425"/>
            </a:xfrm>
            <a:custGeom>
              <a:avLst/>
              <a:gdLst>
                <a:gd name="T0" fmla="*/ 42 w 65"/>
                <a:gd name="T1" fmla="*/ 102 h 110"/>
                <a:gd name="T2" fmla="*/ 57 w 65"/>
                <a:gd name="T3" fmla="*/ 107 h 110"/>
                <a:gd name="T4" fmla="*/ 62 w 65"/>
                <a:gd name="T5" fmla="*/ 93 h 110"/>
                <a:gd name="T6" fmla="*/ 22 w 65"/>
                <a:gd name="T7" fmla="*/ 8 h 110"/>
                <a:gd name="T8" fmla="*/ 8 w 65"/>
                <a:gd name="T9" fmla="*/ 3 h 110"/>
                <a:gd name="T10" fmla="*/ 3 w 65"/>
                <a:gd name="T11" fmla="*/ 17 h 110"/>
                <a:gd name="T12" fmla="*/ 42 w 65"/>
                <a:gd name="T13" fmla="*/ 102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110">
                  <a:moveTo>
                    <a:pt x="42" y="102"/>
                  </a:moveTo>
                  <a:cubicBezTo>
                    <a:pt x="45" y="107"/>
                    <a:pt x="51" y="110"/>
                    <a:pt x="57" y="107"/>
                  </a:cubicBezTo>
                  <a:cubicBezTo>
                    <a:pt x="62" y="104"/>
                    <a:pt x="65" y="98"/>
                    <a:pt x="62" y="93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0" y="3"/>
                    <a:pt x="13" y="0"/>
                    <a:pt x="8" y="3"/>
                  </a:cubicBezTo>
                  <a:cubicBezTo>
                    <a:pt x="3" y="5"/>
                    <a:pt x="0" y="12"/>
                    <a:pt x="3" y="17"/>
                  </a:cubicBezTo>
                  <a:lnTo>
                    <a:pt x="42" y="102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</p:grpSp>
      <p:grpSp>
        <p:nvGrpSpPr>
          <p:cNvPr id="478" name="Group 477">
            <a:extLst>
              <a:ext uri="{FF2B5EF4-FFF2-40B4-BE49-F238E27FC236}">
                <a16:creationId xmlns:a16="http://schemas.microsoft.com/office/drawing/2014/main" id="{F9E8C5BB-C2A7-4605-9F11-D3B7843CBF92}"/>
              </a:ext>
            </a:extLst>
          </p:cNvPr>
          <p:cNvGrpSpPr>
            <a:grpSpLocks noChangeAspect="1"/>
          </p:cNvGrpSpPr>
          <p:nvPr/>
        </p:nvGrpSpPr>
        <p:grpSpPr>
          <a:xfrm>
            <a:off x="1535546" y="1663318"/>
            <a:ext cx="849313" cy="846138"/>
            <a:chOff x="1211263" y="2574925"/>
            <a:chExt cx="849313" cy="846138"/>
          </a:xfrm>
        </p:grpSpPr>
        <p:sp>
          <p:nvSpPr>
            <p:cNvPr id="59" name="Oval 52">
              <a:extLst>
                <a:ext uri="{FF2B5EF4-FFF2-40B4-BE49-F238E27FC236}">
                  <a16:creationId xmlns:a16="http://schemas.microsoft.com/office/drawing/2014/main" id="{69E926AD-6982-4609-9025-BECFF38356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11263" y="2574925"/>
              <a:ext cx="849313" cy="846138"/>
            </a:xfrm>
            <a:prstGeom prst="ellipse">
              <a:avLst/>
            </a:prstGeom>
            <a:solidFill>
              <a:srgbClr val="9E9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60" name="Rectangle 53">
              <a:extLst>
                <a:ext uri="{FF2B5EF4-FFF2-40B4-BE49-F238E27FC236}">
                  <a16:creationId xmlns:a16="http://schemas.microsoft.com/office/drawing/2014/main" id="{9441FEF3-8CE5-4F11-8E8B-CADB04D0A8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68450" y="2863850"/>
              <a:ext cx="19050" cy="49213"/>
            </a:xfrm>
            <a:prstGeom prst="rect">
              <a:avLst/>
            </a:pr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61" name="Freeform 54">
              <a:extLst>
                <a:ext uri="{FF2B5EF4-FFF2-40B4-BE49-F238E27FC236}">
                  <a16:creationId xmlns:a16="http://schemas.microsoft.com/office/drawing/2014/main" id="{81330E64-6447-4A0A-AD3D-50F1BC567FB8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0338" y="2859088"/>
              <a:ext cx="296863" cy="19050"/>
            </a:xfrm>
            <a:custGeom>
              <a:avLst/>
              <a:gdLst>
                <a:gd name="T0" fmla="*/ 11 w 336"/>
                <a:gd name="T1" fmla="*/ 0 h 22"/>
                <a:gd name="T2" fmla="*/ 0 w 336"/>
                <a:gd name="T3" fmla="*/ 11 h 22"/>
                <a:gd name="T4" fmla="*/ 11 w 336"/>
                <a:gd name="T5" fmla="*/ 22 h 22"/>
                <a:gd name="T6" fmla="*/ 324 w 336"/>
                <a:gd name="T7" fmla="*/ 22 h 22"/>
                <a:gd name="T8" fmla="*/ 336 w 336"/>
                <a:gd name="T9" fmla="*/ 11 h 22"/>
                <a:gd name="T10" fmla="*/ 324 w 336"/>
                <a:gd name="T11" fmla="*/ 0 h 22"/>
                <a:gd name="T12" fmla="*/ 11 w 336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6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324" y="22"/>
                    <a:pt x="324" y="22"/>
                    <a:pt x="324" y="22"/>
                  </a:cubicBezTo>
                  <a:cubicBezTo>
                    <a:pt x="331" y="22"/>
                    <a:pt x="336" y="17"/>
                    <a:pt x="336" y="11"/>
                  </a:cubicBezTo>
                  <a:cubicBezTo>
                    <a:pt x="336" y="5"/>
                    <a:pt x="331" y="0"/>
                    <a:pt x="324" y="0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62" name="Freeform 55">
              <a:extLst>
                <a:ext uri="{FF2B5EF4-FFF2-40B4-BE49-F238E27FC236}">
                  <a16:creationId xmlns:a16="http://schemas.microsoft.com/office/drawing/2014/main" id="{35BAD90B-A393-4DC4-9923-AD9D1AB76963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0025" y="3068638"/>
              <a:ext cx="28575" cy="53975"/>
            </a:xfrm>
            <a:custGeom>
              <a:avLst/>
              <a:gdLst>
                <a:gd name="T0" fmla="*/ 18 w 18"/>
                <a:gd name="T1" fmla="*/ 3 h 34"/>
                <a:gd name="T2" fmla="*/ 12 w 18"/>
                <a:gd name="T3" fmla="*/ 34 h 34"/>
                <a:gd name="T4" fmla="*/ 0 w 18"/>
                <a:gd name="T5" fmla="*/ 32 h 34"/>
                <a:gd name="T6" fmla="*/ 6 w 18"/>
                <a:gd name="T7" fmla="*/ 0 h 34"/>
                <a:gd name="T8" fmla="*/ 18 w 18"/>
                <a:gd name="T9" fmla="*/ 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4">
                  <a:moveTo>
                    <a:pt x="18" y="3"/>
                  </a:moveTo>
                  <a:lnTo>
                    <a:pt x="12" y="34"/>
                  </a:lnTo>
                  <a:lnTo>
                    <a:pt x="0" y="32"/>
                  </a:lnTo>
                  <a:lnTo>
                    <a:pt x="6" y="0"/>
                  </a:lnTo>
                  <a:lnTo>
                    <a:pt x="18" y="3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63" name="Rectangle 56">
              <a:extLst>
                <a:ext uri="{FF2B5EF4-FFF2-40B4-BE49-F238E27FC236}">
                  <a16:creationId xmlns:a16="http://schemas.microsoft.com/office/drawing/2014/main" id="{B6316A7F-DDEE-4F6D-B265-7039E12F0D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4163" y="3062288"/>
              <a:ext cx="20638" cy="58738"/>
            </a:xfrm>
            <a:prstGeom prst="rect">
              <a:avLst/>
            </a:pr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64" name="Freeform 57">
              <a:extLst>
                <a:ext uri="{FF2B5EF4-FFF2-40B4-BE49-F238E27FC236}">
                  <a16:creationId xmlns:a16="http://schemas.microsoft.com/office/drawing/2014/main" id="{E674103B-3BDF-47E3-B075-47344DC13539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9700" y="3098800"/>
              <a:ext cx="219075" cy="39688"/>
            </a:xfrm>
            <a:custGeom>
              <a:avLst/>
              <a:gdLst>
                <a:gd name="T0" fmla="*/ 22 w 246"/>
                <a:gd name="T1" fmla="*/ 0 h 45"/>
                <a:gd name="T2" fmla="*/ 29 w 246"/>
                <a:gd name="T3" fmla="*/ 22 h 45"/>
                <a:gd name="T4" fmla="*/ 246 w 246"/>
                <a:gd name="T5" fmla="*/ 22 h 45"/>
                <a:gd name="T6" fmla="*/ 246 w 246"/>
                <a:gd name="T7" fmla="*/ 45 h 45"/>
                <a:gd name="T8" fmla="*/ 21 w 246"/>
                <a:gd name="T9" fmla="*/ 45 h 45"/>
                <a:gd name="T10" fmla="*/ 20 w 246"/>
                <a:gd name="T11" fmla="*/ 45 h 45"/>
                <a:gd name="T12" fmla="*/ 20 w 246"/>
                <a:gd name="T13" fmla="*/ 45 h 45"/>
                <a:gd name="T14" fmla="*/ 10 w 246"/>
                <a:gd name="T15" fmla="*/ 37 h 45"/>
                <a:gd name="T16" fmla="*/ 20 w 246"/>
                <a:gd name="T17" fmla="*/ 34 h 45"/>
                <a:gd name="T18" fmla="*/ 10 w 246"/>
                <a:gd name="T19" fmla="*/ 37 h 45"/>
                <a:gd name="T20" fmla="*/ 0 w 246"/>
                <a:gd name="T21" fmla="*/ 6 h 45"/>
                <a:gd name="T22" fmla="*/ 22 w 246"/>
                <a:gd name="T23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6" h="45">
                  <a:moveTo>
                    <a:pt x="22" y="0"/>
                  </a:moveTo>
                  <a:cubicBezTo>
                    <a:pt x="29" y="22"/>
                    <a:pt x="29" y="22"/>
                    <a:pt x="29" y="22"/>
                  </a:cubicBezTo>
                  <a:cubicBezTo>
                    <a:pt x="246" y="22"/>
                    <a:pt x="246" y="22"/>
                    <a:pt x="246" y="22"/>
                  </a:cubicBezTo>
                  <a:cubicBezTo>
                    <a:pt x="246" y="45"/>
                    <a:pt x="246" y="45"/>
                    <a:pt x="246" y="45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16" y="45"/>
                    <a:pt x="11" y="42"/>
                    <a:pt x="10" y="37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0" y="6"/>
                    <a:pt x="0" y="6"/>
                    <a:pt x="0" y="6"/>
                  </a:cubicBezTo>
                  <a:lnTo>
                    <a:pt x="22" y="0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65" name="Freeform 58">
              <a:extLst>
                <a:ext uri="{FF2B5EF4-FFF2-40B4-BE49-F238E27FC236}">
                  <a16:creationId xmlns:a16="http://schemas.microsoft.com/office/drawing/2014/main" id="{F473EFFD-7B71-451D-8435-11B8EA480B6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03350" y="2903538"/>
              <a:ext cx="379413" cy="177800"/>
            </a:xfrm>
            <a:custGeom>
              <a:avLst/>
              <a:gdLst>
                <a:gd name="T0" fmla="*/ 137 w 428"/>
                <a:gd name="T1" fmla="*/ 132 h 200"/>
                <a:gd name="T2" fmla="*/ 14 w 428"/>
                <a:gd name="T3" fmla="*/ 145 h 200"/>
                <a:gd name="T4" fmla="*/ 30 w 428"/>
                <a:gd name="T5" fmla="*/ 114 h 200"/>
                <a:gd name="T6" fmla="*/ 129 w 428"/>
                <a:gd name="T7" fmla="*/ 48 h 200"/>
                <a:gd name="T8" fmla="*/ 153 w 428"/>
                <a:gd name="T9" fmla="*/ 85 h 200"/>
                <a:gd name="T10" fmla="*/ 137 w 428"/>
                <a:gd name="T11" fmla="*/ 132 h 200"/>
                <a:gd name="T12" fmla="*/ 426 w 428"/>
                <a:gd name="T13" fmla="*/ 79 h 200"/>
                <a:gd name="T14" fmla="*/ 421 w 428"/>
                <a:gd name="T15" fmla="*/ 43 h 200"/>
                <a:gd name="T16" fmla="*/ 410 w 428"/>
                <a:gd name="T17" fmla="*/ 33 h 200"/>
                <a:gd name="T18" fmla="*/ 249 w 428"/>
                <a:gd name="T19" fmla="*/ 33 h 200"/>
                <a:gd name="T20" fmla="*/ 229 w 428"/>
                <a:gd name="T21" fmla="*/ 5 h 200"/>
                <a:gd name="T22" fmla="*/ 220 w 428"/>
                <a:gd name="T23" fmla="*/ 0 h 200"/>
                <a:gd name="T24" fmla="*/ 175 w 428"/>
                <a:gd name="T25" fmla="*/ 0 h 200"/>
                <a:gd name="T26" fmla="*/ 166 w 428"/>
                <a:gd name="T27" fmla="*/ 5 h 200"/>
                <a:gd name="T28" fmla="*/ 147 w 428"/>
                <a:gd name="T29" fmla="*/ 33 h 200"/>
                <a:gd name="T30" fmla="*/ 19 w 428"/>
                <a:gd name="T31" fmla="*/ 103 h 200"/>
                <a:gd name="T32" fmla="*/ 1 w 428"/>
                <a:gd name="T33" fmla="*/ 141 h 200"/>
                <a:gd name="T34" fmla="*/ 0 w 428"/>
                <a:gd name="T35" fmla="*/ 151 h 200"/>
                <a:gd name="T36" fmla="*/ 10 w 428"/>
                <a:gd name="T37" fmla="*/ 178 h 200"/>
                <a:gd name="T38" fmla="*/ 92 w 428"/>
                <a:gd name="T39" fmla="*/ 195 h 200"/>
                <a:gd name="T40" fmla="*/ 92 w 428"/>
                <a:gd name="T41" fmla="*/ 195 h 200"/>
                <a:gd name="T42" fmla="*/ 93 w 428"/>
                <a:gd name="T43" fmla="*/ 195 h 200"/>
                <a:gd name="T44" fmla="*/ 221 w 428"/>
                <a:gd name="T45" fmla="*/ 190 h 200"/>
                <a:gd name="T46" fmla="*/ 220 w 428"/>
                <a:gd name="T47" fmla="*/ 178 h 200"/>
                <a:gd name="T48" fmla="*/ 221 w 428"/>
                <a:gd name="T49" fmla="*/ 190 h 200"/>
                <a:gd name="T50" fmla="*/ 222 w 428"/>
                <a:gd name="T51" fmla="*/ 189 h 200"/>
                <a:gd name="T52" fmla="*/ 269 w 428"/>
                <a:gd name="T53" fmla="*/ 167 h 200"/>
                <a:gd name="T54" fmla="*/ 296 w 428"/>
                <a:gd name="T55" fmla="*/ 121 h 200"/>
                <a:gd name="T56" fmla="*/ 418 w 428"/>
                <a:gd name="T57" fmla="*/ 92 h 200"/>
                <a:gd name="T58" fmla="*/ 426 w 428"/>
                <a:gd name="T59" fmla="*/ 79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28" h="200">
                  <a:moveTo>
                    <a:pt x="137" y="132"/>
                  </a:moveTo>
                  <a:cubicBezTo>
                    <a:pt x="137" y="132"/>
                    <a:pt x="80" y="156"/>
                    <a:pt x="14" y="145"/>
                  </a:cubicBezTo>
                  <a:cubicBezTo>
                    <a:pt x="17" y="135"/>
                    <a:pt x="22" y="124"/>
                    <a:pt x="30" y="114"/>
                  </a:cubicBezTo>
                  <a:cubicBezTo>
                    <a:pt x="51" y="85"/>
                    <a:pt x="89" y="58"/>
                    <a:pt x="129" y="48"/>
                  </a:cubicBezTo>
                  <a:cubicBezTo>
                    <a:pt x="141" y="51"/>
                    <a:pt x="149" y="63"/>
                    <a:pt x="153" y="85"/>
                  </a:cubicBezTo>
                  <a:cubicBezTo>
                    <a:pt x="153" y="85"/>
                    <a:pt x="162" y="115"/>
                    <a:pt x="137" y="132"/>
                  </a:cubicBezTo>
                  <a:close/>
                  <a:moveTo>
                    <a:pt x="426" y="79"/>
                  </a:moveTo>
                  <a:cubicBezTo>
                    <a:pt x="421" y="43"/>
                    <a:pt x="421" y="43"/>
                    <a:pt x="421" y="43"/>
                  </a:cubicBezTo>
                  <a:cubicBezTo>
                    <a:pt x="421" y="37"/>
                    <a:pt x="416" y="33"/>
                    <a:pt x="410" y="33"/>
                  </a:cubicBezTo>
                  <a:cubicBezTo>
                    <a:pt x="249" y="33"/>
                    <a:pt x="249" y="33"/>
                    <a:pt x="249" y="33"/>
                  </a:cubicBezTo>
                  <a:cubicBezTo>
                    <a:pt x="229" y="5"/>
                    <a:pt x="229" y="5"/>
                    <a:pt x="229" y="5"/>
                  </a:cubicBezTo>
                  <a:cubicBezTo>
                    <a:pt x="227" y="1"/>
                    <a:pt x="224" y="0"/>
                    <a:pt x="220" y="0"/>
                  </a:cubicBezTo>
                  <a:cubicBezTo>
                    <a:pt x="175" y="0"/>
                    <a:pt x="175" y="0"/>
                    <a:pt x="175" y="0"/>
                  </a:cubicBezTo>
                  <a:cubicBezTo>
                    <a:pt x="171" y="0"/>
                    <a:pt x="168" y="2"/>
                    <a:pt x="166" y="5"/>
                  </a:cubicBezTo>
                  <a:cubicBezTo>
                    <a:pt x="147" y="33"/>
                    <a:pt x="147" y="33"/>
                    <a:pt x="147" y="33"/>
                  </a:cubicBezTo>
                  <a:cubicBezTo>
                    <a:pt x="97" y="34"/>
                    <a:pt x="45" y="68"/>
                    <a:pt x="19" y="103"/>
                  </a:cubicBezTo>
                  <a:cubicBezTo>
                    <a:pt x="9" y="116"/>
                    <a:pt x="3" y="129"/>
                    <a:pt x="1" y="141"/>
                  </a:cubicBezTo>
                  <a:cubicBezTo>
                    <a:pt x="0" y="144"/>
                    <a:pt x="0" y="148"/>
                    <a:pt x="0" y="151"/>
                  </a:cubicBezTo>
                  <a:cubicBezTo>
                    <a:pt x="0" y="161"/>
                    <a:pt x="3" y="170"/>
                    <a:pt x="10" y="178"/>
                  </a:cubicBezTo>
                  <a:cubicBezTo>
                    <a:pt x="23" y="192"/>
                    <a:pt x="49" y="200"/>
                    <a:pt x="92" y="195"/>
                  </a:cubicBezTo>
                  <a:cubicBezTo>
                    <a:pt x="92" y="195"/>
                    <a:pt x="92" y="195"/>
                    <a:pt x="92" y="195"/>
                  </a:cubicBezTo>
                  <a:cubicBezTo>
                    <a:pt x="93" y="195"/>
                    <a:pt x="93" y="195"/>
                    <a:pt x="93" y="195"/>
                  </a:cubicBezTo>
                  <a:cubicBezTo>
                    <a:pt x="221" y="190"/>
                    <a:pt x="221" y="190"/>
                    <a:pt x="221" y="190"/>
                  </a:cubicBezTo>
                  <a:cubicBezTo>
                    <a:pt x="220" y="178"/>
                    <a:pt x="220" y="178"/>
                    <a:pt x="220" y="178"/>
                  </a:cubicBezTo>
                  <a:cubicBezTo>
                    <a:pt x="221" y="190"/>
                    <a:pt x="221" y="190"/>
                    <a:pt x="221" y="190"/>
                  </a:cubicBezTo>
                  <a:cubicBezTo>
                    <a:pt x="221" y="190"/>
                    <a:pt x="222" y="189"/>
                    <a:pt x="222" y="189"/>
                  </a:cubicBezTo>
                  <a:cubicBezTo>
                    <a:pt x="240" y="187"/>
                    <a:pt x="256" y="179"/>
                    <a:pt x="269" y="167"/>
                  </a:cubicBezTo>
                  <a:cubicBezTo>
                    <a:pt x="280" y="155"/>
                    <a:pt x="289" y="140"/>
                    <a:pt x="296" y="121"/>
                  </a:cubicBezTo>
                  <a:cubicBezTo>
                    <a:pt x="418" y="92"/>
                    <a:pt x="418" y="92"/>
                    <a:pt x="418" y="92"/>
                  </a:cubicBezTo>
                  <a:cubicBezTo>
                    <a:pt x="424" y="91"/>
                    <a:pt x="428" y="85"/>
                    <a:pt x="426" y="79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66" name="Freeform 59">
              <a:extLst>
                <a:ext uri="{FF2B5EF4-FFF2-40B4-BE49-F238E27FC236}">
                  <a16:creationId xmlns:a16="http://schemas.microsoft.com/office/drawing/2014/main" id="{BD50BDD0-C62A-4393-9627-0441DAA8702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62125" y="2887663"/>
              <a:ext cx="104775" cy="100013"/>
            </a:xfrm>
            <a:custGeom>
              <a:avLst/>
              <a:gdLst>
                <a:gd name="T0" fmla="*/ 60 w 119"/>
                <a:gd name="T1" fmla="*/ 85 h 112"/>
                <a:gd name="T2" fmla="*/ 30 w 119"/>
                <a:gd name="T3" fmla="*/ 56 h 112"/>
                <a:gd name="T4" fmla="*/ 60 w 119"/>
                <a:gd name="T5" fmla="*/ 26 h 112"/>
                <a:gd name="T6" fmla="*/ 89 w 119"/>
                <a:gd name="T7" fmla="*/ 56 h 112"/>
                <a:gd name="T8" fmla="*/ 60 w 119"/>
                <a:gd name="T9" fmla="*/ 85 h 112"/>
                <a:gd name="T10" fmla="*/ 117 w 119"/>
                <a:gd name="T11" fmla="*/ 89 h 112"/>
                <a:gd name="T12" fmla="*/ 91 w 119"/>
                <a:gd name="T13" fmla="*/ 7 h 112"/>
                <a:gd name="T14" fmla="*/ 88 w 119"/>
                <a:gd name="T15" fmla="*/ 0 h 112"/>
                <a:gd name="T16" fmla="*/ 81 w 119"/>
                <a:gd name="T17" fmla="*/ 0 h 112"/>
                <a:gd name="T18" fmla="*/ 42 w 119"/>
                <a:gd name="T19" fmla="*/ 0 h 112"/>
                <a:gd name="T20" fmla="*/ 36 w 119"/>
                <a:gd name="T21" fmla="*/ 1 h 112"/>
                <a:gd name="T22" fmla="*/ 33 w 119"/>
                <a:gd name="T23" fmla="*/ 6 h 112"/>
                <a:gd name="T24" fmla="*/ 2 w 119"/>
                <a:gd name="T25" fmla="*/ 54 h 112"/>
                <a:gd name="T26" fmla="*/ 0 w 119"/>
                <a:gd name="T27" fmla="*/ 60 h 112"/>
                <a:gd name="T28" fmla="*/ 1 w 119"/>
                <a:gd name="T29" fmla="*/ 99 h 112"/>
                <a:gd name="T30" fmla="*/ 1 w 119"/>
                <a:gd name="T31" fmla="*/ 112 h 112"/>
                <a:gd name="T32" fmla="*/ 13 w 119"/>
                <a:gd name="T33" fmla="*/ 110 h 112"/>
                <a:gd name="T34" fmla="*/ 107 w 119"/>
                <a:gd name="T35" fmla="*/ 102 h 112"/>
                <a:gd name="T36" fmla="*/ 119 w 119"/>
                <a:gd name="T37" fmla="*/ 101 h 112"/>
                <a:gd name="T38" fmla="*/ 117 w 119"/>
                <a:gd name="T39" fmla="*/ 8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9" h="112">
                  <a:moveTo>
                    <a:pt x="60" y="85"/>
                  </a:moveTo>
                  <a:cubicBezTo>
                    <a:pt x="43" y="85"/>
                    <a:pt x="30" y="72"/>
                    <a:pt x="30" y="56"/>
                  </a:cubicBezTo>
                  <a:cubicBezTo>
                    <a:pt x="30" y="39"/>
                    <a:pt x="43" y="26"/>
                    <a:pt x="60" y="26"/>
                  </a:cubicBezTo>
                  <a:cubicBezTo>
                    <a:pt x="76" y="26"/>
                    <a:pt x="89" y="39"/>
                    <a:pt x="89" y="56"/>
                  </a:cubicBezTo>
                  <a:cubicBezTo>
                    <a:pt x="89" y="72"/>
                    <a:pt x="76" y="85"/>
                    <a:pt x="60" y="85"/>
                  </a:cubicBezTo>
                  <a:close/>
                  <a:moveTo>
                    <a:pt x="117" y="89"/>
                  </a:moveTo>
                  <a:cubicBezTo>
                    <a:pt x="109" y="49"/>
                    <a:pt x="107" y="46"/>
                    <a:pt x="91" y="7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1" y="99"/>
                    <a:pt x="1" y="99"/>
                    <a:pt x="1" y="99"/>
                  </a:cubicBezTo>
                  <a:cubicBezTo>
                    <a:pt x="1" y="112"/>
                    <a:pt x="1" y="112"/>
                    <a:pt x="1" y="112"/>
                  </a:cubicBezTo>
                  <a:cubicBezTo>
                    <a:pt x="13" y="110"/>
                    <a:pt x="13" y="110"/>
                    <a:pt x="13" y="110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19" y="101"/>
                    <a:pt x="119" y="101"/>
                    <a:pt x="119" y="101"/>
                  </a:cubicBezTo>
                  <a:lnTo>
                    <a:pt x="117" y="89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67" name="Freeform 60">
              <a:extLst>
                <a:ext uri="{FF2B5EF4-FFF2-40B4-BE49-F238E27FC236}">
                  <a16:creationId xmlns:a16="http://schemas.microsoft.com/office/drawing/2014/main" id="{457839C9-137F-4F02-A957-5DDD9C9C1272}"/>
                </a:ext>
              </a:extLst>
            </p:cNvPr>
            <p:cNvSpPr>
              <a:spLocks/>
            </p:cNvSpPr>
            <p:nvPr/>
          </p:nvSpPr>
          <p:spPr bwMode="auto">
            <a:xfrm>
              <a:off x="1809750" y="2913063"/>
              <a:ext cx="9525" cy="20638"/>
            </a:xfrm>
            <a:custGeom>
              <a:avLst/>
              <a:gdLst>
                <a:gd name="T0" fmla="*/ 6 w 11"/>
                <a:gd name="T1" fmla="*/ 0 h 23"/>
                <a:gd name="T2" fmla="*/ 6 w 11"/>
                <a:gd name="T3" fmla="*/ 0 h 23"/>
                <a:gd name="T4" fmla="*/ 11 w 11"/>
                <a:gd name="T5" fmla="*/ 5 h 23"/>
                <a:gd name="T6" fmla="*/ 11 w 11"/>
                <a:gd name="T7" fmla="*/ 21 h 23"/>
                <a:gd name="T8" fmla="*/ 11 w 11"/>
                <a:gd name="T9" fmla="*/ 23 h 23"/>
                <a:gd name="T10" fmla="*/ 6 w 11"/>
                <a:gd name="T11" fmla="*/ 20 h 23"/>
                <a:gd name="T12" fmla="*/ 1 w 11"/>
                <a:gd name="T13" fmla="*/ 23 h 23"/>
                <a:gd name="T14" fmla="*/ 0 w 11"/>
                <a:gd name="T15" fmla="*/ 21 h 23"/>
                <a:gd name="T16" fmla="*/ 0 w 11"/>
                <a:gd name="T17" fmla="*/ 5 h 23"/>
                <a:gd name="T18" fmla="*/ 6 w 11"/>
                <a:gd name="T1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23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9" y="0"/>
                    <a:pt x="11" y="3"/>
                    <a:pt x="11" y="5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22"/>
                    <a:pt x="11" y="22"/>
                    <a:pt x="11" y="23"/>
                  </a:cubicBezTo>
                  <a:cubicBezTo>
                    <a:pt x="10" y="21"/>
                    <a:pt x="8" y="20"/>
                    <a:pt x="6" y="20"/>
                  </a:cubicBezTo>
                  <a:cubicBezTo>
                    <a:pt x="4" y="20"/>
                    <a:pt x="2" y="21"/>
                    <a:pt x="1" y="23"/>
                  </a:cubicBezTo>
                  <a:cubicBezTo>
                    <a:pt x="0" y="22"/>
                    <a:pt x="0" y="22"/>
                    <a:pt x="0" y="2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3" y="0"/>
                    <a:pt x="6" y="0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68" name="Freeform 61">
              <a:extLst>
                <a:ext uri="{FF2B5EF4-FFF2-40B4-BE49-F238E27FC236}">
                  <a16:creationId xmlns:a16="http://schemas.microsoft.com/office/drawing/2014/main" id="{1C76983F-14AF-4F7A-B1EB-604136A2529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06575" y="2928938"/>
              <a:ext cx="15875" cy="15875"/>
            </a:xfrm>
            <a:custGeom>
              <a:avLst/>
              <a:gdLst>
                <a:gd name="T0" fmla="*/ 10 w 19"/>
                <a:gd name="T1" fmla="*/ 3 h 19"/>
                <a:gd name="T2" fmla="*/ 16 w 19"/>
                <a:gd name="T3" fmla="*/ 10 h 19"/>
                <a:gd name="T4" fmla="*/ 10 w 19"/>
                <a:gd name="T5" fmla="*/ 16 h 19"/>
                <a:gd name="T6" fmla="*/ 3 w 19"/>
                <a:gd name="T7" fmla="*/ 10 h 19"/>
                <a:gd name="T8" fmla="*/ 10 w 19"/>
                <a:gd name="T9" fmla="*/ 3 h 19"/>
                <a:gd name="T10" fmla="*/ 10 w 19"/>
                <a:gd name="T11" fmla="*/ 3 h 19"/>
                <a:gd name="T12" fmla="*/ 10 w 19"/>
                <a:gd name="T13" fmla="*/ 0 h 19"/>
                <a:gd name="T14" fmla="*/ 10 w 19"/>
                <a:gd name="T15" fmla="*/ 0 h 19"/>
                <a:gd name="T16" fmla="*/ 0 w 19"/>
                <a:gd name="T17" fmla="*/ 10 h 19"/>
                <a:gd name="T18" fmla="*/ 10 w 19"/>
                <a:gd name="T19" fmla="*/ 19 h 19"/>
                <a:gd name="T20" fmla="*/ 19 w 19"/>
                <a:gd name="T21" fmla="*/ 10 h 19"/>
                <a:gd name="T22" fmla="*/ 10 w 19"/>
                <a:gd name="T2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19">
                  <a:moveTo>
                    <a:pt x="10" y="3"/>
                  </a:moveTo>
                  <a:cubicBezTo>
                    <a:pt x="13" y="3"/>
                    <a:pt x="16" y="6"/>
                    <a:pt x="16" y="10"/>
                  </a:cubicBezTo>
                  <a:cubicBezTo>
                    <a:pt x="16" y="13"/>
                    <a:pt x="13" y="16"/>
                    <a:pt x="10" y="16"/>
                  </a:cubicBezTo>
                  <a:cubicBezTo>
                    <a:pt x="6" y="16"/>
                    <a:pt x="3" y="13"/>
                    <a:pt x="3" y="10"/>
                  </a:cubicBezTo>
                  <a:cubicBezTo>
                    <a:pt x="3" y="6"/>
                    <a:pt x="6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lose/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5"/>
                    <a:pt x="4" y="19"/>
                    <a:pt x="10" y="19"/>
                  </a:cubicBezTo>
                  <a:cubicBezTo>
                    <a:pt x="15" y="19"/>
                    <a:pt x="19" y="15"/>
                    <a:pt x="19" y="10"/>
                  </a:cubicBezTo>
                  <a:cubicBezTo>
                    <a:pt x="19" y="4"/>
                    <a:pt x="15" y="0"/>
                    <a:pt x="10" y="0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69" name="Freeform 62">
              <a:extLst>
                <a:ext uri="{FF2B5EF4-FFF2-40B4-BE49-F238E27FC236}">
                  <a16:creationId xmlns:a16="http://schemas.microsoft.com/office/drawing/2014/main" id="{7D607582-C224-408B-844F-E91C8B138C17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6100" y="2935288"/>
              <a:ext cx="20638" cy="15875"/>
            </a:xfrm>
            <a:custGeom>
              <a:avLst/>
              <a:gdLst>
                <a:gd name="T0" fmla="*/ 22 w 23"/>
                <a:gd name="T1" fmla="*/ 16 h 19"/>
                <a:gd name="T2" fmla="*/ 22 w 23"/>
                <a:gd name="T3" fmla="*/ 16 h 19"/>
                <a:gd name="T4" fmla="*/ 14 w 23"/>
                <a:gd name="T5" fmla="*/ 18 h 19"/>
                <a:gd name="T6" fmla="*/ 1 w 23"/>
                <a:gd name="T7" fmla="*/ 10 h 19"/>
                <a:gd name="T8" fmla="*/ 0 w 23"/>
                <a:gd name="T9" fmla="*/ 9 h 19"/>
                <a:gd name="T10" fmla="*/ 5 w 23"/>
                <a:gd name="T11" fmla="*/ 3 h 19"/>
                <a:gd name="T12" fmla="*/ 5 w 23"/>
                <a:gd name="T13" fmla="*/ 0 h 19"/>
                <a:gd name="T14" fmla="*/ 6 w 23"/>
                <a:gd name="T15" fmla="*/ 1 h 19"/>
                <a:gd name="T16" fmla="*/ 20 w 23"/>
                <a:gd name="T17" fmla="*/ 9 h 19"/>
                <a:gd name="T18" fmla="*/ 22 w 23"/>
                <a:gd name="T19" fmla="*/ 1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" h="19">
                  <a:moveTo>
                    <a:pt x="22" y="16"/>
                  </a:moveTo>
                  <a:cubicBezTo>
                    <a:pt x="22" y="16"/>
                    <a:pt x="22" y="16"/>
                    <a:pt x="22" y="16"/>
                  </a:cubicBezTo>
                  <a:cubicBezTo>
                    <a:pt x="20" y="19"/>
                    <a:pt x="17" y="19"/>
                    <a:pt x="14" y="18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0"/>
                    <a:pt x="0" y="9"/>
                    <a:pt x="0" y="9"/>
                  </a:cubicBezTo>
                  <a:cubicBezTo>
                    <a:pt x="3" y="9"/>
                    <a:pt x="5" y="6"/>
                    <a:pt x="5" y="3"/>
                  </a:cubicBezTo>
                  <a:cubicBezTo>
                    <a:pt x="5" y="2"/>
                    <a:pt x="5" y="1"/>
                    <a:pt x="5" y="0"/>
                  </a:cubicBezTo>
                  <a:cubicBezTo>
                    <a:pt x="5" y="0"/>
                    <a:pt x="6" y="0"/>
                    <a:pt x="6" y="1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2" y="10"/>
                    <a:pt x="23" y="13"/>
                    <a:pt x="22" y="16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70" name="Freeform 63">
              <a:extLst>
                <a:ext uri="{FF2B5EF4-FFF2-40B4-BE49-F238E27FC236}">
                  <a16:creationId xmlns:a16="http://schemas.microsoft.com/office/drawing/2014/main" id="{F53DF5C0-71B8-450B-8E03-F755CA7F9CA2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2288" y="2935288"/>
              <a:ext cx="22225" cy="15875"/>
            </a:xfrm>
            <a:custGeom>
              <a:avLst/>
              <a:gdLst>
                <a:gd name="T0" fmla="*/ 2 w 24"/>
                <a:gd name="T1" fmla="*/ 16 h 19"/>
                <a:gd name="T2" fmla="*/ 2 w 24"/>
                <a:gd name="T3" fmla="*/ 16 h 19"/>
                <a:gd name="T4" fmla="*/ 4 w 24"/>
                <a:gd name="T5" fmla="*/ 9 h 19"/>
                <a:gd name="T6" fmla="*/ 17 w 24"/>
                <a:gd name="T7" fmla="*/ 1 h 19"/>
                <a:gd name="T8" fmla="*/ 19 w 24"/>
                <a:gd name="T9" fmla="*/ 0 h 19"/>
                <a:gd name="T10" fmla="*/ 18 w 24"/>
                <a:gd name="T11" fmla="*/ 3 h 19"/>
                <a:gd name="T12" fmla="*/ 24 w 24"/>
                <a:gd name="T13" fmla="*/ 9 h 19"/>
                <a:gd name="T14" fmla="*/ 23 w 24"/>
                <a:gd name="T15" fmla="*/ 10 h 19"/>
                <a:gd name="T16" fmla="*/ 9 w 24"/>
                <a:gd name="T17" fmla="*/ 18 h 19"/>
                <a:gd name="T18" fmla="*/ 2 w 24"/>
                <a:gd name="T19" fmla="*/ 1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19">
                  <a:moveTo>
                    <a:pt x="2" y="16"/>
                  </a:moveTo>
                  <a:cubicBezTo>
                    <a:pt x="2" y="16"/>
                    <a:pt x="2" y="16"/>
                    <a:pt x="2" y="16"/>
                  </a:cubicBezTo>
                  <a:cubicBezTo>
                    <a:pt x="0" y="13"/>
                    <a:pt x="1" y="10"/>
                    <a:pt x="4" y="9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8" y="0"/>
                    <a:pt x="18" y="0"/>
                    <a:pt x="19" y="0"/>
                  </a:cubicBezTo>
                  <a:cubicBezTo>
                    <a:pt x="18" y="1"/>
                    <a:pt x="18" y="2"/>
                    <a:pt x="18" y="3"/>
                  </a:cubicBezTo>
                  <a:cubicBezTo>
                    <a:pt x="18" y="6"/>
                    <a:pt x="21" y="9"/>
                    <a:pt x="24" y="9"/>
                  </a:cubicBezTo>
                  <a:cubicBezTo>
                    <a:pt x="24" y="9"/>
                    <a:pt x="23" y="10"/>
                    <a:pt x="23" y="10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6" y="19"/>
                    <a:pt x="3" y="19"/>
                    <a:pt x="2" y="16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</p:grpSp>
      <p:grpSp>
        <p:nvGrpSpPr>
          <p:cNvPr id="479" name="Group 478">
            <a:extLst>
              <a:ext uri="{FF2B5EF4-FFF2-40B4-BE49-F238E27FC236}">
                <a16:creationId xmlns:a16="http://schemas.microsoft.com/office/drawing/2014/main" id="{7BC9D207-261A-407B-8335-45B33791DB57}"/>
              </a:ext>
            </a:extLst>
          </p:cNvPr>
          <p:cNvGrpSpPr>
            <a:grpSpLocks noChangeAspect="1"/>
          </p:cNvGrpSpPr>
          <p:nvPr/>
        </p:nvGrpSpPr>
        <p:grpSpPr>
          <a:xfrm>
            <a:off x="2717202" y="1663318"/>
            <a:ext cx="849313" cy="846138"/>
            <a:chOff x="2187575" y="2574925"/>
            <a:chExt cx="849313" cy="846138"/>
          </a:xfrm>
        </p:grpSpPr>
        <p:sp>
          <p:nvSpPr>
            <p:cNvPr id="71" name="Oval 64">
              <a:extLst>
                <a:ext uri="{FF2B5EF4-FFF2-40B4-BE49-F238E27FC236}">
                  <a16:creationId xmlns:a16="http://schemas.microsoft.com/office/drawing/2014/main" id="{540DC252-0454-49F7-AEF4-C71EE9C108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87575" y="2574925"/>
              <a:ext cx="849313" cy="846138"/>
            </a:xfrm>
            <a:prstGeom prst="ellipse">
              <a:avLst/>
            </a:prstGeom>
            <a:solidFill>
              <a:srgbClr val="FF57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72" name="Freeform 65">
              <a:extLst>
                <a:ext uri="{FF2B5EF4-FFF2-40B4-BE49-F238E27FC236}">
                  <a16:creationId xmlns:a16="http://schemas.microsoft.com/office/drawing/2014/main" id="{59A58880-57CE-4CDF-82E9-928A86F56B9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0325" y="3170238"/>
              <a:ext cx="20638" cy="60325"/>
            </a:xfrm>
            <a:custGeom>
              <a:avLst/>
              <a:gdLst>
                <a:gd name="T0" fmla="*/ 22 w 22"/>
                <a:gd name="T1" fmla="*/ 11 h 67"/>
                <a:gd name="T2" fmla="*/ 11 w 22"/>
                <a:gd name="T3" fmla="*/ 0 h 67"/>
                <a:gd name="T4" fmla="*/ 0 w 22"/>
                <a:gd name="T5" fmla="*/ 11 h 67"/>
                <a:gd name="T6" fmla="*/ 0 w 22"/>
                <a:gd name="T7" fmla="*/ 56 h 67"/>
                <a:gd name="T8" fmla="*/ 11 w 22"/>
                <a:gd name="T9" fmla="*/ 67 h 67"/>
                <a:gd name="T10" fmla="*/ 22 w 22"/>
                <a:gd name="T11" fmla="*/ 56 h 67"/>
                <a:gd name="T12" fmla="*/ 22 w 22"/>
                <a:gd name="T13" fmla="*/ 1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67">
                  <a:moveTo>
                    <a:pt x="22" y="11"/>
                  </a:move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2"/>
                    <a:pt x="5" y="67"/>
                    <a:pt x="11" y="67"/>
                  </a:cubicBezTo>
                  <a:cubicBezTo>
                    <a:pt x="17" y="67"/>
                    <a:pt x="22" y="62"/>
                    <a:pt x="22" y="56"/>
                  </a:cubicBezTo>
                  <a:lnTo>
                    <a:pt x="22" y="11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73" name="Freeform 66">
              <a:extLst>
                <a:ext uri="{FF2B5EF4-FFF2-40B4-BE49-F238E27FC236}">
                  <a16:creationId xmlns:a16="http://schemas.microsoft.com/office/drawing/2014/main" id="{25C3A5E8-612E-4B3F-AEFB-B7686A93107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68575" y="2767013"/>
              <a:ext cx="84138" cy="50800"/>
            </a:xfrm>
            <a:custGeom>
              <a:avLst/>
              <a:gdLst>
                <a:gd name="T0" fmla="*/ 91 w 96"/>
                <a:gd name="T1" fmla="*/ 37 h 57"/>
                <a:gd name="T2" fmla="*/ 96 w 96"/>
                <a:gd name="T3" fmla="*/ 53 h 57"/>
                <a:gd name="T4" fmla="*/ 47 w 96"/>
                <a:gd name="T5" fmla="*/ 46 h 57"/>
                <a:gd name="T6" fmla="*/ 0 w 96"/>
                <a:gd name="T7" fmla="*/ 52 h 57"/>
                <a:gd name="T8" fmla="*/ 5 w 96"/>
                <a:gd name="T9" fmla="*/ 37 h 57"/>
                <a:gd name="T10" fmla="*/ 24 w 96"/>
                <a:gd name="T11" fmla="*/ 9 h 57"/>
                <a:gd name="T12" fmla="*/ 48 w 96"/>
                <a:gd name="T13" fmla="*/ 0 h 57"/>
                <a:gd name="T14" fmla="*/ 71 w 96"/>
                <a:gd name="T15" fmla="*/ 9 h 57"/>
                <a:gd name="T16" fmla="*/ 91 w 96"/>
                <a:gd name="T17" fmla="*/ 37 h 57"/>
                <a:gd name="T18" fmla="*/ 47 w 96"/>
                <a:gd name="T19" fmla="*/ 57 h 57"/>
                <a:gd name="T20" fmla="*/ 47 w 96"/>
                <a:gd name="T2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6" h="57">
                  <a:moveTo>
                    <a:pt x="91" y="37"/>
                  </a:moveTo>
                  <a:cubicBezTo>
                    <a:pt x="93" y="42"/>
                    <a:pt x="95" y="47"/>
                    <a:pt x="96" y="53"/>
                  </a:cubicBezTo>
                  <a:cubicBezTo>
                    <a:pt x="80" y="48"/>
                    <a:pt x="64" y="46"/>
                    <a:pt x="47" y="46"/>
                  </a:cubicBezTo>
                  <a:cubicBezTo>
                    <a:pt x="31" y="46"/>
                    <a:pt x="16" y="48"/>
                    <a:pt x="0" y="52"/>
                  </a:cubicBezTo>
                  <a:cubicBezTo>
                    <a:pt x="1" y="47"/>
                    <a:pt x="3" y="42"/>
                    <a:pt x="5" y="37"/>
                  </a:cubicBezTo>
                  <a:cubicBezTo>
                    <a:pt x="10" y="24"/>
                    <a:pt x="17" y="15"/>
                    <a:pt x="24" y="9"/>
                  </a:cubicBezTo>
                  <a:cubicBezTo>
                    <a:pt x="32" y="2"/>
                    <a:pt x="39" y="0"/>
                    <a:pt x="48" y="0"/>
                  </a:cubicBezTo>
                  <a:cubicBezTo>
                    <a:pt x="56" y="0"/>
                    <a:pt x="63" y="3"/>
                    <a:pt x="71" y="9"/>
                  </a:cubicBezTo>
                  <a:cubicBezTo>
                    <a:pt x="78" y="15"/>
                    <a:pt x="85" y="25"/>
                    <a:pt x="91" y="37"/>
                  </a:cubicBezTo>
                  <a:close/>
                  <a:moveTo>
                    <a:pt x="47" y="57"/>
                  </a:moveTo>
                  <a:cubicBezTo>
                    <a:pt x="47" y="57"/>
                    <a:pt x="47" y="57"/>
                    <a:pt x="47" y="57"/>
                  </a:cubicBezTo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74" name="Freeform 67">
              <a:extLst>
                <a:ext uri="{FF2B5EF4-FFF2-40B4-BE49-F238E27FC236}">
                  <a16:creationId xmlns:a16="http://schemas.microsoft.com/office/drawing/2014/main" id="{AF86C118-D93B-4126-A3AA-F48FB2524538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6650" y="2922588"/>
              <a:ext cx="146050" cy="144463"/>
            </a:xfrm>
            <a:custGeom>
              <a:avLst/>
              <a:gdLst>
                <a:gd name="T0" fmla="*/ 165 w 165"/>
                <a:gd name="T1" fmla="*/ 114 h 163"/>
                <a:gd name="T2" fmla="*/ 126 w 165"/>
                <a:gd name="T3" fmla="*/ 126 h 163"/>
                <a:gd name="T4" fmla="*/ 41 w 165"/>
                <a:gd name="T5" fmla="*/ 157 h 163"/>
                <a:gd name="T6" fmla="*/ 19 w 165"/>
                <a:gd name="T7" fmla="*/ 163 h 163"/>
                <a:gd name="T8" fmla="*/ 1 w 165"/>
                <a:gd name="T9" fmla="*/ 148 h 163"/>
                <a:gd name="T10" fmla="*/ 1 w 165"/>
                <a:gd name="T11" fmla="*/ 146 h 163"/>
                <a:gd name="T12" fmla="*/ 1 w 165"/>
                <a:gd name="T13" fmla="*/ 122 h 163"/>
                <a:gd name="T14" fmla="*/ 14 w 165"/>
                <a:gd name="T15" fmla="*/ 102 h 163"/>
                <a:gd name="T16" fmla="*/ 28 w 165"/>
                <a:gd name="T17" fmla="*/ 89 h 163"/>
                <a:gd name="T18" fmla="*/ 29 w 165"/>
                <a:gd name="T19" fmla="*/ 89 h 163"/>
                <a:gd name="T20" fmla="*/ 163 w 165"/>
                <a:gd name="T21" fmla="*/ 0 h 163"/>
                <a:gd name="T22" fmla="*/ 163 w 165"/>
                <a:gd name="T23" fmla="*/ 0 h 163"/>
                <a:gd name="T24" fmla="*/ 163 w 165"/>
                <a:gd name="T25" fmla="*/ 38 h 163"/>
                <a:gd name="T26" fmla="*/ 165 w 165"/>
                <a:gd name="T27" fmla="*/ 114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5" h="163">
                  <a:moveTo>
                    <a:pt x="165" y="114"/>
                  </a:moveTo>
                  <a:cubicBezTo>
                    <a:pt x="153" y="117"/>
                    <a:pt x="140" y="121"/>
                    <a:pt x="126" y="126"/>
                  </a:cubicBezTo>
                  <a:cubicBezTo>
                    <a:pt x="101" y="134"/>
                    <a:pt x="72" y="145"/>
                    <a:pt x="41" y="157"/>
                  </a:cubicBezTo>
                  <a:cubicBezTo>
                    <a:pt x="32" y="162"/>
                    <a:pt x="25" y="163"/>
                    <a:pt x="19" y="163"/>
                  </a:cubicBezTo>
                  <a:cubicBezTo>
                    <a:pt x="10" y="162"/>
                    <a:pt x="4" y="157"/>
                    <a:pt x="1" y="148"/>
                  </a:cubicBezTo>
                  <a:cubicBezTo>
                    <a:pt x="1" y="146"/>
                    <a:pt x="1" y="146"/>
                    <a:pt x="1" y="146"/>
                  </a:cubicBezTo>
                  <a:cubicBezTo>
                    <a:pt x="0" y="137"/>
                    <a:pt x="0" y="129"/>
                    <a:pt x="1" y="122"/>
                  </a:cubicBezTo>
                  <a:cubicBezTo>
                    <a:pt x="3" y="114"/>
                    <a:pt x="7" y="106"/>
                    <a:pt x="14" y="102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3" y="13"/>
                    <a:pt x="163" y="26"/>
                    <a:pt x="163" y="38"/>
                  </a:cubicBezTo>
                  <a:cubicBezTo>
                    <a:pt x="163" y="64"/>
                    <a:pt x="164" y="89"/>
                    <a:pt x="165" y="114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75" name="Freeform 68">
              <a:extLst>
                <a:ext uri="{FF2B5EF4-FFF2-40B4-BE49-F238E27FC236}">
                  <a16:creationId xmlns:a16="http://schemas.microsoft.com/office/drawing/2014/main" id="{FE5073E8-F8D4-4123-B5ED-05D1FCB294D9}"/>
                </a:ext>
              </a:extLst>
            </p:cNvPr>
            <p:cNvSpPr>
              <a:spLocks/>
            </p:cNvSpPr>
            <p:nvPr/>
          </p:nvSpPr>
          <p:spPr bwMode="auto">
            <a:xfrm>
              <a:off x="2668588" y="2919413"/>
              <a:ext cx="149225" cy="147638"/>
            </a:xfrm>
            <a:custGeom>
              <a:avLst/>
              <a:gdLst>
                <a:gd name="T0" fmla="*/ 2 w 169"/>
                <a:gd name="T1" fmla="*/ 0 h 166"/>
                <a:gd name="T2" fmla="*/ 140 w 169"/>
                <a:gd name="T3" fmla="*/ 92 h 166"/>
                <a:gd name="T4" fmla="*/ 141 w 169"/>
                <a:gd name="T5" fmla="*/ 92 h 166"/>
                <a:gd name="T6" fmla="*/ 155 w 169"/>
                <a:gd name="T7" fmla="*/ 105 h 166"/>
                <a:gd name="T8" fmla="*/ 168 w 169"/>
                <a:gd name="T9" fmla="*/ 125 h 166"/>
                <a:gd name="T10" fmla="*/ 168 w 169"/>
                <a:gd name="T11" fmla="*/ 149 h 166"/>
                <a:gd name="T12" fmla="*/ 168 w 169"/>
                <a:gd name="T13" fmla="*/ 151 h 166"/>
                <a:gd name="T14" fmla="*/ 150 w 169"/>
                <a:gd name="T15" fmla="*/ 166 h 166"/>
                <a:gd name="T16" fmla="*/ 128 w 169"/>
                <a:gd name="T17" fmla="*/ 160 h 166"/>
                <a:gd name="T18" fmla="*/ 43 w 169"/>
                <a:gd name="T19" fmla="*/ 129 h 166"/>
                <a:gd name="T20" fmla="*/ 0 w 169"/>
                <a:gd name="T21" fmla="*/ 116 h 166"/>
                <a:gd name="T22" fmla="*/ 2 w 169"/>
                <a:gd name="T23" fmla="*/ 41 h 166"/>
                <a:gd name="T24" fmla="*/ 2 w 169"/>
                <a:gd name="T25" fmla="*/ 1 h 166"/>
                <a:gd name="T26" fmla="*/ 2 w 169"/>
                <a:gd name="T27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9" h="166">
                  <a:moveTo>
                    <a:pt x="2" y="0"/>
                  </a:moveTo>
                  <a:cubicBezTo>
                    <a:pt x="140" y="92"/>
                    <a:pt x="140" y="92"/>
                    <a:pt x="140" y="92"/>
                  </a:cubicBezTo>
                  <a:cubicBezTo>
                    <a:pt x="141" y="92"/>
                    <a:pt x="141" y="92"/>
                    <a:pt x="141" y="92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3" y="109"/>
                    <a:pt x="166" y="117"/>
                    <a:pt x="168" y="125"/>
                  </a:cubicBezTo>
                  <a:cubicBezTo>
                    <a:pt x="169" y="132"/>
                    <a:pt x="169" y="140"/>
                    <a:pt x="168" y="149"/>
                  </a:cubicBezTo>
                  <a:cubicBezTo>
                    <a:pt x="168" y="151"/>
                    <a:pt x="168" y="151"/>
                    <a:pt x="168" y="151"/>
                  </a:cubicBezTo>
                  <a:cubicBezTo>
                    <a:pt x="166" y="160"/>
                    <a:pt x="160" y="165"/>
                    <a:pt x="150" y="166"/>
                  </a:cubicBezTo>
                  <a:cubicBezTo>
                    <a:pt x="144" y="166"/>
                    <a:pt x="137" y="165"/>
                    <a:pt x="128" y="160"/>
                  </a:cubicBezTo>
                  <a:cubicBezTo>
                    <a:pt x="97" y="148"/>
                    <a:pt x="69" y="137"/>
                    <a:pt x="43" y="129"/>
                  </a:cubicBezTo>
                  <a:cubicBezTo>
                    <a:pt x="27" y="124"/>
                    <a:pt x="13" y="120"/>
                    <a:pt x="0" y="116"/>
                  </a:cubicBezTo>
                  <a:cubicBezTo>
                    <a:pt x="1" y="91"/>
                    <a:pt x="2" y="66"/>
                    <a:pt x="2" y="41"/>
                  </a:cubicBezTo>
                  <a:cubicBezTo>
                    <a:pt x="2" y="28"/>
                    <a:pt x="2" y="14"/>
                    <a:pt x="2" y="1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76" name="Freeform 69">
              <a:extLst>
                <a:ext uri="{FF2B5EF4-FFF2-40B4-BE49-F238E27FC236}">
                  <a16:creationId xmlns:a16="http://schemas.microsoft.com/office/drawing/2014/main" id="{69DFF4D2-FFFC-4EF2-9B09-608F60A2D83D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8888" y="3119438"/>
              <a:ext cx="49213" cy="74613"/>
            </a:xfrm>
            <a:custGeom>
              <a:avLst/>
              <a:gdLst>
                <a:gd name="T0" fmla="*/ 56 w 56"/>
                <a:gd name="T1" fmla="*/ 60 h 85"/>
                <a:gd name="T2" fmla="*/ 49 w 56"/>
                <a:gd name="T3" fmla="*/ 65 h 85"/>
                <a:gd name="T4" fmla="*/ 26 w 56"/>
                <a:gd name="T5" fmla="*/ 80 h 85"/>
                <a:gd name="T6" fmla="*/ 5 w 56"/>
                <a:gd name="T7" fmla="*/ 75 h 85"/>
                <a:gd name="T8" fmla="*/ 4 w 56"/>
                <a:gd name="T9" fmla="*/ 73 h 85"/>
                <a:gd name="T10" fmla="*/ 19 w 56"/>
                <a:gd name="T11" fmla="*/ 25 h 85"/>
                <a:gd name="T12" fmla="*/ 40 w 56"/>
                <a:gd name="T13" fmla="*/ 0 h 85"/>
                <a:gd name="T14" fmla="*/ 56 w 56"/>
                <a:gd name="T15" fmla="*/ 6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6" h="85">
                  <a:moveTo>
                    <a:pt x="56" y="60"/>
                  </a:moveTo>
                  <a:cubicBezTo>
                    <a:pt x="54" y="62"/>
                    <a:pt x="51" y="63"/>
                    <a:pt x="49" y="65"/>
                  </a:cubicBezTo>
                  <a:cubicBezTo>
                    <a:pt x="41" y="71"/>
                    <a:pt x="33" y="77"/>
                    <a:pt x="26" y="80"/>
                  </a:cubicBezTo>
                  <a:cubicBezTo>
                    <a:pt x="17" y="85"/>
                    <a:pt x="9" y="84"/>
                    <a:pt x="5" y="75"/>
                  </a:cubicBezTo>
                  <a:cubicBezTo>
                    <a:pt x="4" y="73"/>
                    <a:pt x="4" y="73"/>
                    <a:pt x="4" y="73"/>
                  </a:cubicBezTo>
                  <a:cubicBezTo>
                    <a:pt x="0" y="57"/>
                    <a:pt x="8" y="40"/>
                    <a:pt x="19" y="25"/>
                  </a:cubicBezTo>
                  <a:cubicBezTo>
                    <a:pt x="25" y="16"/>
                    <a:pt x="33" y="8"/>
                    <a:pt x="40" y="0"/>
                  </a:cubicBezTo>
                  <a:cubicBezTo>
                    <a:pt x="42" y="14"/>
                    <a:pt x="47" y="39"/>
                    <a:pt x="56" y="60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77" name="Freeform 70">
              <a:extLst>
                <a:ext uri="{FF2B5EF4-FFF2-40B4-BE49-F238E27FC236}">
                  <a16:creationId xmlns:a16="http://schemas.microsoft.com/office/drawing/2014/main" id="{CFFAA073-9C9A-404A-8562-992230B0FD6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1600" y="3122613"/>
              <a:ext cx="47625" cy="71438"/>
            </a:xfrm>
            <a:custGeom>
              <a:avLst/>
              <a:gdLst>
                <a:gd name="T0" fmla="*/ 17 w 53"/>
                <a:gd name="T1" fmla="*/ 0 h 81"/>
                <a:gd name="T2" fmla="*/ 34 w 53"/>
                <a:gd name="T3" fmla="*/ 21 h 81"/>
                <a:gd name="T4" fmla="*/ 49 w 53"/>
                <a:gd name="T5" fmla="*/ 69 h 81"/>
                <a:gd name="T6" fmla="*/ 48 w 53"/>
                <a:gd name="T7" fmla="*/ 71 h 81"/>
                <a:gd name="T8" fmla="*/ 27 w 53"/>
                <a:gd name="T9" fmla="*/ 76 h 81"/>
                <a:gd name="T10" fmla="*/ 4 w 53"/>
                <a:gd name="T11" fmla="*/ 61 h 81"/>
                <a:gd name="T12" fmla="*/ 0 w 53"/>
                <a:gd name="T13" fmla="*/ 58 h 81"/>
                <a:gd name="T14" fmla="*/ 17 w 53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81">
                  <a:moveTo>
                    <a:pt x="17" y="0"/>
                  </a:moveTo>
                  <a:cubicBezTo>
                    <a:pt x="23" y="6"/>
                    <a:pt x="29" y="13"/>
                    <a:pt x="34" y="21"/>
                  </a:cubicBezTo>
                  <a:cubicBezTo>
                    <a:pt x="45" y="36"/>
                    <a:pt x="53" y="53"/>
                    <a:pt x="49" y="69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4" y="80"/>
                    <a:pt x="36" y="81"/>
                    <a:pt x="27" y="76"/>
                  </a:cubicBezTo>
                  <a:cubicBezTo>
                    <a:pt x="20" y="73"/>
                    <a:pt x="12" y="67"/>
                    <a:pt x="4" y="61"/>
                  </a:cubicBezTo>
                  <a:cubicBezTo>
                    <a:pt x="3" y="60"/>
                    <a:pt x="1" y="59"/>
                    <a:pt x="0" y="58"/>
                  </a:cubicBezTo>
                  <a:cubicBezTo>
                    <a:pt x="9" y="39"/>
                    <a:pt x="14" y="15"/>
                    <a:pt x="17" y="0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78" name="Freeform 71">
              <a:extLst>
                <a:ext uri="{FF2B5EF4-FFF2-40B4-BE49-F238E27FC236}">
                  <a16:creationId xmlns:a16="http://schemas.microsoft.com/office/drawing/2014/main" id="{77290C25-2022-4EC5-AF9B-AE97B4BAFC4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60638" y="2817813"/>
              <a:ext cx="101600" cy="373063"/>
            </a:xfrm>
            <a:custGeom>
              <a:avLst/>
              <a:gdLst>
                <a:gd name="T0" fmla="*/ 113 w 115"/>
                <a:gd name="T1" fmla="*/ 157 h 422"/>
                <a:gd name="T2" fmla="*/ 109 w 115"/>
                <a:gd name="T3" fmla="*/ 8 h 422"/>
                <a:gd name="T4" fmla="*/ 6 w 115"/>
                <a:gd name="T5" fmla="*/ 8 h 422"/>
                <a:gd name="T6" fmla="*/ 1 w 115"/>
                <a:gd name="T7" fmla="*/ 157 h 422"/>
                <a:gd name="T8" fmla="*/ 46 w 115"/>
                <a:gd name="T9" fmla="*/ 418 h 422"/>
                <a:gd name="T10" fmla="*/ 68 w 115"/>
                <a:gd name="T11" fmla="*/ 418 h 422"/>
                <a:gd name="T12" fmla="*/ 91 w 115"/>
                <a:gd name="T13" fmla="*/ 294 h 422"/>
                <a:gd name="T14" fmla="*/ 102 w 115"/>
                <a:gd name="T15" fmla="*/ 277 h 422"/>
                <a:gd name="T16" fmla="*/ 91 w 115"/>
                <a:gd name="T17" fmla="*/ 294 h 422"/>
                <a:gd name="T18" fmla="*/ 91 w 115"/>
                <a:gd name="T19" fmla="*/ 241 h 422"/>
                <a:gd name="T20" fmla="*/ 102 w 115"/>
                <a:gd name="T21" fmla="*/ 258 h 422"/>
                <a:gd name="T22" fmla="*/ 91 w 115"/>
                <a:gd name="T23" fmla="*/ 227 h 422"/>
                <a:gd name="T24" fmla="*/ 102 w 115"/>
                <a:gd name="T25" fmla="*/ 210 h 422"/>
                <a:gd name="T26" fmla="*/ 91 w 115"/>
                <a:gd name="T27" fmla="*/ 227 h 422"/>
                <a:gd name="T28" fmla="*/ 91 w 115"/>
                <a:gd name="T29" fmla="*/ 174 h 422"/>
                <a:gd name="T30" fmla="*/ 102 w 115"/>
                <a:gd name="T31" fmla="*/ 191 h 422"/>
                <a:gd name="T32" fmla="*/ 102 w 115"/>
                <a:gd name="T33" fmla="*/ 158 h 422"/>
                <a:gd name="T34" fmla="*/ 91 w 115"/>
                <a:gd name="T35" fmla="*/ 141 h 422"/>
                <a:gd name="T36" fmla="*/ 102 w 115"/>
                <a:gd name="T37" fmla="*/ 158 h 422"/>
                <a:gd name="T38" fmla="*/ 91 w 115"/>
                <a:gd name="T39" fmla="*/ 127 h 422"/>
                <a:gd name="T40" fmla="*/ 102 w 115"/>
                <a:gd name="T41" fmla="*/ 110 h 422"/>
                <a:gd name="T42" fmla="*/ 102 w 115"/>
                <a:gd name="T43" fmla="*/ 91 h 422"/>
                <a:gd name="T44" fmla="*/ 91 w 115"/>
                <a:gd name="T45" fmla="*/ 74 h 422"/>
                <a:gd name="T46" fmla="*/ 102 w 115"/>
                <a:gd name="T47" fmla="*/ 91 h 422"/>
                <a:gd name="T48" fmla="*/ 91 w 115"/>
                <a:gd name="T49" fmla="*/ 60 h 422"/>
                <a:gd name="T50" fmla="*/ 102 w 115"/>
                <a:gd name="T51" fmla="*/ 43 h 422"/>
                <a:gd name="T52" fmla="*/ 24 w 115"/>
                <a:gd name="T53" fmla="*/ 275 h 422"/>
                <a:gd name="T54" fmla="*/ 13 w 115"/>
                <a:gd name="T55" fmla="*/ 292 h 422"/>
                <a:gd name="T56" fmla="*/ 24 w 115"/>
                <a:gd name="T57" fmla="*/ 275 h 422"/>
                <a:gd name="T58" fmla="*/ 24 w 115"/>
                <a:gd name="T59" fmla="*/ 261 h 422"/>
                <a:gd name="T60" fmla="*/ 13 w 115"/>
                <a:gd name="T61" fmla="*/ 244 h 422"/>
                <a:gd name="T62" fmla="*/ 24 w 115"/>
                <a:gd name="T63" fmla="*/ 208 h 422"/>
                <a:gd name="T64" fmla="*/ 13 w 115"/>
                <a:gd name="T65" fmla="*/ 225 h 422"/>
                <a:gd name="T66" fmla="*/ 24 w 115"/>
                <a:gd name="T67" fmla="*/ 208 h 422"/>
                <a:gd name="T68" fmla="*/ 24 w 115"/>
                <a:gd name="T69" fmla="*/ 194 h 422"/>
                <a:gd name="T70" fmla="*/ 13 w 115"/>
                <a:gd name="T71" fmla="*/ 177 h 422"/>
                <a:gd name="T72" fmla="*/ 24 w 115"/>
                <a:gd name="T73" fmla="*/ 160 h 422"/>
                <a:gd name="T74" fmla="*/ 13 w 115"/>
                <a:gd name="T75" fmla="*/ 143 h 422"/>
                <a:gd name="T76" fmla="*/ 24 w 115"/>
                <a:gd name="T77" fmla="*/ 160 h 422"/>
                <a:gd name="T78" fmla="*/ 13 w 115"/>
                <a:gd name="T79" fmla="*/ 124 h 422"/>
                <a:gd name="T80" fmla="*/ 24 w 115"/>
                <a:gd name="T81" fmla="*/ 107 h 422"/>
                <a:gd name="T82" fmla="*/ 24 w 115"/>
                <a:gd name="T83" fmla="*/ 93 h 422"/>
                <a:gd name="T84" fmla="*/ 13 w 115"/>
                <a:gd name="T85" fmla="*/ 76 h 422"/>
                <a:gd name="T86" fmla="*/ 24 w 115"/>
                <a:gd name="T87" fmla="*/ 93 h 422"/>
                <a:gd name="T88" fmla="*/ 13 w 115"/>
                <a:gd name="T89" fmla="*/ 57 h 422"/>
                <a:gd name="T90" fmla="*/ 24 w 115"/>
                <a:gd name="T91" fmla="*/ 40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5" h="422">
                  <a:moveTo>
                    <a:pt x="100" y="339"/>
                  </a:moveTo>
                  <a:cubicBezTo>
                    <a:pt x="108" y="292"/>
                    <a:pt x="113" y="228"/>
                    <a:pt x="113" y="157"/>
                  </a:cubicBezTo>
                  <a:cubicBezTo>
                    <a:pt x="113" y="142"/>
                    <a:pt x="113" y="129"/>
                    <a:pt x="113" y="117"/>
                  </a:cubicBezTo>
                  <a:cubicBezTo>
                    <a:pt x="114" y="77"/>
                    <a:pt x="115" y="39"/>
                    <a:pt x="109" y="8"/>
                  </a:cubicBezTo>
                  <a:cubicBezTo>
                    <a:pt x="91" y="3"/>
                    <a:pt x="74" y="0"/>
                    <a:pt x="56" y="0"/>
                  </a:cubicBezTo>
                  <a:cubicBezTo>
                    <a:pt x="40" y="0"/>
                    <a:pt x="23" y="2"/>
                    <a:pt x="6" y="8"/>
                  </a:cubicBezTo>
                  <a:cubicBezTo>
                    <a:pt x="0" y="40"/>
                    <a:pt x="0" y="78"/>
                    <a:pt x="1" y="119"/>
                  </a:cubicBezTo>
                  <a:cubicBezTo>
                    <a:pt x="1" y="130"/>
                    <a:pt x="1" y="142"/>
                    <a:pt x="1" y="157"/>
                  </a:cubicBezTo>
                  <a:cubicBezTo>
                    <a:pt x="1" y="228"/>
                    <a:pt x="6" y="292"/>
                    <a:pt x="14" y="339"/>
                  </a:cubicBezTo>
                  <a:cubicBezTo>
                    <a:pt x="22" y="380"/>
                    <a:pt x="33" y="408"/>
                    <a:pt x="46" y="418"/>
                  </a:cubicBezTo>
                  <a:cubicBezTo>
                    <a:pt x="50" y="421"/>
                    <a:pt x="53" y="422"/>
                    <a:pt x="57" y="422"/>
                  </a:cubicBezTo>
                  <a:cubicBezTo>
                    <a:pt x="61" y="422"/>
                    <a:pt x="65" y="421"/>
                    <a:pt x="68" y="418"/>
                  </a:cubicBezTo>
                  <a:cubicBezTo>
                    <a:pt x="82" y="408"/>
                    <a:pt x="92" y="380"/>
                    <a:pt x="100" y="339"/>
                  </a:cubicBezTo>
                  <a:close/>
                  <a:moveTo>
                    <a:pt x="91" y="294"/>
                  </a:moveTo>
                  <a:cubicBezTo>
                    <a:pt x="91" y="275"/>
                    <a:pt x="91" y="275"/>
                    <a:pt x="91" y="275"/>
                  </a:cubicBezTo>
                  <a:cubicBezTo>
                    <a:pt x="102" y="277"/>
                    <a:pt x="102" y="277"/>
                    <a:pt x="102" y="277"/>
                  </a:cubicBezTo>
                  <a:cubicBezTo>
                    <a:pt x="102" y="292"/>
                    <a:pt x="102" y="292"/>
                    <a:pt x="102" y="292"/>
                  </a:cubicBezTo>
                  <a:cubicBezTo>
                    <a:pt x="91" y="294"/>
                    <a:pt x="91" y="294"/>
                    <a:pt x="91" y="294"/>
                  </a:cubicBezTo>
                  <a:close/>
                  <a:moveTo>
                    <a:pt x="91" y="261"/>
                  </a:moveTo>
                  <a:cubicBezTo>
                    <a:pt x="91" y="241"/>
                    <a:pt x="91" y="241"/>
                    <a:pt x="91" y="241"/>
                  </a:cubicBezTo>
                  <a:cubicBezTo>
                    <a:pt x="102" y="244"/>
                    <a:pt x="102" y="244"/>
                    <a:pt x="102" y="244"/>
                  </a:cubicBezTo>
                  <a:cubicBezTo>
                    <a:pt x="102" y="258"/>
                    <a:pt x="102" y="258"/>
                    <a:pt x="102" y="258"/>
                  </a:cubicBezTo>
                  <a:cubicBezTo>
                    <a:pt x="91" y="261"/>
                    <a:pt x="91" y="261"/>
                    <a:pt x="91" y="261"/>
                  </a:cubicBezTo>
                  <a:close/>
                  <a:moveTo>
                    <a:pt x="91" y="227"/>
                  </a:moveTo>
                  <a:cubicBezTo>
                    <a:pt x="91" y="208"/>
                    <a:pt x="91" y="208"/>
                    <a:pt x="91" y="208"/>
                  </a:cubicBezTo>
                  <a:cubicBezTo>
                    <a:pt x="102" y="210"/>
                    <a:pt x="102" y="210"/>
                    <a:pt x="102" y="210"/>
                  </a:cubicBezTo>
                  <a:cubicBezTo>
                    <a:pt x="102" y="225"/>
                    <a:pt x="102" y="225"/>
                    <a:pt x="102" y="225"/>
                  </a:cubicBezTo>
                  <a:cubicBezTo>
                    <a:pt x="91" y="227"/>
                    <a:pt x="91" y="227"/>
                    <a:pt x="91" y="227"/>
                  </a:cubicBezTo>
                  <a:close/>
                  <a:moveTo>
                    <a:pt x="91" y="194"/>
                  </a:moveTo>
                  <a:cubicBezTo>
                    <a:pt x="91" y="174"/>
                    <a:pt x="91" y="174"/>
                    <a:pt x="91" y="174"/>
                  </a:cubicBezTo>
                  <a:cubicBezTo>
                    <a:pt x="102" y="177"/>
                    <a:pt x="102" y="177"/>
                    <a:pt x="102" y="177"/>
                  </a:cubicBezTo>
                  <a:cubicBezTo>
                    <a:pt x="102" y="191"/>
                    <a:pt x="102" y="191"/>
                    <a:pt x="102" y="191"/>
                  </a:cubicBezTo>
                  <a:cubicBezTo>
                    <a:pt x="91" y="194"/>
                    <a:pt x="91" y="194"/>
                    <a:pt x="91" y="194"/>
                  </a:cubicBezTo>
                  <a:close/>
                  <a:moveTo>
                    <a:pt x="102" y="158"/>
                  </a:moveTo>
                  <a:cubicBezTo>
                    <a:pt x="91" y="160"/>
                    <a:pt x="91" y="160"/>
                    <a:pt x="91" y="160"/>
                  </a:cubicBezTo>
                  <a:cubicBezTo>
                    <a:pt x="91" y="141"/>
                    <a:pt x="91" y="141"/>
                    <a:pt x="91" y="141"/>
                  </a:cubicBezTo>
                  <a:cubicBezTo>
                    <a:pt x="102" y="143"/>
                    <a:pt x="102" y="143"/>
                    <a:pt x="102" y="143"/>
                  </a:cubicBezTo>
                  <a:cubicBezTo>
                    <a:pt x="102" y="158"/>
                    <a:pt x="102" y="158"/>
                    <a:pt x="102" y="158"/>
                  </a:cubicBezTo>
                  <a:close/>
                  <a:moveTo>
                    <a:pt x="102" y="124"/>
                  </a:moveTo>
                  <a:cubicBezTo>
                    <a:pt x="91" y="127"/>
                    <a:pt x="91" y="127"/>
                    <a:pt x="91" y="127"/>
                  </a:cubicBezTo>
                  <a:cubicBezTo>
                    <a:pt x="91" y="107"/>
                    <a:pt x="91" y="107"/>
                    <a:pt x="91" y="107"/>
                  </a:cubicBezTo>
                  <a:cubicBezTo>
                    <a:pt x="102" y="110"/>
                    <a:pt x="102" y="110"/>
                    <a:pt x="102" y="110"/>
                  </a:cubicBezTo>
                  <a:cubicBezTo>
                    <a:pt x="102" y="124"/>
                    <a:pt x="102" y="124"/>
                    <a:pt x="102" y="124"/>
                  </a:cubicBezTo>
                  <a:close/>
                  <a:moveTo>
                    <a:pt x="102" y="91"/>
                  </a:moveTo>
                  <a:cubicBezTo>
                    <a:pt x="91" y="93"/>
                    <a:pt x="91" y="93"/>
                    <a:pt x="91" y="93"/>
                  </a:cubicBezTo>
                  <a:cubicBezTo>
                    <a:pt x="91" y="74"/>
                    <a:pt x="91" y="74"/>
                    <a:pt x="91" y="74"/>
                  </a:cubicBezTo>
                  <a:cubicBezTo>
                    <a:pt x="102" y="76"/>
                    <a:pt x="102" y="76"/>
                    <a:pt x="102" y="76"/>
                  </a:cubicBezTo>
                  <a:cubicBezTo>
                    <a:pt x="102" y="91"/>
                    <a:pt x="102" y="91"/>
                    <a:pt x="102" y="91"/>
                  </a:cubicBezTo>
                  <a:close/>
                  <a:moveTo>
                    <a:pt x="102" y="57"/>
                  </a:moveTo>
                  <a:cubicBezTo>
                    <a:pt x="91" y="60"/>
                    <a:pt x="91" y="60"/>
                    <a:pt x="91" y="60"/>
                  </a:cubicBezTo>
                  <a:cubicBezTo>
                    <a:pt x="91" y="40"/>
                    <a:pt x="91" y="40"/>
                    <a:pt x="91" y="40"/>
                  </a:cubicBezTo>
                  <a:cubicBezTo>
                    <a:pt x="102" y="43"/>
                    <a:pt x="102" y="43"/>
                    <a:pt x="102" y="43"/>
                  </a:cubicBezTo>
                  <a:cubicBezTo>
                    <a:pt x="102" y="57"/>
                    <a:pt x="102" y="57"/>
                    <a:pt x="102" y="57"/>
                  </a:cubicBezTo>
                  <a:close/>
                  <a:moveTo>
                    <a:pt x="24" y="275"/>
                  </a:moveTo>
                  <a:cubicBezTo>
                    <a:pt x="24" y="294"/>
                    <a:pt x="24" y="294"/>
                    <a:pt x="24" y="294"/>
                  </a:cubicBezTo>
                  <a:cubicBezTo>
                    <a:pt x="13" y="292"/>
                    <a:pt x="13" y="292"/>
                    <a:pt x="13" y="292"/>
                  </a:cubicBezTo>
                  <a:cubicBezTo>
                    <a:pt x="13" y="277"/>
                    <a:pt x="13" y="277"/>
                    <a:pt x="13" y="277"/>
                  </a:cubicBezTo>
                  <a:cubicBezTo>
                    <a:pt x="24" y="275"/>
                    <a:pt x="24" y="275"/>
                    <a:pt x="24" y="275"/>
                  </a:cubicBezTo>
                  <a:close/>
                  <a:moveTo>
                    <a:pt x="24" y="241"/>
                  </a:moveTo>
                  <a:cubicBezTo>
                    <a:pt x="24" y="261"/>
                    <a:pt x="24" y="261"/>
                    <a:pt x="24" y="261"/>
                  </a:cubicBezTo>
                  <a:cubicBezTo>
                    <a:pt x="13" y="258"/>
                    <a:pt x="13" y="258"/>
                    <a:pt x="13" y="258"/>
                  </a:cubicBezTo>
                  <a:cubicBezTo>
                    <a:pt x="13" y="244"/>
                    <a:pt x="13" y="244"/>
                    <a:pt x="13" y="244"/>
                  </a:cubicBezTo>
                  <a:cubicBezTo>
                    <a:pt x="24" y="241"/>
                    <a:pt x="24" y="241"/>
                    <a:pt x="24" y="241"/>
                  </a:cubicBezTo>
                  <a:close/>
                  <a:moveTo>
                    <a:pt x="24" y="208"/>
                  </a:moveTo>
                  <a:cubicBezTo>
                    <a:pt x="24" y="227"/>
                    <a:pt x="24" y="227"/>
                    <a:pt x="24" y="227"/>
                  </a:cubicBezTo>
                  <a:cubicBezTo>
                    <a:pt x="13" y="225"/>
                    <a:pt x="13" y="225"/>
                    <a:pt x="13" y="225"/>
                  </a:cubicBezTo>
                  <a:cubicBezTo>
                    <a:pt x="13" y="210"/>
                    <a:pt x="13" y="210"/>
                    <a:pt x="13" y="210"/>
                  </a:cubicBezTo>
                  <a:cubicBezTo>
                    <a:pt x="24" y="208"/>
                    <a:pt x="24" y="208"/>
                    <a:pt x="24" y="208"/>
                  </a:cubicBezTo>
                  <a:close/>
                  <a:moveTo>
                    <a:pt x="24" y="174"/>
                  </a:moveTo>
                  <a:cubicBezTo>
                    <a:pt x="24" y="194"/>
                    <a:pt x="24" y="194"/>
                    <a:pt x="24" y="194"/>
                  </a:cubicBezTo>
                  <a:cubicBezTo>
                    <a:pt x="13" y="191"/>
                    <a:pt x="13" y="191"/>
                    <a:pt x="13" y="191"/>
                  </a:cubicBezTo>
                  <a:cubicBezTo>
                    <a:pt x="13" y="177"/>
                    <a:pt x="13" y="177"/>
                    <a:pt x="13" y="177"/>
                  </a:cubicBezTo>
                  <a:cubicBezTo>
                    <a:pt x="24" y="174"/>
                    <a:pt x="24" y="174"/>
                    <a:pt x="24" y="174"/>
                  </a:cubicBezTo>
                  <a:close/>
                  <a:moveTo>
                    <a:pt x="24" y="160"/>
                  </a:moveTo>
                  <a:cubicBezTo>
                    <a:pt x="13" y="158"/>
                    <a:pt x="13" y="158"/>
                    <a:pt x="13" y="158"/>
                  </a:cubicBezTo>
                  <a:cubicBezTo>
                    <a:pt x="13" y="143"/>
                    <a:pt x="13" y="143"/>
                    <a:pt x="13" y="143"/>
                  </a:cubicBezTo>
                  <a:cubicBezTo>
                    <a:pt x="24" y="141"/>
                    <a:pt x="24" y="141"/>
                    <a:pt x="24" y="141"/>
                  </a:cubicBezTo>
                  <a:cubicBezTo>
                    <a:pt x="24" y="160"/>
                    <a:pt x="24" y="160"/>
                    <a:pt x="24" y="160"/>
                  </a:cubicBezTo>
                  <a:close/>
                  <a:moveTo>
                    <a:pt x="24" y="127"/>
                  </a:moveTo>
                  <a:cubicBezTo>
                    <a:pt x="13" y="124"/>
                    <a:pt x="13" y="124"/>
                    <a:pt x="13" y="124"/>
                  </a:cubicBezTo>
                  <a:cubicBezTo>
                    <a:pt x="13" y="110"/>
                    <a:pt x="13" y="110"/>
                    <a:pt x="13" y="110"/>
                  </a:cubicBezTo>
                  <a:cubicBezTo>
                    <a:pt x="24" y="107"/>
                    <a:pt x="24" y="107"/>
                    <a:pt x="24" y="107"/>
                  </a:cubicBezTo>
                  <a:cubicBezTo>
                    <a:pt x="24" y="127"/>
                    <a:pt x="24" y="127"/>
                    <a:pt x="24" y="127"/>
                  </a:cubicBezTo>
                  <a:close/>
                  <a:moveTo>
                    <a:pt x="24" y="93"/>
                  </a:moveTo>
                  <a:cubicBezTo>
                    <a:pt x="13" y="91"/>
                    <a:pt x="13" y="91"/>
                    <a:pt x="13" y="91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24" y="74"/>
                    <a:pt x="24" y="74"/>
                    <a:pt x="24" y="74"/>
                  </a:cubicBezTo>
                  <a:cubicBezTo>
                    <a:pt x="24" y="93"/>
                    <a:pt x="24" y="93"/>
                    <a:pt x="24" y="93"/>
                  </a:cubicBezTo>
                  <a:close/>
                  <a:moveTo>
                    <a:pt x="24" y="60"/>
                  </a:moveTo>
                  <a:cubicBezTo>
                    <a:pt x="13" y="57"/>
                    <a:pt x="13" y="57"/>
                    <a:pt x="13" y="57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24" y="40"/>
                    <a:pt x="24" y="40"/>
                    <a:pt x="24" y="40"/>
                  </a:cubicBezTo>
                  <a:lnTo>
                    <a:pt x="24" y="60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</p:grpSp>
      <p:grpSp>
        <p:nvGrpSpPr>
          <p:cNvPr id="480" name="Group 479">
            <a:extLst>
              <a:ext uri="{FF2B5EF4-FFF2-40B4-BE49-F238E27FC236}">
                <a16:creationId xmlns:a16="http://schemas.microsoft.com/office/drawing/2014/main" id="{FC461186-5667-45E6-931F-5AA3863A64D7}"/>
              </a:ext>
            </a:extLst>
          </p:cNvPr>
          <p:cNvGrpSpPr>
            <a:grpSpLocks noChangeAspect="1"/>
          </p:cNvGrpSpPr>
          <p:nvPr/>
        </p:nvGrpSpPr>
        <p:grpSpPr>
          <a:xfrm>
            <a:off x="3898858" y="1663318"/>
            <a:ext cx="849313" cy="846138"/>
            <a:chOff x="3165475" y="2574925"/>
            <a:chExt cx="849313" cy="846138"/>
          </a:xfrm>
        </p:grpSpPr>
        <p:sp>
          <p:nvSpPr>
            <p:cNvPr id="79" name="Oval 72">
              <a:extLst>
                <a:ext uri="{FF2B5EF4-FFF2-40B4-BE49-F238E27FC236}">
                  <a16:creationId xmlns:a16="http://schemas.microsoft.com/office/drawing/2014/main" id="{19CDA4AE-E2C9-4134-ADF4-A821E62EDB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65475" y="2574925"/>
              <a:ext cx="849313" cy="846138"/>
            </a:xfrm>
            <a:prstGeom prst="ellipse">
              <a:avLst/>
            </a:prstGeom>
            <a:solidFill>
              <a:srgbClr val="607D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80" name="Freeform 73">
              <a:extLst>
                <a:ext uri="{FF2B5EF4-FFF2-40B4-BE49-F238E27FC236}">
                  <a16:creationId xmlns:a16="http://schemas.microsoft.com/office/drawing/2014/main" id="{D4F73989-7DD2-4479-8EA8-BC9081216BB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57563" y="2813050"/>
              <a:ext cx="463550" cy="219075"/>
            </a:xfrm>
            <a:custGeom>
              <a:avLst/>
              <a:gdLst>
                <a:gd name="T0" fmla="*/ 322 w 524"/>
                <a:gd name="T1" fmla="*/ 59 h 248"/>
                <a:gd name="T2" fmla="*/ 191 w 524"/>
                <a:gd name="T3" fmla="*/ 59 h 248"/>
                <a:gd name="T4" fmla="*/ 182 w 524"/>
                <a:gd name="T5" fmla="*/ 63 h 248"/>
                <a:gd name="T6" fmla="*/ 179 w 524"/>
                <a:gd name="T7" fmla="*/ 69 h 248"/>
                <a:gd name="T8" fmla="*/ 179 w 524"/>
                <a:gd name="T9" fmla="*/ 93 h 248"/>
                <a:gd name="T10" fmla="*/ 182 w 524"/>
                <a:gd name="T11" fmla="*/ 99 h 248"/>
                <a:gd name="T12" fmla="*/ 191 w 524"/>
                <a:gd name="T13" fmla="*/ 102 h 248"/>
                <a:gd name="T14" fmla="*/ 370 w 524"/>
                <a:gd name="T15" fmla="*/ 102 h 248"/>
                <a:gd name="T16" fmla="*/ 322 w 524"/>
                <a:gd name="T17" fmla="*/ 59 h 248"/>
                <a:gd name="T18" fmla="*/ 416 w 524"/>
                <a:gd name="T19" fmla="*/ 102 h 248"/>
                <a:gd name="T20" fmla="*/ 421 w 524"/>
                <a:gd name="T21" fmla="*/ 102 h 248"/>
                <a:gd name="T22" fmla="*/ 421 w 524"/>
                <a:gd name="T23" fmla="*/ 103 h 248"/>
                <a:gd name="T24" fmla="*/ 484 w 524"/>
                <a:gd name="T25" fmla="*/ 113 h 248"/>
                <a:gd name="T26" fmla="*/ 512 w 524"/>
                <a:gd name="T27" fmla="*/ 126 h 248"/>
                <a:gd name="T28" fmla="*/ 524 w 524"/>
                <a:gd name="T29" fmla="*/ 152 h 248"/>
                <a:gd name="T30" fmla="*/ 524 w 524"/>
                <a:gd name="T31" fmla="*/ 209 h 248"/>
                <a:gd name="T32" fmla="*/ 515 w 524"/>
                <a:gd name="T33" fmla="*/ 233 h 248"/>
                <a:gd name="T34" fmla="*/ 501 w 524"/>
                <a:gd name="T35" fmla="*/ 216 h 248"/>
                <a:gd name="T36" fmla="*/ 497 w 524"/>
                <a:gd name="T37" fmla="*/ 211 h 248"/>
                <a:gd name="T38" fmla="*/ 406 w 524"/>
                <a:gd name="T39" fmla="*/ 174 h 248"/>
                <a:gd name="T40" fmla="*/ 315 w 524"/>
                <a:gd name="T41" fmla="*/ 211 h 248"/>
                <a:gd name="T42" fmla="*/ 308 w 524"/>
                <a:gd name="T43" fmla="*/ 219 h 248"/>
                <a:gd name="T44" fmla="*/ 292 w 524"/>
                <a:gd name="T45" fmla="*/ 243 h 248"/>
                <a:gd name="T46" fmla="*/ 289 w 524"/>
                <a:gd name="T47" fmla="*/ 248 h 248"/>
                <a:gd name="T48" fmla="*/ 235 w 524"/>
                <a:gd name="T49" fmla="*/ 248 h 248"/>
                <a:gd name="T50" fmla="*/ 232 w 524"/>
                <a:gd name="T51" fmla="*/ 243 h 248"/>
                <a:gd name="T52" fmla="*/ 216 w 524"/>
                <a:gd name="T53" fmla="*/ 219 h 248"/>
                <a:gd name="T54" fmla="*/ 209 w 524"/>
                <a:gd name="T55" fmla="*/ 211 h 248"/>
                <a:gd name="T56" fmla="*/ 118 w 524"/>
                <a:gd name="T57" fmla="*/ 174 h 248"/>
                <a:gd name="T58" fmla="*/ 27 w 524"/>
                <a:gd name="T59" fmla="*/ 211 h 248"/>
                <a:gd name="T60" fmla="*/ 23 w 524"/>
                <a:gd name="T61" fmla="*/ 216 h 248"/>
                <a:gd name="T62" fmla="*/ 9 w 524"/>
                <a:gd name="T63" fmla="*/ 233 h 248"/>
                <a:gd name="T64" fmla="*/ 0 w 524"/>
                <a:gd name="T65" fmla="*/ 209 h 248"/>
                <a:gd name="T66" fmla="*/ 0 w 524"/>
                <a:gd name="T67" fmla="*/ 152 h 248"/>
                <a:gd name="T68" fmla="*/ 13 w 524"/>
                <a:gd name="T69" fmla="*/ 124 h 248"/>
                <a:gd name="T70" fmla="*/ 42 w 524"/>
                <a:gd name="T71" fmla="*/ 113 h 248"/>
                <a:gd name="T72" fmla="*/ 107 w 524"/>
                <a:gd name="T73" fmla="*/ 113 h 248"/>
                <a:gd name="T74" fmla="*/ 107 w 524"/>
                <a:gd name="T75" fmla="*/ 70 h 248"/>
                <a:gd name="T76" fmla="*/ 127 w 524"/>
                <a:gd name="T77" fmla="*/ 20 h 248"/>
                <a:gd name="T78" fmla="*/ 177 w 524"/>
                <a:gd name="T79" fmla="*/ 0 h 248"/>
                <a:gd name="T80" fmla="*/ 287 w 524"/>
                <a:gd name="T81" fmla="*/ 0 h 248"/>
                <a:gd name="T82" fmla="*/ 295 w 524"/>
                <a:gd name="T83" fmla="*/ 3 h 248"/>
                <a:gd name="T84" fmla="*/ 299 w 524"/>
                <a:gd name="T85" fmla="*/ 7 h 248"/>
                <a:gd name="T86" fmla="*/ 402 w 524"/>
                <a:gd name="T87" fmla="*/ 100 h 248"/>
                <a:gd name="T88" fmla="*/ 416 w 524"/>
                <a:gd name="T89" fmla="*/ 102 h 248"/>
                <a:gd name="T90" fmla="*/ 503 w 524"/>
                <a:gd name="T91" fmla="*/ 179 h 248"/>
                <a:gd name="T92" fmla="*/ 503 w 524"/>
                <a:gd name="T93" fmla="*/ 157 h 248"/>
                <a:gd name="T94" fmla="*/ 464 w 524"/>
                <a:gd name="T95" fmla="*/ 157 h 248"/>
                <a:gd name="T96" fmla="*/ 464 w 524"/>
                <a:gd name="T97" fmla="*/ 179 h 248"/>
                <a:gd name="T98" fmla="*/ 503 w 524"/>
                <a:gd name="T99" fmla="*/ 179 h 248"/>
                <a:gd name="T100" fmla="*/ 22 w 524"/>
                <a:gd name="T101" fmla="*/ 157 h 248"/>
                <a:gd name="T102" fmla="*/ 22 w 524"/>
                <a:gd name="T103" fmla="*/ 179 h 248"/>
                <a:gd name="T104" fmla="*/ 63 w 524"/>
                <a:gd name="T105" fmla="*/ 179 h 248"/>
                <a:gd name="T106" fmla="*/ 63 w 524"/>
                <a:gd name="T107" fmla="*/ 157 h 248"/>
                <a:gd name="T108" fmla="*/ 22 w 524"/>
                <a:gd name="T109" fmla="*/ 157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24" h="248">
                  <a:moveTo>
                    <a:pt x="322" y="59"/>
                  </a:moveTo>
                  <a:cubicBezTo>
                    <a:pt x="191" y="59"/>
                    <a:pt x="191" y="59"/>
                    <a:pt x="191" y="59"/>
                  </a:cubicBezTo>
                  <a:cubicBezTo>
                    <a:pt x="188" y="59"/>
                    <a:pt x="184" y="61"/>
                    <a:pt x="182" y="63"/>
                  </a:cubicBezTo>
                  <a:cubicBezTo>
                    <a:pt x="180" y="64"/>
                    <a:pt x="179" y="66"/>
                    <a:pt x="179" y="69"/>
                  </a:cubicBezTo>
                  <a:cubicBezTo>
                    <a:pt x="179" y="93"/>
                    <a:pt x="179" y="93"/>
                    <a:pt x="179" y="93"/>
                  </a:cubicBezTo>
                  <a:cubicBezTo>
                    <a:pt x="179" y="95"/>
                    <a:pt x="180" y="97"/>
                    <a:pt x="182" y="99"/>
                  </a:cubicBezTo>
                  <a:cubicBezTo>
                    <a:pt x="184" y="101"/>
                    <a:pt x="188" y="102"/>
                    <a:pt x="191" y="102"/>
                  </a:cubicBezTo>
                  <a:cubicBezTo>
                    <a:pt x="370" y="102"/>
                    <a:pt x="370" y="102"/>
                    <a:pt x="370" y="102"/>
                  </a:cubicBezTo>
                  <a:cubicBezTo>
                    <a:pt x="353" y="88"/>
                    <a:pt x="338" y="74"/>
                    <a:pt x="322" y="59"/>
                  </a:cubicBezTo>
                  <a:close/>
                  <a:moveTo>
                    <a:pt x="416" y="102"/>
                  </a:moveTo>
                  <a:cubicBezTo>
                    <a:pt x="421" y="102"/>
                    <a:pt x="421" y="102"/>
                    <a:pt x="421" y="102"/>
                  </a:cubicBezTo>
                  <a:cubicBezTo>
                    <a:pt x="421" y="103"/>
                    <a:pt x="421" y="103"/>
                    <a:pt x="421" y="103"/>
                  </a:cubicBezTo>
                  <a:cubicBezTo>
                    <a:pt x="484" y="113"/>
                    <a:pt x="484" y="113"/>
                    <a:pt x="484" y="113"/>
                  </a:cubicBezTo>
                  <a:cubicBezTo>
                    <a:pt x="495" y="115"/>
                    <a:pt x="505" y="119"/>
                    <a:pt x="512" y="126"/>
                  </a:cubicBezTo>
                  <a:cubicBezTo>
                    <a:pt x="520" y="132"/>
                    <a:pt x="524" y="141"/>
                    <a:pt x="524" y="152"/>
                  </a:cubicBezTo>
                  <a:cubicBezTo>
                    <a:pt x="524" y="209"/>
                    <a:pt x="524" y="209"/>
                    <a:pt x="524" y="209"/>
                  </a:cubicBezTo>
                  <a:cubicBezTo>
                    <a:pt x="524" y="218"/>
                    <a:pt x="521" y="227"/>
                    <a:pt x="515" y="233"/>
                  </a:cubicBezTo>
                  <a:cubicBezTo>
                    <a:pt x="511" y="227"/>
                    <a:pt x="506" y="221"/>
                    <a:pt x="501" y="216"/>
                  </a:cubicBezTo>
                  <a:cubicBezTo>
                    <a:pt x="500" y="214"/>
                    <a:pt x="499" y="213"/>
                    <a:pt x="497" y="211"/>
                  </a:cubicBezTo>
                  <a:cubicBezTo>
                    <a:pt x="473" y="187"/>
                    <a:pt x="440" y="174"/>
                    <a:pt x="406" y="174"/>
                  </a:cubicBezTo>
                  <a:cubicBezTo>
                    <a:pt x="372" y="174"/>
                    <a:pt x="339" y="187"/>
                    <a:pt x="315" y="211"/>
                  </a:cubicBezTo>
                  <a:cubicBezTo>
                    <a:pt x="313" y="214"/>
                    <a:pt x="310" y="216"/>
                    <a:pt x="308" y="219"/>
                  </a:cubicBezTo>
                  <a:cubicBezTo>
                    <a:pt x="302" y="226"/>
                    <a:pt x="296" y="234"/>
                    <a:pt x="292" y="243"/>
                  </a:cubicBezTo>
                  <a:cubicBezTo>
                    <a:pt x="291" y="244"/>
                    <a:pt x="290" y="246"/>
                    <a:pt x="289" y="248"/>
                  </a:cubicBezTo>
                  <a:cubicBezTo>
                    <a:pt x="235" y="248"/>
                    <a:pt x="235" y="248"/>
                    <a:pt x="235" y="248"/>
                  </a:cubicBezTo>
                  <a:cubicBezTo>
                    <a:pt x="234" y="246"/>
                    <a:pt x="233" y="244"/>
                    <a:pt x="232" y="243"/>
                  </a:cubicBezTo>
                  <a:cubicBezTo>
                    <a:pt x="228" y="234"/>
                    <a:pt x="222" y="226"/>
                    <a:pt x="216" y="219"/>
                  </a:cubicBezTo>
                  <a:cubicBezTo>
                    <a:pt x="214" y="216"/>
                    <a:pt x="212" y="214"/>
                    <a:pt x="209" y="211"/>
                  </a:cubicBezTo>
                  <a:cubicBezTo>
                    <a:pt x="185" y="187"/>
                    <a:pt x="152" y="174"/>
                    <a:pt x="118" y="174"/>
                  </a:cubicBezTo>
                  <a:cubicBezTo>
                    <a:pt x="84" y="174"/>
                    <a:pt x="51" y="187"/>
                    <a:pt x="27" y="211"/>
                  </a:cubicBezTo>
                  <a:cubicBezTo>
                    <a:pt x="26" y="213"/>
                    <a:pt x="24" y="214"/>
                    <a:pt x="23" y="216"/>
                  </a:cubicBezTo>
                  <a:cubicBezTo>
                    <a:pt x="18" y="221"/>
                    <a:pt x="13" y="227"/>
                    <a:pt x="9" y="233"/>
                  </a:cubicBezTo>
                  <a:cubicBezTo>
                    <a:pt x="4" y="227"/>
                    <a:pt x="0" y="218"/>
                    <a:pt x="0" y="209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141"/>
                    <a:pt x="5" y="131"/>
                    <a:pt x="13" y="124"/>
                  </a:cubicBezTo>
                  <a:cubicBezTo>
                    <a:pt x="20" y="117"/>
                    <a:pt x="31" y="113"/>
                    <a:pt x="42" y="113"/>
                  </a:cubicBezTo>
                  <a:cubicBezTo>
                    <a:pt x="107" y="113"/>
                    <a:pt x="107" y="113"/>
                    <a:pt x="107" y="113"/>
                  </a:cubicBezTo>
                  <a:cubicBezTo>
                    <a:pt x="107" y="70"/>
                    <a:pt x="107" y="70"/>
                    <a:pt x="107" y="70"/>
                  </a:cubicBezTo>
                  <a:cubicBezTo>
                    <a:pt x="107" y="50"/>
                    <a:pt x="115" y="33"/>
                    <a:pt x="127" y="20"/>
                  </a:cubicBezTo>
                  <a:cubicBezTo>
                    <a:pt x="140" y="8"/>
                    <a:pt x="157" y="0"/>
                    <a:pt x="177" y="0"/>
                  </a:cubicBezTo>
                  <a:cubicBezTo>
                    <a:pt x="287" y="0"/>
                    <a:pt x="287" y="0"/>
                    <a:pt x="287" y="0"/>
                  </a:cubicBezTo>
                  <a:cubicBezTo>
                    <a:pt x="291" y="0"/>
                    <a:pt x="293" y="1"/>
                    <a:pt x="295" y="3"/>
                  </a:cubicBezTo>
                  <a:cubicBezTo>
                    <a:pt x="299" y="7"/>
                    <a:pt x="299" y="7"/>
                    <a:pt x="299" y="7"/>
                  </a:cubicBezTo>
                  <a:cubicBezTo>
                    <a:pt x="339" y="46"/>
                    <a:pt x="362" y="69"/>
                    <a:pt x="402" y="100"/>
                  </a:cubicBezTo>
                  <a:cubicBezTo>
                    <a:pt x="416" y="102"/>
                    <a:pt x="416" y="102"/>
                    <a:pt x="416" y="102"/>
                  </a:cubicBezTo>
                  <a:close/>
                  <a:moveTo>
                    <a:pt x="503" y="179"/>
                  </a:moveTo>
                  <a:cubicBezTo>
                    <a:pt x="503" y="157"/>
                    <a:pt x="503" y="157"/>
                    <a:pt x="503" y="157"/>
                  </a:cubicBezTo>
                  <a:cubicBezTo>
                    <a:pt x="464" y="157"/>
                    <a:pt x="464" y="157"/>
                    <a:pt x="464" y="157"/>
                  </a:cubicBezTo>
                  <a:cubicBezTo>
                    <a:pt x="464" y="179"/>
                    <a:pt x="464" y="179"/>
                    <a:pt x="464" y="179"/>
                  </a:cubicBezTo>
                  <a:cubicBezTo>
                    <a:pt x="503" y="179"/>
                    <a:pt x="503" y="179"/>
                    <a:pt x="503" y="179"/>
                  </a:cubicBezTo>
                  <a:close/>
                  <a:moveTo>
                    <a:pt x="22" y="157"/>
                  </a:moveTo>
                  <a:cubicBezTo>
                    <a:pt x="22" y="179"/>
                    <a:pt x="22" y="179"/>
                    <a:pt x="22" y="179"/>
                  </a:cubicBezTo>
                  <a:cubicBezTo>
                    <a:pt x="63" y="179"/>
                    <a:pt x="63" y="179"/>
                    <a:pt x="63" y="179"/>
                  </a:cubicBezTo>
                  <a:cubicBezTo>
                    <a:pt x="63" y="157"/>
                    <a:pt x="63" y="157"/>
                    <a:pt x="63" y="157"/>
                  </a:cubicBezTo>
                  <a:lnTo>
                    <a:pt x="22" y="157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81" name="Rectangle 74">
              <a:extLst>
                <a:ext uri="{FF2B5EF4-FFF2-40B4-BE49-F238E27FC236}">
                  <a16:creationId xmlns:a16="http://schemas.microsoft.com/office/drawing/2014/main" id="{FB81AABB-B210-47E5-9F43-08DC7CBC4D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49650" y="2935288"/>
              <a:ext cx="34925" cy="19050"/>
            </a:xfrm>
            <a:prstGeom prst="rect">
              <a:avLst/>
            </a:pr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82" name="Freeform 75">
              <a:extLst>
                <a:ext uri="{FF2B5EF4-FFF2-40B4-BE49-F238E27FC236}">
                  <a16:creationId xmlns:a16="http://schemas.microsoft.com/office/drawing/2014/main" id="{2F7664F8-FC78-41B4-B3DF-4D2CBDF9757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11563" y="2974975"/>
              <a:ext cx="209550" cy="209550"/>
            </a:xfrm>
            <a:custGeom>
              <a:avLst/>
              <a:gdLst>
                <a:gd name="T0" fmla="*/ 28 w 236"/>
                <a:gd name="T1" fmla="*/ 42 h 236"/>
                <a:gd name="T2" fmla="*/ 28 w 236"/>
                <a:gd name="T3" fmla="*/ 42 h 236"/>
                <a:gd name="T4" fmla="*/ 201 w 236"/>
                <a:gd name="T5" fmla="*/ 35 h 236"/>
                <a:gd name="T6" fmla="*/ 118 w 236"/>
                <a:gd name="T7" fmla="*/ 0 h 236"/>
                <a:gd name="T8" fmla="*/ 35 w 236"/>
                <a:gd name="T9" fmla="*/ 35 h 236"/>
                <a:gd name="T10" fmla="*/ 28 w 236"/>
                <a:gd name="T11" fmla="*/ 42 h 236"/>
                <a:gd name="T12" fmla="*/ 14 w 236"/>
                <a:gd name="T13" fmla="*/ 64 h 236"/>
                <a:gd name="T14" fmla="*/ 0 w 236"/>
                <a:gd name="T15" fmla="*/ 118 h 236"/>
                <a:gd name="T16" fmla="*/ 35 w 236"/>
                <a:gd name="T17" fmla="*/ 201 h 236"/>
                <a:gd name="T18" fmla="*/ 118 w 236"/>
                <a:gd name="T19" fmla="*/ 236 h 236"/>
                <a:gd name="T20" fmla="*/ 201 w 236"/>
                <a:gd name="T21" fmla="*/ 201 h 236"/>
                <a:gd name="T22" fmla="*/ 236 w 236"/>
                <a:gd name="T23" fmla="*/ 118 h 236"/>
                <a:gd name="T24" fmla="*/ 218 w 236"/>
                <a:gd name="T25" fmla="*/ 57 h 236"/>
                <a:gd name="T26" fmla="*/ 205 w 236"/>
                <a:gd name="T27" fmla="*/ 39 h 236"/>
                <a:gd name="T28" fmla="*/ 201 w 236"/>
                <a:gd name="T29" fmla="*/ 35 h 236"/>
                <a:gd name="T30" fmla="*/ 118 w 236"/>
                <a:gd name="T31" fmla="*/ 76 h 236"/>
                <a:gd name="T32" fmla="*/ 148 w 236"/>
                <a:gd name="T33" fmla="*/ 88 h 236"/>
                <a:gd name="T34" fmla="*/ 160 w 236"/>
                <a:gd name="T35" fmla="*/ 118 h 236"/>
                <a:gd name="T36" fmla="*/ 148 w 236"/>
                <a:gd name="T37" fmla="*/ 148 h 236"/>
                <a:gd name="T38" fmla="*/ 118 w 236"/>
                <a:gd name="T39" fmla="*/ 161 h 236"/>
                <a:gd name="T40" fmla="*/ 88 w 236"/>
                <a:gd name="T41" fmla="*/ 148 h 236"/>
                <a:gd name="T42" fmla="*/ 76 w 236"/>
                <a:gd name="T43" fmla="*/ 118 h 236"/>
                <a:gd name="T44" fmla="*/ 88 w 236"/>
                <a:gd name="T45" fmla="*/ 88 h 236"/>
                <a:gd name="T46" fmla="*/ 118 w 236"/>
                <a:gd name="T47" fmla="*/ 7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36" h="236">
                  <a:moveTo>
                    <a:pt x="28" y="42"/>
                  </a:moveTo>
                  <a:cubicBezTo>
                    <a:pt x="28" y="42"/>
                    <a:pt x="28" y="42"/>
                    <a:pt x="28" y="42"/>
                  </a:cubicBezTo>
                  <a:close/>
                  <a:moveTo>
                    <a:pt x="201" y="35"/>
                  </a:moveTo>
                  <a:cubicBezTo>
                    <a:pt x="180" y="14"/>
                    <a:pt x="151" y="0"/>
                    <a:pt x="118" y="0"/>
                  </a:cubicBezTo>
                  <a:cubicBezTo>
                    <a:pt x="86" y="0"/>
                    <a:pt x="56" y="14"/>
                    <a:pt x="35" y="35"/>
                  </a:cubicBezTo>
                  <a:cubicBezTo>
                    <a:pt x="33" y="37"/>
                    <a:pt x="30" y="40"/>
                    <a:pt x="28" y="42"/>
                  </a:cubicBezTo>
                  <a:cubicBezTo>
                    <a:pt x="23" y="49"/>
                    <a:pt x="18" y="56"/>
                    <a:pt x="14" y="64"/>
                  </a:cubicBezTo>
                  <a:cubicBezTo>
                    <a:pt x="5" y="80"/>
                    <a:pt x="0" y="99"/>
                    <a:pt x="0" y="118"/>
                  </a:cubicBezTo>
                  <a:cubicBezTo>
                    <a:pt x="0" y="151"/>
                    <a:pt x="14" y="180"/>
                    <a:pt x="35" y="201"/>
                  </a:cubicBezTo>
                  <a:cubicBezTo>
                    <a:pt x="56" y="223"/>
                    <a:pt x="86" y="236"/>
                    <a:pt x="118" y="236"/>
                  </a:cubicBezTo>
                  <a:cubicBezTo>
                    <a:pt x="151" y="236"/>
                    <a:pt x="180" y="223"/>
                    <a:pt x="201" y="201"/>
                  </a:cubicBezTo>
                  <a:cubicBezTo>
                    <a:pt x="223" y="180"/>
                    <a:pt x="236" y="151"/>
                    <a:pt x="236" y="118"/>
                  </a:cubicBezTo>
                  <a:cubicBezTo>
                    <a:pt x="236" y="96"/>
                    <a:pt x="230" y="74"/>
                    <a:pt x="218" y="57"/>
                  </a:cubicBezTo>
                  <a:cubicBezTo>
                    <a:pt x="215" y="50"/>
                    <a:pt x="210" y="44"/>
                    <a:pt x="205" y="39"/>
                  </a:cubicBezTo>
                  <a:cubicBezTo>
                    <a:pt x="204" y="38"/>
                    <a:pt x="203" y="36"/>
                    <a:pt x="201" y="35"/>
                  </a:cubicBezTo>
                  <a:close/>
                  <a:moveTo>
                    <a:pt x="118" y="76"/>
                  </a:moveTo>
                  <a:cubicBezTo>
                    <a:pt x="130" y="76"/>
                    <a:pt x="140" y="81"/>
                    <a:pt x="148" y="88"/>
                  </a:cubicBezTo>
                  <a:cubicBezTo>
                    <a:pt x="156" y="96"/>
                    <a:pt x="160" y="106"/>
                    <a:pt x="160" y="118"/>
                  </a:cubicBezTo>
                  <a:cubicBezTo>
                    <a:pt x="160" y="130"/>
                    <a:pt x="156" y="140"/>
                    <a:pt x="148" y="148"/>
                  </a:cubicBezTo>
                  <a:cubicBezTo>
                    <a:pt x="140" y="156"/>
                    <a:pt x="130" y="161"/>
                    <a:pt x="118" y="161"/>
                  </a:cubicBezTo>
                  <a:cubicBezTo>
                    <a:pt x="106" y="161"/>
                    <a:pt x="96" y="156"/>
                    <a:pt x="88" y="148"/>
                  </a:cubicBezTo>
                  <a:cubicBezTo>
                    <a:pt x="81" y="140"/>
                    <a:pt x="76" y="130"/>
                    <a:pt x="76" y="118"/>
                  </a:cubicBezTo>
                  <a:cubicBezTo>
                    <a:pt x="76" y="106"/>
                    <a:pt x="81" y="96"/>
                    <a:pt x="88" y="88"/>
                  </a:cubicBezTo>
                  <a:cubicBezTo>
                    <a:pt x="96" y="81"/>
                    <a:pt x="106" y="76"/>
                    <a:pt x="118" y="76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83" name="Freeform 76">
              <a:extLst>
                <a:ext uri="{FF2B5EF4-FFF2-40B4-BE49-F238E27FC236}">
                  <a16:creationId xmlns:a16="http://schemas.microsoft.com/office/drawing/2014/main" id="{23265412-4D4E-4B2F-A828-07FD3BBE00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57563" y="2974975"/>
              <a:ext cx="207963" cy="209550"/>
            </a:xfrm>
            <a:custGeom>
              <a:avLst/>
              <a:gdLst>
                <a:gd name="T0" fmla="*/ 201 w 236"/>
                <a:gd name="T1" fmla="*/ 35 h 236"/>
                <a:gd name="T2" fmla="*/ 118 w 236"/>
                <a:gd name="T3" fmla="*/ 0 h 236"/>
                <a:gd name="T4" fmla="*/ 35 w 236"/>
                <a:gd name="T5" fmla="*/ 35 h 236"/>
                <a:gd name="T6" fmla="*/ 31 w 236"/>
                <a:gd name="T7" fmla="*/ 39 h 236"/>
                <a:gd name="T8" fmla="*/ 18 w 236"/>
                <a:gd name="T9" fmla="*/ 57 h 236"/>
                <a:gd name="T10" fmla="*/ 0 w 236"/>
                <a:gd name="T11" fmla="*/ 118 h 236"/>
                <a:gd name="T12" fmla="*/ 35 w 236"/>
                <a:gd name="T13" fmla="*/ 201 h 236"/>
                <a:gd name="T14" fmla="*/ 118 w 236"/>
                <a:gd name="T15" fmla="*/ 236 h 236"/>
                <a:gd name="T16" fmla="*/ 201 w 236"/>
                <a:gd name="T17" fmla="*/ 201 h 236"/>
                <a:gd name="T18" fmla="*/ 236 w 236"/>
                <a:gd name="T19" fmla="*/ 118 h 236"/>
                <a:gd name="T20" fmla="*/ 223 w 236"/>
                <a:gd name="T21" fmla="*/ 64 h 236"/>
                <a:gd name="T22" fmla="*/ 208 w 236"/>
                <a:gd name="T23" fmla="*/ 42 h 236"/>
                <a:gd name="T24" fmla="*/ 201 w 236"/>
                <a:gd name="T25" fmla="*/ 35 h 236"/>
                <a:gd name="T26" fmla="*/ 118 w 236"/>
                <a:gd name="T27" fmla="*/ 76 h 236"/>
                <a:gd name="T28" fmla="*/ 148 w 236"/>
                <a:gd name="T29" fmla="*/ 88 h 236"/>
                <a:gd name="T30" fmla="*/ 161 w 236"/>
                <a:gd name="T31" fmla="*/ 118 h 236"/>
                <a:gd name="T32" fmla="*/ 148 w 236"/>
                <a:gd name="T33" fmla="*/ 148 h 236"/>
                <a:gd name="T34" fmla="*/ 118 w 236"/>
                <a:gd name="T35" fmla="*/ 161 h 236"/>
                <a:gd name="T36" fmla="*/ 88 w 236"/>
                <a:gd name="T37" fmla="*/ 148 h 236"/>
                <a:gd name="T38" fmla="*/ 76 w 236"/>
                <a:gd name="T39" fmla="*/ 118 h 236"/>
                <a:gd name="T40" fmla="*/ 88 w 236"/>
                <a:gd name="T41" fmla="*/ 88 h 236"/>
                <a:gd name="T42" fmla="*/ 118 w 236"/>
                <a:gd name="T43" fmla="*/ 7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36" h="236">
                  <a:moveTo>
                    <a:pt x="201" y="35"/>
                  </a:moveTo>
                  <a:cubicBezTo>
                    <a:pt x="180" y="14"/>
                    <a:pt x="151" y="0"/>
                    <a:pt x="118" y="0"/>
                  </a:cubicBezTo>
                  <a:cubicBezTo>
                    <a:pt x="86" y="0"/>
                    <a:pt x="56" y="14"/>
                    <a:pt x="35" y="35"/>
                  </a:cubicBezTo>
                  <a:cubicBezTo>
                    <a:pt x="34" y="36"/>
                    <a:pt x="32" y="38"/>
                    <a:pt x="31" y="39"/>
                  </a:cubicBezTo>
                  <a:cubicBezTo>
                    <a:pt x="26" y="44"/>
                    <a:pt x="22" y="50"/>
                    <a:pt x="18" y="57"/>
                  </a:cubicBezTo>
                  <a:cubicBezTo>
                    <a:pt x="7" y="74"/>
                    <a:pt x="0" y="96"/>
                    <a:pt x="0" y="118"/>
                  </a:cubicBezTo>
                  <a:cubicBezTo>
                    <a:pt x="0" y="151"/>
                    <a:pt x="14" y="180"/>
                    <a:pt x="35" y="201"/>
                  </a:cubicBezTo>
                  <a:cubicBezTo>
                    <a:pt x="56" y="223"/>
                    <a:pt x="86" y="236"/>
                    <a:pt x="118" y="236"/>
                  </a:cubicBezTo>
                  <a:cubicBezTo>
                    <a:pt x="151" y="236"/>
                    <a:pt x="180" y="223"/>
                    <a:pt x="201" y="201"/>
                  </a:cubicBezTo>
                  <a:cubicBezTo>
                    <a:pt x="223" y="180"/>
                    <a:pt x="236" y="151"/>
                    <a:pt x="236" y="118"/>
                  </a:cubicBezTo>
                  <a:cubicBezTo>
                    <a:pt x="236" y="99"/>
                    <a:pt x="231" y="80"/>
                    <a:pt x="223" y="64"/>
                  </a:cubicBezTo>
                  <a:cubicBezTo>
                    <a:pt x="219" y="56"/>
                    <a:pt x="214" y="49"/>
                    <a:pt x="208" y="42"/>
                  </a:cubicBezTo>
                  <a:cubicBezTo>
                    <a:pt x="206" y="40"/>
                    <a:pt x="204" y="37"/>
                    <a:pt x="201" y="35"/>
                  </a:cubicBezTo>
                  <a:close/>
                  <a:moveTo>
                    <a:pt x="118" y="76"/>
                  </a:moveTo>
                  <a:cubicBezTo>
                    <a:pt x="130" y="76"/>
                    <a:pt x="140" y="81"/>
                    <a:pt x="148" y="88"/>
                  </a:cubicBezTo>
                  <a:cubicBezTo>
                    <a:pt x="156" y="96"/>
                    <a:pt x="161" y="106"/>
                    <a:pt x="161" y="118"/>
                  </a:cubicBezTo>
                  <a:cubicBezTo>
                    <a:pt x="161" y="130"/>
                    <a:pt x="156" y="140"/>
                    <a:pt x="148" y="148"/>
                  </a:cubicBezTo>
                  <a:cubicBezTo>
                    <a:pt x="140" y="156"/>
                    <a:pt x="130" y="161"/>
                    <a:pt x="118" y="161"/>
                  </a:cubicBezTo>
                  <a:cubicBezTo>
                    <a:pt x="107" y="161"/>
                    <a:pt x="96" y="156"/>
                    <a:pt x="88" y="148"/>
                  </a:cubicBezTo>
                  <a:cubicBezTo>
                    <a:pt x="81" y="140"/>
                    <a:pt x="76" y="130"/>
                    <a:pt x="76" y="118"/>
                  </a:cubicBezTo>
                  <a:cubicBezTo>
                    <a:pt x="76" y="106"/>
                    <a:pt x="81" y="96"/>
                    <a:pt x="88" y="88"/>
                  </a:cubicBezTo>
                  <a:cubicBezTo>
                    <a:pt x="96" y="81"/>
                    <a:pt x="107" y="76"/>
                    <a:pt x="118" y="76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</p:grpSp>
      <p:grpSp>
        <p:nvGrpSpPr>
          <p:cNvPr id="481" name="Group 480">
            <a:extLst>
              <a:ext uri="{FF2B5EF4-FFF2-40B4-BE49-F238E27FC236}">
                <a16:creationId xmlns:a16="http://schemas.microsoft.com/office/drawing/2014/main" id="{AB328B6E-EF53-429E-859B-4324E6521A6D}"/>
              </a:ext>
            </a:extLst>
          </p:cNvPr>
          <p:cNvGrpSpPr>
            <a:grpSpLocks noChangeAspect="1"/>
          </p:cNvGrpSpPr>
          <p:nvPr/>
        </p:nvGrpSpPr>
        <p:grpSpPr>
          <a:xfrm>
            <a:off x="5080514" y="1663318"/>
            <a:ext cx="849313" cy="846138"/>
            <a:chOff x="4141788" y="2574925"/>
            <a:chExt cx="849313" cy="846138"/>
          </a:xfrm>
        </p:grpSpPr>
        <p:sp>
          <p:nvSpPr>
            <p:cNvPr id="84" name="Oval 77">
              <a:extLst>
                <a:ext uri="{FF2B5EF4-FFF2-40B4-BE49-F238E27FC236}">
                  <a16:creationId xmlns:a16="http://schemas.microsoft.com/office/drawing/2014/main" id="{DC0FE82E-C99E-47B6-9DF7-DF2BA2FDC3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41788" y="2574925"/>
              <a:ext cx="849313" cy="846138"/>
            </a:xfrm>
            <a:prstGeom prst="ellipse">
              <a:avLst/>
            </a:prstGeom>
            <a:solidFill>
              <a:srgbClr val="7955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85" name="Freeform 78">
              <a:extLst>
                <a:ext uri="{FF2B5EF4-FFF2-40B4-BE49-F238E27FC236}">
                  <a16:creationId xmlns:a16="http://schemas.microsoft.com/office/drawing/2014/main" id="{CFDA39DD-865D-4B8C-9552-7D094EAFC6E5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5950" y="3089275"/>
              <a:ext cx="77788" cy="142875"/>
            </a:xfrm>
            <a:custGeom>
              <a:avLst/>
              <a:gdLst>
                <a:gd name="T0" fmla="*/ 85 w 88"/>
                <a:gd name="T1" fmla="*/ 17 h 161"/>
                <a:gd name="T2" fmla="*/ 80 w 88"/>
                <a:gd name="T3" fmla="*/ 2 h 161"/>
                <a:gd name="T4" fmla="*/ 65 w 88"/>
                <a:gd name="T5" fmla="*/ 8 h 161"/>
                <a:gd name="T6" fmla="*/ 3 w 88"/>
                <a:gd name="T7" fmla="*/ 144 h 161"/>
                <a:gd name="T8" fmla="*/ 8 w 88"/>
                <a:gd name="T9" fmla="*/ 158 h 161"/>
                <a:gd name="T10" fmla="*/ 22 w 88"/>
                <a:gd name="T11" fmla="*/ 153 h 161"/>
                <a:gd name="T12" fmla="*/ 85 w 88"/>
                <a:gd name="T13" fmla="*/ 17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161">
                  <a:moveTo>
                    <a:pt x="85" y="17"/>
                  </a:moveTo>
                  <a:cubicBezTo>
                    <a:pt x="88" y="11"/>
                    <a:pt x="85" y="5"/>
                    <a:pt x="80" y="2"/>
                  </a:cubicBezTo>
                  <a:cubicBezTo>
                    <a:pt x="74" y="0"/>
                    <a:pt x="68" y="2"/>
                    <a:pt x="65" y="8"/>
                  </a:cubicBezTo>
                  <a:cubicBezTo>
                    <a:pt x="3" y="144"/>
                    <a:pt x="3" y="144"/>
                    <a:pt x="3" y="144"/>
                  </a:cubicBezTo>
                  <a:cubicBezTo>
                    <a:pt x="0" y="149"/>
                    <a:pt x="2" y="156"/>
                    <a:pt x="8" y="158"/>
                  </a:cubicBezTo>
                  <a:cubicBezTo>
                    <a:pt x="13" y="161"/>
                    <a:pt x="20" y="158"/>
                    <a:pt x="22" y="153"/>
                  </a:cubicBezTo>
                  <a:lnTo>
                    <a:pt x="85" y="17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86" name="Freeform 79">
              <a:extLst>
                <a:ext uri="{FF2B5EF4-FFF2-40B4-BE49-F238E27FC236}">
                  <a16:creationId xmlns:a16="http://schemas.microsoft.com/office/drawing/2014/main" id="{AE8820BA-A65A-41C2-B2F8-76ABA3A0B202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9625" y="3089275"/>
              <a:ext cx="79375" cy="142875"/>
            </a:xfrm>
            <a:custGeom>
              <a:avLst/>
              <a:gdLst>
                <a:gd name="T0" fmla="*/ 22 w 88"/>
                <a:gd name="T1" fmla="*/ 8 h 161"/>
                <a:gd name="T2" fmla="*/ 8 w 88"/>
                <a:gd name="T3" fmla="*/ 2 h 161"/>
                <a:gd name="T4" fmla="*/ 3 w 88"/>
                <a:gd name="T5" fmla="*/ 17 h 161"/>
                <a:gd name="T6" fmla="*/ 66 w 88"/>
                <a:gd name="T7" fmla="*/ 153 h 161"/>
                <a:gd name="T8" fmla="*/ 80 w 88"/>
                <a:gd name="T9" fmla="*/ 158 h 161"/>
                <a:gd name="T10" fmla="*/ 85 w 88"/>
                <a:gd name="T11" fmla="*/ 144 h 161"/>
                <a:gd name="T12" fmla="*/ 22 w 88"/>
                <a:gd name="T13" fmla="*/ 8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161">
                  <a:moveTo>
                    <a:pt x="22" y="8"/>
                  </a:moveTo>
                  <a:cubicBezTo>
                    <a:pt x="20" y="2"/>
                    <a:pt x="13" y="0"/>
                    <a:pt x="8" y="2"/>
                  </a:cubicBezTo>
                  <a:cubicBezTo>
                    <a:pt x="3" y="5"/>
                    <a:pt x="0" y="11"/>
                    <a:pt x="3" y="17"/>
                  </a:cubicBezTo>
                  <a:cubicBezTo>
                    <a:pt x="66" y="153"/>
                    <a:pt x="66" y="153"/>
                    <a:pt x="66" y="153"/>
                  </a:cubicBezTo>
                  <a:cubicBezTo>
                    <a:pt x="68" y="158"/>
                    <a:pt x="75" y="161"/>
                    <a:pt x="80" y="158"/>
                  </a:cubicBezTo>
                  <a:cubicBezTo>
                    <a:pt x="85" y="156"/>
                    <a:pt x="88" y="149"/>
                    <a:pt x="85" y="144"/>
                  </a:cubicBezTo>
                  <a:lnTo>
                    <a:pt x="22" y="8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87" name="Freeform 80">
              <a:extLst>
                <a:ext uri="{FF2B5EF4-FFF2-40B4-BE49-F238E27FC236}">
                  <a16:creationId xmlns:a16="http://schemas.microsoft.com/office/drawing/2014/main" id="{24DE5DA3-9FEA-4102-A697-0286B9D3E4BE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4525" y="3119438"/>
              <a:ext cx="223838" cy="19050"/>
            </a:xfrm>
            <a:custGeom>
              <a:avLst/>
              <a:gdLst>
                <a:gd name="T0" fmla="*/ 11 w 252"/>
                <a:gd name="T1" fmla="*/ 0 h 22"/>
                <a:gd name="T2" fmla="*/ 0 w 252"/>
                <a:gd name="T3" fmla="*/ 11 h 22"/>
                <a:gd name="T4" fmla="*/ 11 w 252"/>
                <a:gd name="T5" fmla="*/ 22 h 22"/>
                <a:gd name="T6" fmla="*/ 241 w 252"/>
                <a:gd name="T7" fmla="*/ 22 h 22"/>
                <a:gd name="T8" fmla="*/ 252 w 252"/>
                <a:gd name="T9" fmla="*/ 11 h 22"/>
                <a:gd name="T10" fmla="*/ 241 w 252"/>
                <a:gd name="T11" fmla="*/ 0 h 22"/>
                <a:gd name="T12" fmla="*/ 11 w 252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241" y="22"/>
                    <a:pt x="241" y="22"/>
                    <a:pt x="241" y="22"/>
                  </a:cubicBezTo>
                  <a:cubicBezTo>
                    <a:pt x="248" y="22"/>
                    <a:pt x="252" y="17"/>
                    <a:pt x="252" y="11"/>
                  </a:cubicBezTo>
                  <a:cubicBezTo>
                    <a:pt x="252" y="5"/>
                    <a:pt x="248" y="0"/>
                    <a:pt x="241" y="0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88" name="Freeform 81">
              <a:extLst>
                <a:ext uri="{FF2B5EF4-FFF2-40B4-BE49-F238E27FC236}">
                  <a16:creationId xmlns:a16="http://schemas.microsoft.com/office/drawing/2014/main" id="{2DE533CF-62A0-4A7E-9E17-9FECA850D7F4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5475" y="3146425"/>
              <a:ext cx="260350" cy="19050"/>
            </a:xfrm>
            <a:custGeom>
              <a:avLst/>
              <a:gdLst>
                <a:gd name="T0" fmla="*/ 11 w 294"/>
                <a:gd name="T1" fmla="*/ 0 h 22"/>
                <a:gd name="T2" fmla="*/ 0 w 294"/>
                <a:gd name="T3" fmla="*/ 11 h 22"/>
                <a:gd name="T4" fmla="*/ 11 w 294"/>
                <a:gd name="T5" fmla="*/ 22 h 22"/>
                <a:gd name="T6" fmla="*/ 283 w 294"/>
                <a:gd name="T7" fmla="*/ 22 h 22"/>
                <a:gd name="T8" fmla="*/ 294 w 294"/>
                <a:gd name="T9" fmla="*/ 11 h 22"/>
                <a:gd name="T10" fmla="*/ 283 w 294"/>
                <a:gd name="T11" fmla="*/ 0 h 22"/>
                <a:gd name="T12" fmla="*/ 11 w 294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4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283" y="22"/>
                    <a:pt x="283" y="22"/>
                    <a:pt x="283" y="22"/>
                  </a:cubicBezTo>
                  <a:cubicBezTo>
                    <a:pt x="289" y="22"/>
                    <a:pt x="294" y="17"/>
                    <a:pt x="294" y="11"/>
                  </a:cubicBezTo>
                  <a:cubicBezTo>
                    <a:pt x="294" y="5"/>
                    <a:pt x="289" y="0"/>
                    <a:pt x="283" y="0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89" name="Freeform 82">
              <a:extLst>
                <a:ext uri="{FF2B5EF4-FFF2-40B4-BE49-F238E27FC236}">
                  <a16:creationId xmlns:a16="http://schemas.microsoft.com/office/drawing/2014/main" id="{2ED9347D-F4F6-42BD-9026-20AD0E4AEDCF}"/>
                </a:ext>
              </a:extLst>
            </p:cNvPr>
            <p:cNvSpPr>
              <a:spLocks/>
            </p:cNvSpPr>
            <p:nvPr/>
          </p:nvSpPr>
          <p:spPr bwMode="auto">
            <a:xfrm>
              <a:off x="4418013" y="3182938"/>
              <a:ext cx="296863" cy="19050"/>
            </a:xfrm>
            <a:custGeom>
              <a:avLst/>
              <a:gdLst>
                <a:gd name="T0" fmla="*/ 11 w 336"/>
                <a:gd name="T1" fmla="*/ 0 h 22"/>
                <a:gd name="T2" fmla="*/ 0 w 336"/>
                <a:gd name="T3" fmla="*/ 11 h 22"/>
                <a:gd name="T4" fmla="*/ 11 w 336"/>
                <a:gd name="T5" fmla="*/ 22 h 22"/>
                <a:gd name="T6" fmla="*/ 325 w 336"/>
                <a:gd name="T7" fmla="*/ 22 h 22"/>
                <a:gd name="T8" fmla="*/ 336 w 336"/>
                <a:gd name="T9" fmla="*/ 11 h 22"/>
                <a:gd name="T10" fmla="*/ 325 w 336"/>
                <a:gd name="T11" fmla="*/ 0 h 22"/>
                <a:gd name="T12" fmla="*/ 11 w 336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6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325" y="22"/>
                    <a:pt x="325" y="22"/>
                    <a:pt x="325" y="22"/>
                  </a:cubicBezTo>
                  <a:cubicBezTo>
                    <a:pt x="331" y="22"/>
                    <a:pt x="336" y="17"/>
                    <a:pt x="336" y="11"/>
                  </a:cubicBezTo>
                  <a:cubicBezTo>
                    <a:pt x="336" y="5"/>
                    <a:pt x="331" y="0"/>
                    <a:pt x="325" y="0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90" name="Freeform 83">
              <a:extLst>
                <a:ext uri="{FF2B5EF4-FFF2-40B4-BE49-F238E27FC236}">
                  <a16:creationId xmlns:a16="http://schemas.microsoft.com/office/drawing/2014/main" id="{1C308920-673F-4E9D-94C6-279821EF88D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54525" y="2803525"/>
              <a:ext cx="223838" cy="304800"/>
            </a:xfrm>
            <a:custGeom>
              <a:avLst/>
              <a:gdLst>
                <a:gd name="T0" fmla="*/ 34 w 252"/>
                <a:gd name="T1" fmla="*/ 0 h 344"/>
                <a:gd name="T2" fmla="*/ 219 w 252"/>
                <a:gd name="T3" fmla="*/ 0 h 344"/>
                <a:gd name="T4" fmla="*/ 242 w 252"/>
                <a:gd name="T5" fmla="*/ 9 h 344"/>
                <a:gd name="T6" fmla="*/ 252 w 252"/>
                <a:gd name="T7" fmla="*/ 33 h 344"/>
                <a:gd name="T8" fmla="*/ 252 w 252"/>
                <a:gd name="T9" fmla="*/ 310 h 344"/>
                <a:gd name="T10" fmla="*/ 242 w 252"/>
                <a:gd name="T11" fmla="*/ 334 h 344"/>
                <a:gd name="T12" fmla="*/ 219 w 252"/>
                <a:gd name="T13" fmla="*/ 344 h 344"/>
                <a:gd name="T14" fmla="*/ 34 w 252"/>
                <a:gd name="T15" fmla="*/ 344 h 344"/>
                <a:gd name="T16" fmla="*/ 10 w 252"/>
                <a:gd name="T17" fmla="*/ 334 h 344"/>
                <a:gd name="T18" fmla="*/ 0 w 252"/>
                <a:gd name="T19" fmla="*/ 310 h 344"/>
                <a:gd name="T20" fmla="*/ 0 w 252"/>
                <a:gd name="T21" fmla="*/ 33 h 344"/>
                <a:gd name="T22" fmla="*/ 10 w 252"/>
                <a:gd name="T23" fmla="*/ 9 h 344"/>
                <a:gd name="T24" fmla="*/ 34 w 252"/>
                <a:gd name="T25" fmla="*/ 0 h 344"/>
                <a:gd name="T26" fmla="*/ 219 w 252"/>
                <a:gd name="T27" fmla="*/ 21 h 344"/>
                <a:gd name="T28" fmla="*/ 34 w 252"/>
                <a:gd name="T29" fmla="*/ 21 h 344"/>
                <a:gd name="T30" fmla="*/ 25 w 252"/>
                <a:gd name="T31" fmla="*/ 25 h 344"/>
                <a:gd name="T32" fmla="*/ 22 w 252"/>
                <a:gd name="T33" fmla="*/ 33 h 344"/>
                <a:gd name="T34" fmla="*/ 22 w 252"/>
                <a:gd name="T35" fmla="*/ 310 h 344"/>
                <a:gd name="T36" fmla="*/ 25 w 252"/>
                <a:gd name="T37" fmla="*/ 318 h 344"/>
                <a:gd name="T38" fmla="*/ 34 w 252"/>
                <a:gd name="T39" fmla="*/ 322 h 344"/>
                <a:gd name="T40" fmla="*/ 219 w 252"/>
                <a:gd name="T41" fmla="*/ 322 h 344"/>
                <a:gd name="T42" fmla="*/ 227 w 252"/>
                <a:gd name="T43" fmla="*/ 318 h 344"/>
                <a:gd name="T44" fmla="*/ 231 w 252"/>
                <a:gd name="T45" fmla="*/ 310 h 344"/>
                <a:gd name="T46" fmla="*/ 231 w 252"/>
                <a:gd name="T47" fmla="*/ 33 h 344"/>
                <a:gd name="T48" fmla="*/ 227 w 252"/>
                <a:gd name="T49" fmla="*/ 25 h 344"/>
                <a:gd name="T50" fmla="*/ 219 w 252"/>
                <a:gd name="T51" fmla="*/ 21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52" h="344">
                  <a:moveTo>
                    <a:pt x="34" y="0"/>
                  </a:moveTo>
                  <a:cubicBezTo>
                    <a:pt x="219" y="0"/>
                    <a:pt x="219" y="0"/>
                    <a:pt x="219" y="0"/>
                  </a:cubicBezTo>
                  <a:cubicBezTo>
                    <a:pt x="228" y="0"/>
                    <a:pt x="236" y="3"/>
                    <a:pt x="242" y="9"/>
                  </a:cubicBezTo>
                  <a:cubicBezTo>
                    <a:pt x="249" y="16"/>
                    <a:pt x="252" y="24"/>
                    <a:pt x="252" y="33"/>
                  </a:cubicBezTo>
                  <a:cubicBezTo>
                    <a:pt x="252" y="310"/>
                    <a:pt x="252" y="310"/>
                    <a:pt x="252" y="310"/>
                  </a:cubicBezTo>
                  <a:cubicBezTo>
                    <a:pt x="252" y="319"/>
                    <a:pt x="249" y="328"/>
                    <a:pt x="242" y="334"/>
                  </a:cubicBezTo>
                  <a:cubicBezTo>
                    <a:pt x="236" y="340"/>
                    <a:pt x="228" y="344"/>
                    <a:pt x="219" y="344"/>
                  </a:cubicBezTo>
                  <a:cubicBezTo>
                    <a:pt x="34" y="344"/>
                    <a:pt x="34" y="344"/>
                    <a:pt x="34" y="344"/>
                  </a:cubicBezTo>
                  <a:cubicBezTo>
                    <a:pt x="25" y="344"/>
                    <a:pt x="16" y="340"/>
                    <a:pt x="10" y="334"/>
                  </a:cubicBezTo>
                  <a:cubicBezTo>
                    <a:pt x="4" y="328"/>
                    <a:pt x="0" y="319"/>
                    <a:pt x="0" y="310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24"/>
                    <a:pt x="4" y="16"/>
                    <a:pt x="10" y="9"/>
                  </a:cubicBezTo>
                  <a:cubicBezTo>
                    <a:pt x="16" y="3"/>
                    <a:pt x="25" y="0"/>
                    <a:pt x="34" y="0"/>
                  </a:cubicBezTo>
                  <a:close/>
                  <a:moveTo>
                    <a:pt x="219" y="21"/>
                  </a:moveTo>
                  <a:cubicBezTo>
                    <a:pt x="34" y="21"/>
                    <a:pt x="34" y="21"/>
                    <a:pt x="34" y="21"/>
                  </a:cubicBezTo>
                  <a:cubicBezTo>
                    <a:pt x="31" y="21"/>
                    <a:pt x="28" y="23"/>
                    <a:pt x="25" y="25"/>
                  </a:cubicBezTo>
                  <a:cubicBezTo>
                    <a:pt x="23" y="27"/>
                    <a:pt x="22" y="30"/>
                    <a:pt x="22" y="33"/>
                  </a:cubicBezTo>
                  <a:cubicBezTo>
                    <a:pt x="22" y="310"/>
                    <a:pt x="22" y="310"/>
                    <a:pt x="22" y="310"/>
                  </a:cubicBezTo>
                  <a:cubicBezTo>
                    <a:pt x="22" y="313"/>
                    <a:pt x="23" y="316"/>
                    <a:pt x="25" y="318"/>
                  </a:cubicBezTo>
                  <a:cubicBezTo>
                    <a:pt x="28" y="320"/>
                    <a:pt x="31" y="322"/>
                    <a:pt x="34" y="322"/>
                  </a:cubicBezTo>
                  <a:cubicBezTo>
                    <a:pt x="219" y="322"/>
                    <a:pt x="219" y="322"/>
                    <a:pt x="219" y="322"/>
                  </a:cubicBezTo>
                  <a:cubicBezTo>
                    <a:pt x="222" y="322"/>
                    <a:pt x="225" y="320"/>
                    <a:pt x="227" y="318"/>
                  </a:cubicBezTo>
                  <a:cubicBezTo>
                    <a:pt x="229" y="316"/>
                    <a:pt x="231" y="313"/>
                    <a:pt x="231" y="310"/>
                  </a:cubicBezTo>
                  <a:cubicBezTo>
                    <a:pt x="231" y="33"/>
                    <a:pt x="231" y="33"/>
                    <a:pt x="231" y="33"/>
                  </a:cubicBezTo>
                  <a:cubicBezTo>
                    <a:pt x="231" y="30"/>
                    <a:pt x="229" y="27"/>
                    <a:pt x="227" y="25"/>
                  </a:cubicBezTo>
                  <a:cubicBezTo>
                    <a:pt x="225" y="23"/>
                    <a:pt x="222" y="21"/>
                    <a:pt x="219" y="21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91" name="Freeform 84">
              <a:extLst>
                <a:ext uri="{FF2B5EF4-FFF2-40B4-BE49-F238E27FC236}">
                  <a16:creationId xmlns:a16="http://schemas.microsoft.com/office/drawing/2014/main" id="{794084ED-5856-4CF0-B1A1-6924AC7BC086}"/>
                </a:ext>
              </a:extLst>
            </p:cNvPr>
            <p:cNvSpPr>
              <a:spLocks/>
            </p:cNvSpPr>
            <p:nvPr/>
          </p:nvSpPr>
          <p:spPr bwMode="auto">
            <a:xfrm>
              <a:off x="4473575" y="2767013"/>
              <a:ext cx="185738" cy="28575"/>
            </a:xfrm>
            <a:custGeom>
              <a:avLst/>
              <a:gdLst>
                <a:gd name="T0" fmla="*/ 0 w 210"/>
                <a:gd name="T1" fmla="*/ 21 h 32"/>
                <a:gd name="T2" fmla="*/ 11 w 210"/>
                <a:gd name="T3" fmla="*/ 32 h 32"/>
                <a:gd name="T4" fmla="*/ 22 w 210"/>
                <a:gd name="T5" fmla="*/ 21 h 32"/>
                <a:gd name="T6" fmla="*/ 24 w 210"/>
                <a:gd name="T7" fmla="*/ 21 h 32"/>
                <a:gd name="T8" fmla="*/ 187 w 210"/>
                <a:gd name="T9" fmla="*/ 21 h 32"/>
                <a:gd name="T10" fmla="*/ 189 w 210"/>
                <a:gd name="T11" fmla="*/ 21 h 32"/>
                <a:gd name="T12" fmla="*/ 200 w 210"/>
                <a:gd name="T13" fmla="*/ 32 h 32"/>
                <a:gd name="T14" fmla="*/ 210 w 210"/>
                <a:gd name="T15" fmla="*/ 21 h 32"/>
                <a:gd name="T16" fmla="*/ 210 w 210"/>
                <a:gd name="T17" fmla="*/ 11 h 32"/>
                <a:gd name="T18" fmla="*/ 200 w 210"/>
                <a:gd name="T19" fmla="*/ 0 h 32"/>
                <a:gd name="T20" fmla="*/ 11 w 210"/>
                <a:gd name="T21" fmla="*/ 0 h 32"/>
                <a:gd name="T22" fmla="*/ 0 w 210"/>
                <a:gd name="T23" fmla="*/ 11 h 32"/>
                <a:gd name="T24" fmla="*/ 0 w 210"/>
                <a:gd name="T25" fmla="*/ 2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0" h="32">
                  <a:moveTo>
                    <a:pt x="0" y="21"/>
                  </a:moveTo>
                  <a:cubicBezTo>
                    <a:pt x="0" y="27"/>
                    <a:pt x="5" y="32"/>
                    <a:pt x="11" y="32"/>
                  </a:cubicBezTo>
                  <a:cubicBezTo>
                    <a:pt x="17" y="32"/>
                    <a:pt x="22" y="27"/>
                    <a:pt x="22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187" y="21"/>
                    <a:pt x="187" y="21"/>
                    <a:pt x="187" y="21"/>
                  </a:cubicBezTo>
                  <a:cubicBezTo>
                    <a:pt x="189" y="21"/>
                    <a:pt x="189" y="21"/>
                    <a:pt x="189" y="21"/>
                  </a:cubicBezTo>
                  <a:cubicBezTo>
                    <a:pt x="189" y="27"/>
                    <a:pt x="194" y="32"/>
                    <a:pt x="200" y="32"/>
                  </a:cubicBezTo>
                  <a:cubicBezTo>
                    <a:pt x="206" y="32"/>
                    <a:pt x="210" y="27"/>
                    <a:pt x="210" y="21"/>
                  </a:cubicBezTo>
                  <a:cubicBezTo>
                    <a:pt x="210" y="11"/>
                    <a:pt x="210" y="11"/>
                    <a:pt x="210" y="11"/>
                  </a:cubicBezTo>
                  <a:cubicBezTo>
                    <a:pt x="210" y="4"/>
                    <a:pt x="206" y="0"/>
                    <a:pt x="20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4"/>
                    <a:pt x="0" y="11"/>
                  </a:cubicBezTo>
                  <a:lnTo>
                    <a:pt x="0" y="21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92" name="Rectangle 85">
              <a:extLst>
                <a:ext uri="{FF2B5EF4-FFF2-40B4-BE49-F238E27FC236}">
                  <a16:creationId xmlns:a16="http://schemas.microsoft.com/office/drawing/2014/main" id="{5BB03F22-68EE-4514-8EA2-CD3726DCDA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56125" y="2776538"/>
              <a:ext cx="20638" cy="36513"/>
            </a:xfrm>
            <a:prstGeom prst="rect">
              <a:avLst/>
            </a:pr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93" name="Freeform 86">
              <a:extLst>
                <a:ext uri="{FF2B5EF4-FFF2-40B4-BE49-F238E27FC236}">
                  <a16:creationId xmlns:a16="http://schemas.microsoft.com/office/drawing/2014/main" id="{54BD73A2-3115-4902-967E-FF890B21021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64050" y="2817813"/>
              <a:ext cx="204788" cy="58738"/>
            </a:xfrm>
            <a:custGeom>
              <a:avLst/>
              <a:gdLst>
                <a:gd name="T0" fmla="*/ 230 w 230"/>
                <a:gd name="T1" fmla="*/ 67 h 67"/>
                <a:gd name="T2" fmla="*/ 230 w 230"/>
                <a:gd name="T3" fmla="*/ 0 h 67"/>
                <a:gd name="T4" fmla="*/ 0 w 230"/>
                <a:gd name="T5" fmla="*/ 0 h 67"/>
                <a:gd name="T6" fmla="*/ 0 w 230"/>
                <a:gd name="T7" fmla="*/ 67 h 67"/>
                <a:gd name="T8" fmla="*/ 11 w 230"/>
                <a:gd name="T9" fmla="*/ 67 h 67"/>
                <a:gd name="T10" fmla="*/ 220 w 230"/>
                <a:gd name="T11" fmla="*/ 67 h 67"/>
                <a:gd name="T12" fmla="*/ 230 w 230"/>
                <a:gd name="T13" fmla="*/ 67 h 67"/>
                <a:gd name="T14" fmla="*/ 137 w 230"/>
                <a:gd name="T15" fmla="*/ 30 h 67"/>
                <a:gd name="T16" fmla="*/ 130 w 230"/>
                <a:gd name="T17" fmla="*/ 45 h 67"/>
                <a:gd name="T18" fmla="*/ 115 w 230"/>
                <a:gd name="T19" fmla="*/ 52 h 67"/>
                <a:gd name="T20" fmla="*/ 100 w 230"/>
                <a:gd name="T21" fmla="*/ 45 h 67"/>
                <a:gd name="T22" fmla="*/ 93 w 230"/>
                <a:gd name="T23" fmla="*/ 30 h 67"/>
                <a:gd name="T24" fmla="*/ 100 w 230"/>
                <a:gd name="T25" fmla="*/ 15 h 67"/>
                <a:gd name="T26" fmla="*/ 115 w 230"/>
                <a:gd name="T27" fmla="*/ 8 h 67"/>
                <a:gd name="T28" fmla="*/ 130 w 230"/>
                <a:gd name="T29" fmla="*/ 15 h 67"/>
                <a:gd name="T30" fmla="*/ 137 w 230"/>
                <a:gd name="T31" fmla="*/ 3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0" h="67">
                  <a:moveTo>
                    <a:pt x="230" y="67"/>
                  </a:moveTo>
                  <a:cubicBezTo>
                    <a:pt x="230" y="0"/>
                    <a:pt x="230" y="0"/>
                    <a:pt x="23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220" y="67"/>
                    <a:pt x="220" y="67"/>
                    <a:pt x="220" y="67"/>
                  </a:cubicBezTo>
                  <a:cubicBezTo>
                    <a:pt x="230" y="67"/>
                    <a:pt x="230" y="67"/>
                    <a:pt x="230" y="67"/>
                  </a:cubicBezTo>
                  <a:close/>
                  <a:moveTo>
                    <a:pt x="137" y="30"/>
                  </a:moveTo>
                  <a:cubicBezTo>
                    <a:pt x="137" y="36"/>
                    <a:pt x="134" y="41"/>
                    <a:pt x="130" y="45"/>
                  </a:cubicBezTo>
                  <a:cubicBezTo>
                    <a:pt x="126" y="49"/>
                    <a:pt x="121" y="52"/>
                    <a:pt x="115" y="52"/>
                  </a:cubicBezTo>
                  <a:cubicBezTo>
                    <a:pt x="109" y="52"/>
                    <a:pt x="104" y="49"/>
                    <a:pt x="100" y="45"/>
                  </a:cubicBezTo>
                  <a:cubicBezTo>
                    <a:pt x="96" y="41"/>
                    <a:pt x="93" y="36"/>
                    <a:pt x="93" y="30"/>
                  </a:cubicBezTo>
                  <a:cubicBezTo>
                    <a:pt x="93" y="24"/>
                    <a:pt x="96" y="18"/>
                    <a:pt x="100" y="15"/>
                  </a:cubicBezTo>
                  <a:cubicBezTo>
                    <a:pt x="104" y="11"/>
                    <a:pt x="109" y="8"/>
                    <a:pt x="115" y="8"/>
                  </a:cubicBezTo>
                  <a:cubicBezTo>
                    <a:pt x="121" y="8"/>
                    <a:pt x="126" y="11"/>
                    <a:pt x="130" y="15"/>
                  </a:cubicBezTo>
                  <a:cubicBezTo>
                    <a:pt x="134" y="18"/>
                    <a:pt x="137" y="24"/>
                    <a:pt x="137" y="30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94" name="Freeform 87">
              <a:extLst>
                <a:ext uri="{FF2B5EF4-FFF2-40B4-BE49-F238E27FC236}">
                  <a16:creationId xmlns:a16="http://schemas.microsoft.com/office/drawing/2014/main" id="{A1E7A6DE-C9AD-47AB-9682-A5A3C3BAB8B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67225" y="2987675"/>
              <a:ext cx="204788" cy="107950"/>
            </a:xfrm>
            <a:custGeom>
              <a:avLst/>
              <a:gdLst>
                <a:gd name="T0" fmla="*/ 192 w 231"/>
                <a:gd name="T1" fmla="*/ 13 h 123"/>
                <a:gd name="T2" fmla="*/ 30 w 231"/>
                <a:gd name="T3" fmla="*/ 13 h 123"/>
                <a:gd name="T4" fmla="*/ 7 w 231"/>
                <a:gd name="T5" fmla="*/ 3 h 123"/>
                <a:gd name="T6" fmla="*/ 0 w 231"/>
                <a:gd name="T7" fmla="*/ 0 h 123"/>
                <a:gd name="T8" fmla="*/ 2 w 231"/>
                <a:gd name="T9" fmla="*/ 122 h 123"/>
                <a:gd name="T10" fmla="*/ 19 w 231"/>
                <a:gd name="T11" fmla="*/ 122 h 123"/>
                <a:gd name="T12" fmla="*/ 36 w 231"/>
                <a:gd name="T13" fmla="*/ 121 h 123"/>
                <a:gd name="T14" fmla="*/ 41 w 231"/>
                <a:gd name="T15" fmla="*/ 121 h 123"/>
                <a:gd name="T16" fmla="*/ 46 w 231"/>
                <a:gd name="T17" fmla="*/ 122 h 123"/>
                <a:gd name="T18" fmla="*/ 175 w 231"/>
                <a:gd name="T19" fmla="*/ 123 h 123"/>
                <a:gd name="T20" fmla="*/ 194 w 231"/>
                <a:gd name="T21" fmla="*/ 123 h 123"/>
                <a:gd name="T22" fmla="*/ 200 w 231"/>
                <a:gd name="T23" fmla="*/ 123 h 123"/>
                <a:gd name="T24" fmla="*/ 204 w 231"/>
                <a:gd name="T25" fmla="*/ 122 h 123"/>
                <a:gd name="T26" fmla="*/ 227 w 231"/>
                <a:gd name="T27" fmla="*/ 105 h 123"/>
                <a:gd name="T28" fmla="*/ 231 w 231"/>
                <a:gd name="T29" fmla="*/ 20 h 123"/>
                <a:gd name="T30" fmla="*/ 222 w 231"/>
                <a:gd name="T31" fmla="*/ 0 h 123"/>
                <a:gd name="T32" fmla="*/ 216 w 231"/>
                <a:gd name="T33" fmla="*/ 3 h 123"/>
                <a:gd name="T34" fmla="*/ 192 w 231"/>
                <a:gd name="T35" fmla="*/ 13 h 123"/>
                <a:gd name="T36" fmla="*/ 32 w 231"/>
                <a:gd name="T37" fmla="*/ 50 h 123"/>
                <a:gd name="T38" fmla="*/ 65 w 231"/>
                <a:gd name="T39" fmla="*/ 50 h 123"/>
                <a:gd name="T40" fmla="*/ 73 w 231"/>
                <a:gd name="T41" fmla="*/ 59 h 123"/>
                <a:gd name="T42" fmla="*/ 73 w 231"/>
                <a:gd name="T43" fmla="*/ 83 h 123"/>
                <a:gd name="T44" fmla="*/ 65 w 231"/>
                <a:gd name="T45" fmla="*/ 91 h 123"/>
                <a:gd name="T46" fmla="*/ 32 w 231"/>
                <a:gd name="T47" fmla="*/ 91 h 123"/>
                <a:gd name="T48" fmla="*/ 24 w 231"/>
                <a:gd name="T49" fmla="*/ 83 h 123"/>
                <a:gd name="T50" fmla="*/ 24 w 231"/>
                <a:gd name="T51" fmla="*/ 59 h 123"/>
                <a:gd name="T52" fmla="*/ 32 w 231"/>
                <a:gd name="T53" fmla="*/ 50 h 123"/>
                <a:gd name="T54" fmla="*/ 149 w 231"/>
                <a:gd name="T55" fmla="*/ 83 h 123"/>
                <a:gd name="T56" fmla="*/ 149 w 231"/>
                <a:gd name="T57" fmla="*/ 59 h 123"/>
                <a:gd name="T58" fmla="*/ 158 w 231"/>
                <a:gd name="T59" fmla="*/ 50 h 123"/>
                <a:gd name="T60" fmla="*/ 190 w 231"/>
                <a:gd name="T61" fmla="*/ 50 h 123"/>
                <a:gd name="T62" fmla="*/ 199 w 231"/>
                <a:gd name="T63" fmla="*/ 59 h 123"/>
                <a:gd name="T64" fmla="*/ 199 w 231"/>
                <a:gd name="T65" fmla="*/ 83 h 123"/>
                <a:gd name="T66" fmla="*/ 190 w 231"/>
                <a:gd name="T67" fmla="*/ 91 h 123"/>
                <a:gd name="T68" fmla="*/ 158 w 231"/>
                <a:gd name="T69" fmla="*/ 91 h 123"/>
                <a:gd name="T70" fmla="*/ 149 w 231"/>
                <a:gd name="T71" fmla="*/ 8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1" h="123">
                  <a:moveTo>
                    <a:pt x="192" y="13"/>
                  </a:moveTo>
                  <a:cubicBezTo>
                    <a:pt x="30" y="13"/>
                    <a:pt x="30" y="13"/>
                    <a:pt x="30" y="1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22"/>
                    <a:pt x="2" y="122"/>
                    <a:pt x="2" y="122"/>
                  </a:cubicBezTo>
                  <a:cubicBezTo>
                    <a:pt x="19" y="122"/>
                    <a:pt x="19" y="122"/>
                    <a:pt x="19" y="122"/>
                  </a:cubicBezTo>
                  <a:cubicBezTo>
                    <a:pt x="36" y="121"/>
                    <a:pt x="36" y="121"/>
                    <a:pt x="36" y="121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6" y="122"/>
                    <a:pt x="46" y="122"/>
                    <a:pt x="46" y="122"/>
                  </a:cubicBezTo>
                  <a:cubicBezTo>
                    <a:pt x="175" y="123"/>
                    <a:pt x="175" y="123"/>
                    <a:pt x="175" y="123"/>
                  </a:cubicBezTo>
                  <a:cubicBezTo>
                    <a:pt x="194" y="123"/>
                    <a:pt x="194" y="123"/>
                    <a:pt x="194" y="123"/>
                  </a:cubicBezTo>
                  <a:cubicBezTo>
                    <a:pt x="200" y="123"/>
                    <a:pt x="200" y="123"/>
                    <a:pt x="200" y="123"/>
                  </a:cubicBezTo>
                  <a:cubicBezTo>
                    <a:pt x="204" y="122"/>
                    <a:pt x="204" y="122"/>
                    <a:pt x="204" y="122"/>
                  </a:cubicBezTo>
                  <a:cubicBezTo>
                    <a:pt x="227" y="105"/>
                    <a:pt x="227" y="105"/>
                    <a:pt x="227" y="105"/>
                  </a:cubicBezTo>
                  <a:cubicBezTo>
                    <a:pt x="231" y="20"/>
                    <a:pt x="231" y="20"/>
                    <a:pt x="231" y="20"/>
                  </a:cubicBezTo>
                  <a:cubicBezTo>
                    <a:pt x="222" y="0"/>
                    <a:pt x="222" y="0"/>
                    <a:pt x="222" y="0"/>
                  </a:cubicBezTo>
                  <a:cubicBezTo>
                    <a:pt x="216" y="3"/>
                    <a:pt x="216" y="3"/>
                    <a:pt x="216" y="3"/>
                  </a:cubicBezTo>
                  <a:cubicBezTo>
                    <a:pt x="192" y="13"/>
                    <a:pt x="192" y="13"/>
                    <a:pt x="192" y="13"/>
                  </a:cubicBezTo>
                  <a:close/>
                  <a:moveTo>
                    <a:pt x="32" y="50"/>
                  </a:moveTo>
                  <a:cubicBezTo>
                    <a:pt x="65" y="50"/>
                    <a:pt x="65" y="50"/>
                    <a:pt x="65" y="50"/>
                  </a:cubicBezTo>
                  <a:cubicBezTo>
                    <a:pt x="69" y="50"/>
                    <a:pt x="73" y="54"/>
                    <a:pt x="73" y="59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73" y="88"/>
                    <a:pt x="69" y="91"/>
                    <a:pt x="65" y="91"/>
                  </a:cubicBezTo>
                  <a:cubicBezTo>
                    <a:pt x="32" y="91"/>
                    <a:pt x="32" y="91"/>
                    <a:pt x="32" y="91"/>
                  </a:cubicBezTo>
                  <a:cubicBezTo>
                    <a:pt x="27" y="91"/>
                    <a:pt x="24" y="88"/>
                    <a:pt x="24" y="83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4" y="54"/>
                    <a:pt x="27" y="50"/>
                    <a:pt x="32" y="50"/>
                  </a:cubicBezTo>
                  <a:close/>
                  <a:moveTo>
                    <a:pt x="149" y="83"/>
                  </a:moveTo>
                  <a:cubicBezTo>
                    <a:pt x="149" y="59"/>
                    <a:pt x="149" y="59"/>
                    <a:pt x="149" y="59"/>
                  </a:cubicBezTo>
                  <a:cubicBezTo>
                    <a:pt x="149" y="54"/>
                    <a:pt x="153" y="50"/>
                    <a:pt x="158" y="50"/>
                  </a:cubicBezTo>
                  <a:cubicBezTo>
                    <a:pt x="190" y="50"/>
                    <a:pt x="190" y="50"/>
                    <a:pt x="190" y="50"/>
                  </a:cubicBezTo>
                  <a:cubicBezTo>
                    <a:pt x="195" y="50"/>
                    <a:pt x="199" y="54"/>
                    <a:pt x="199" y="59"/>
                  </a:cubicBezTo>
                  <a:cubicBezTo>
                    <a:pt x="199" y="83"/>
                    <a:pt x="199" y="83"/>
                    <a:pt x="199" y="83"/>
                  </a:cubicBezTo>
                  <a:cubicBezTo>
                    <a:pt x="199" y="88"/>
                    <a:pt x="195" y="91"/>
                    <a:pt x="190" y="91"/>
                  </a:cubicBezTo>
                  <a:cubicBezTo>
                    <a:pt x="158" y="91"/>
                    <a:pt x="158" y="91"/>
                    <a:pt x="158" y="91"/>
                  </a:cubicBezTo>
                  <a:cubicBezTo>
                    <a:pt x="153" y="91"/>
                    <a:pt x="149" y="88"/>
                    <a:pt x="149" y="83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</p:grpSp>
      <p:grpSp>
        <p:nvGrpSpPr>
          <p:cNvPr id="521" name="Group 520">
            <a:extLst>
              <a:ext uri="{FF2B5EF4-FFF2-40B4-BE49-F238E27FC236}">
                <a16:creationId xmlns:a16="http://schemas.microsoft.com/office/drawing/2014/main" id="{89A0D034-EB3D-45DB-A978-F4A9EA887B33}"/>
              </a:ext>
            </a:extLst>
          </p:cNvPr>
          <p:cNvGrpSpPr>
            <a:grpSpLocks noChangeAspect="1"/>
          </p:cNvGrpSpPr>
          <p:nvPr/>
        </p:nvGrpSpPr>
        <p:grpSpPr>
          <a:xfrm>
            <a:off x="6262170" y="1663318"/>
            <a:ext cx="849313" cy="846138"/>
            <a:chOff x="6329363" y="2576513"/>
            <a:chExt cx="849313" cy="846138"/>
          </a:xfrm>
        </p:grpSpPr>
        <p:sp>
          <p:nvSpPr>
            <p:cNvPr id="339" name="Oval 273">
              <a:extLst>
                <a:ext uri="{FF2B5EF4-FFF2-40B4-BE49-F238E27FC236}">
                  <a16:creationId xmlns:a16="http://schemas.microsoft.com/office/drawing/2014/main" id="{1FA5309E-448D-4E2C-B69B-B41ED88ECD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29363" y="2576513"/>
              <a:ext cx="849313" cy="846138"/>
            </a:xfrm>
            <a:prstGeom prst="ellipse">
              <a:avLst/>
            </a:prstGeom>
            <a:solidFill>
              <a:srgbClr val="3F51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40" name="Freeform 274">
              <a:extLst>
                <a:ext uri="{FF2B5EF4-FFF2-40B4-BE49-F238E27FC236}">
                  <a16:creationId xmlns:a16="http://schemas.microsoft.com/office/drawing/2014/main" id="{8563E4C1-F4E0-4497-A43A-FFBE22D08AC4}"/>
                </a:ext>
              </a:extLst>
            </p:cNvPr>
            <p:cNvSpPr>
              <a:spLocks/>
            </p:cNvSpPr>
            <p:nvPr/>
          </p:nvSpPr>
          <p:spPr bwMode="auto">
            <a:xfrm>
              <a:off x="6521450" y="3027363"/>
              <a:ext cx="465138" cy="101600"/>
            </a:xfrm>
            <a:custGeom>
              <a:avLst/>
              <a:gdLst>
                <a:gd name="T0" fmla="*/ 11 w 524"/>
                <a:gd name="T1" fmla="*/ 0 h 115"/>
                <a:gd name="T2" fmla="*/ 513 w 524"/>
                <a:gd name="T3" fmla="*/ 0 h 115"/>
                <a:gd name="T4" fmla="*/ 524 w 524"/>
                <a:gd name="T5" fmla="*/ 0 h 115"/>
                <a:gd name="T6" fmla="*/ 524 w 524"/>
                <a:gd name="T7" fmla="*/ 11 h 115"/>
                <a:gd name="T8" fmla="*/ 524 w 524"/>
                <a:gd name="T9" fmla="*/ 11 h 115"/>
                <a:gd name="T10" fmla="*/ 494 w 524"/>
                <a:gd name="T11" fmla="*/ 84 h 115"/>
                <a:gd name="T12" fmla="*/ 420 w 524"/>
                <a:gd name="T13" fmla="*/ 115 h 115"/>
                <a:gd name="T14" fmla="*/ 104 w 524"/>
                <a:gd name="T15" fmla="*/ 115 h 115"/>
                <a:gd name="T16" fmla="*/ 30 w 524"/>
                <a:gd name="T17" fmla="*/ 84 h 115"/>
                <a:gd name="T18" fmla="*/ 0 w 524"/>
                <a:gd name="T19" fmla="*/ 11 h 115"/>
                <a:gd name="T20" fmla="*/ 0 w 524"/>
                <a:gd name="T21" fmla="*/ 11 h 115"/>
                <a:gd name="T22" fmla="*/ 0 w 524"/>
                <a:gd name="T23" fmla="*/ 0 h 115"/>
                <a:gd name="T24" fmla="*/ 11 w 524"/>
                <a:gd name="T2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4" h="115">
                  <a:moveTo>
                    <a:pt x="11" y="0"/>
                  </a:moveTo>
                  <a:cubicBezTo>
                    <a:pt x="513" y="0"/>
                    <a:pt x="513" y="0"/>
                    <a:pt x="513" y="0"/>
                  </a:cubicBezTo>
                  <a:cubicBezTo>
                    <a:pt x="524" y="0"/>
                    <a:pt x="524" y="0"/>
                    <a:pt x="524" y="0"/>
                  </a:cubicBezTo>
                  <a:cubicBezTo>
                    <a:pt x="524" y="11"/>
                    <a:pt x="524" y="11"/>
                    <a:pt x="524" y="11"/>
                  </a:cubicBezTo>
                  <a:cubicBezTo>
                    <a:pt x="524" y="11"/>
                    <a:pt x="524" y="11"/>
                    <a:pt x="524" y="11"/>
                  </a:cubicBezTo>
                  <a:cubicBezTo>
                    <a:pt x="524" y="39"/>
                    <a:pt x="513" y="66"/>
                    <a:pt x="494" y="84"/>
                  </a:cubicBezTo>
                  <a:cubicBezTo>
                    <a:pt x="475" y="103"/>
                    <a:pt x="449" y="115"/>
                    <a:pt x="420" y="115"/>
                  </a:cubicBezTo>
                  <a:cubicBezTo>
                    <a:pt x="104" y="115"/>
                    <a:pt x="104" y="115"/>
                    <a:pt x="104" y="115"/>
                  </a:cubicBezTo>
                  <a:cubicBezTo>
                    <a:pt x="76" y="115"/>
                    <a:pt x="49" y="103"/>
                    <a:pt x="30" y="84"/>
                  </a:cubicBezTo>
                  <a:cubicBezTo>
                    <a:pt x="12" y="66"/>
                    <a:pt x="0" y="39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41" name="Freeform 275">
              <a:extLst>
                <a:ext uri="{FF2B5EF4-FFF2-40B4-BE49-F238E27FC236}">
                  <a16:creationId xmlns:a16="http://schemas.microsoft.com/office/drawing/2014/main" id="{0E999DD9-D90B-410E-87F0-D06F535E1F84}"/>
                </a:ext>
              </a:extLst>
            </p:cNvPr>
            <p:cNvSpPr>
              <a:spLocks/>
            </p:cNvSpPr>
            <p:nvPr/>
          </p:nvSpPr>
          <p:spPr bwMode="auto">
            <a:xfrm>
              <a:off x="6769100" y="2870200"/>
              <a:ext cx="206375" cy="147638"/>
            </a:xfrm>
            <a:custGeom>
              <a:avLst/>
              <a:gdLst>
                <a:gd name="T0" fmla="*/ 24 w 130"/>
                <a:gd name="T1" fmla="*/ 93 h 93"/>
                <a:gd name="T2" fmla="*/ 3 w 130"/>
                <a:gd name="T3" fmla="*/ 17 h 93"/>
                <a:gd name="T4" fmla="*/ 0 w 130"/>
                <a:gd name="T5" fmla="*/ 0 h 93"/>
                <a:gd name="T6" fmla="*/ 13 w 130"/>
                <a:gd name="T7" fmla="*/ 10 h 93"/>
                <a:gd name="T8" fmla="*/ 130 w 130"/>
                <a:gd name="T9" fmla="*/ 93 h 93"/>
                <a:gd name="T10" fmla="*/ 24 w 130"/>
                <a:gd name="T11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93">
                  <a:moveTo>
                    <a:pt x="24" y="93"/>
                  </a:moveTo>
                  <a:lnTo>
                    <a:pt x="3" y="17"/>
                  </a:lnTo>
                  <a:lnTo>
                    <a:pt x="0" y="0"/>
                  </a:lnTo>
                  <a:lnTo>
                    <a:pt x="13" y="10"/>
                  </a:lnTo>
                  <a:lnTo>
                    <a:pt x="130" y="93"/>
                  </a:lnTo>
                  <a:lnTo>
                    <a:pt x="24" y="93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42" name="Freeform 276">
              <a:extLst>
                <a:ext uri="{FF2B5EF4-FFF2-40B4-BE49-F238E27FC236}">
                  <a16:creationId xmlns:a16="http://schemas.microsoft.com/office/drawing/2014/main" id="{EC974661-306F-44ED-84D5-DFF24075F3E1}"/>
                </a:ext>
              </a:extLst>
            </p:cNvPr>
            <p:cNvSpPr>
              <a:spLocks/>
            </p:cNvSpPr>
            <p:nvPr/>
          </p:nvSpPr>
          <p:spPr bwMode="auto">
            <a:xfrm>
              <a:off x="6553200" y="2965450"/>
              <a:ext cx="242888" cy="52388"/>
            </a:xfrm>
            <a:custGeom>
              <a:avLst/>
              <a:gdLst>
                <a:gd name="T0" fmla="*/ 260 w 275"/>
                <a:gd name="T1" fmla="*/ 0 h 60"/>
                <a:gd name="T2" fmla="*/ 174 w 275"/>
                <a:gd name="T3" fmla="*/ 0 h 60"/>
                <a:gd name="T4" fmla="*/ 164 w 275"/>
                <a:gd name="T5" fmla="*/ 9 h 60"/>
                <a:gd name="T6" fmla="*/ 157 w 275"/>
                <a:gd name="T7" fmla="*/ 30 h 60"/>
                <a:gd name="T8" fmla="*/ 120 w 275"/>
                <a:gd name="T9" fmla="*/ 30 h 60"/>
                <a:gd name="T10" fmla="*/ 88 w 275"/>
                <a:gd name="T11" fmla="*/ 4 h 60"/>
                <a:gd name="T12" fmla="*/ 81 w 275"/>
                <a:gd name="T13" fmla="*/ 12 h 60"/>
                <a:gd name="T14" fmla="*/ 88 w 275"/>
                <a:gd name="T15" fmla="*/ 4 h 60"/>
                <a:gd name="T16" fmla="*/ 81 w 275"/>
                <a:gd name="T17" fmla="*/ 1 h 60"/>
                <a:gd name="T18" fmla="*/ 81 w 275"/>
                <a:gd name="T19" fmla="*/ 1 h 60"/>
                <a:gd name="T20" fmla="*/ 11 w 275"/>
                <a:gd name="T21" fmla="*/ 1 h 60"/>
                <a:gd name="T22" fmla="*/ 0 w 275"/>
                <a:gd name="T23" fmla="*/ 12 h 60"/>
                <a:gd name="T24" fmla="*/ 2 w 275"/>
                <a:gd name="T25" fmla="*/ 19 h 60"/>
                <a:gd name="T26" fmla="*/ 30 w 275"/>
                <a:gd name="T27" fmla="*/ 60 h 60"/>
                <a:gd name="T28" fmla="*/ 275 w 275"/>
                <a:gd name="T29" fmla="*/ 60 h 60"/>
                <a:gd name="T30" fmla="*/ 260 w 275"/>
                <a:gd name="T31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5" h="60">
                  <a:moveTo>
                    <a:pt x="260" y="0"/>
                  </a:moveTo>
                  <a:cubicBezTo>
                    <a:pt x="174" y="0"/>
                    <a:pt x="174" y="0"/>
                    <a:pt x="174" y="0"/>
                  </a:cubicBezTo>
                  <a:cubicBezTo>
                    <a:pt x="169" y="0"/>
                    <a:pt x="165" y="4"/>
                    <a:pt x="164" y="9"/>
                  </a:cubicBezTo>
                  <a:cubicBezTo>
                    <a:pt x="157" y="30"/>
                    <a:pt x="157" y="30"/>
                    <a:pt x="157" y="30"/>
                  </a:cubicBezTo>
                  <a:cubicBezTo>
                    <a:pt x="120" y="30"/>
                    <a:pt x="120" y="30"/>
                    <a:pt x="120" y="30"/>
                  </a:cubicBezTo>
                  <a:cubicBezTo>
                    <a:pt x="88" y="4"/>
                    <a:pt x="88" y="4"/>
                    <a:pt x="88" y="4"/>
                  </a:cubicBezTo>
                  <a:cubicBezTo>
                    <a:pt x="81" y="12"/>
                    <a:pt x="81" y="12"/>
                    <a:pt x="81" y="12"/>
                  </a:cubicBezTo>
                  <a:cubicBezTo>
                    <a:pt x="88" y="4"/>
                    <a:pt x="88" y="4"/>
                    <a:pt x="88" y="4"/>
                  </a:cubicBezTo>
                  <a:cubicBezTo>
                    <a:pt x="86" y="2"/>
                    <a:pt x="83" y="1"/>
                    <a:pt x="81" y="1"/>
                  </a:cubicBezTo>
                  <a:cubicBezTo>
                    <a:pt x="81" y="1"/>
                    <a:pt x="81" y="1"/>
                    <a:pt x="8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5" y="1"/>
                    <a:pt x="0" y="6"/>
                    <a:pt x="0" y="12"/>
                  </a:cubicBezTo>
                  <a:cubicBezTo>
                    <a:pt x="0" y="15"/>
                    <a:pt x="1" y="17"/>
                    <a:pt x="2" y="19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275" y="60"/>
                    <a:pt x="275" y="60"/>
                    <a:pt x="275" y="60"/>
                  </a:cubicBezTo>
                  <a:lnTo>
                    <a:pt x="260" y="0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43" name="Freeform 277">
              <a:extLst>
                <a:ext uri="{FF2B5EF4-FFF2-40B4-BE49-F238E27FC236}">
                  <a16:creationId xmlns:a16="http://schemas.microsoft.com/office/drawing/2014/main" id="{37A41583-9E60-49D9-ABC5-8E3F292AAC9A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013" y="2913063"/>
              <a:ext cx="104775" cy="42863"/>
            </a:xfrm>
            <a:custGeom>
              <a:avLst/>
              <a:gdLst>
                <a:gd name="T0" fmla="*/ 103 w 118"/>
                <a:gd name="T1" fmla="*/ 48 h 49"/>
                <a:gd name="T2" fmla="*/ 116 w 118"/>
                <a:gd name="T3" fmla="*/ 40 h 49"/>
                <a:gd name="T4" fmla="*/ 108 w 118"/>
                <a:gd name="T5" fmla="*/ 27 h 49"/>
                <a:gd name="T6" fmla="*/ 15 w 118"/>
                <a:gd name="T7" fmla="*/ 1 h 49"/>
                <a:gd name="T8" fmla="*/ 1 w 118"/>
                <a:gd name="T9" fmla="*/ 9 h 49"/>
                <a:gd name="T10" fmla="*/ 9 w 118"/>
                <a:gd name="T11" fmla="*/ 23 h 49"/>
                <a:gd name="T12" fmla="*/ 103 w 118"/>
                <a:gd name="T13" fmla="*/ 4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" h="49">
                  <a:moveTo>
                    <a:pt x="103" y="48"/>
                  </a:moveTo>
                  <a:cubicBezTo>
                    <a:pt x="109" y="49"/>
                    <a:pt x="115" y="46"/>
                    <a:pt x="116" y="40"/>
                  </a:cubicBezTo>
                  <a:cubicBezTo>
                    <a:pt x="118" y="34"/>
                    <a:pt x="114" y="28"/>
                    <a:pt x="108" y="27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9" y="0"/>
                    <a:pt x="3" y="3"/>
                    <a:pt x="1" y="9"/>
                  </a:cubicBezTo>
                  <a:cubicBezTo>
                    <a:pt x="0" y="15"/>
                    <a:pt x="3" y="21"/>
                    <a:pt x="9" y="23"/>
                  </a:cubicBezTo>
                  <a:lnTo>
                    <a:pt x="103" y="48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</p:grpSp>
      <p:grpSp>
        <p:nvGrpSpPr>
          <p:cNvPr id="520" name="Group 519">
            <a:extLst>
              <a:ext uri="{FF2B5EF4-FFF2-40B4-BE49-F238E27FC236}">
                <a16:creationId xmlns:a16="http://schemas.microsoft.com/office/drawing/2014/main" id="{835B4768-E7D3-4FF7-98F0-51A2D510D593}"/>
              </a:ext>
            </a:extLst>
          </p:cNvPr>
          <p:cNvGrpSpPr>
            <a:grpSpLocks noChangeAspect="1"/>
          </p:cNvGrpSpPr>
          <p:nvPr/>
        </p:nvGrpSpPr>
        <p:grpSpPr>
          <a:xfrm>
            <a:off x="7443826" y="1663318"/>
            <a:ext cx="849313" cy="846138"/>
            <a:chOff x="7307263" y="2576513"/>
            <a:chExt cx="849313" cy="846138"/>
          </a:xfrm>
        </p:grpSpPr>
        <p:sp>
          <p:nvSpPr>
            <p:cNvPr id="344" name="Oval 278">
              <a:extLst>
                <a:ext uri="{FF2B5EF4-FFF2-40B4-BE49-F238E27FC236}">
                  <a16:creationId xmlns:a16="http://schemas.microsoft.com/office/drawing/2014/main" id="{E8C283D3-CE5C-46AA-9B73-72218EAA08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07263" y="2576513"/>
              <a:ext cx="849313" cy="846138"/>
            </a:xfrm>
            <a:prstGeom prst="ellipse">
              <a:avLst/>
            </a:prstGeom>
            <a:solidFill>
              <a:srgbClr val="EC4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45" name="Freeform 279">
              <a:extLst>
                <a:ext uri="{FF2B5EF4-FFF2-40B4-BE49-F238E27FC236}">
                  <a16:creationId xmlns:a16="http://schemas.microsoft.com/office/drawing/2014/main" id="{5B0FF2BD-CE0F-40E5-A6C9-C67F2945CA4F}"/>
                </a:ext>
              </a:extLst>
            </p:cNvPr>
            <p:cNvSpPr>
              <a:spLocks/>
            </p:cNvSpPr>
            <p:nvPr/>
          </p:nvSpPr>
          <p:spPr bwMode="auto">
            <a:xfrm>
              <a:off x="7497763" y="2916238"/>
              <a:ext cx="466725" cy="87313"/>
            </a:xfrm>
            <a:custGeom>
              <a:avLst/>
              <a:gdLst>
                <a:gd name="T0" fmla="*/ 78 w 528"/>
                <a:gd name="T1" fmla="*/ 68 h 100"/>
                <a:gd name="T2" fmla="*/ 448 w 528"/>
                <a:gd name="T3" fmla="*/ 68 h 100"/>
                <a:gd name="T4" fmla="*/ 498 w 528"/>
                <a:gd name="T5" fmla="*/ 7 h 100"/>
                <a:gd name="T6" fmla="*/ 520 w 528"/>
                <a:gd name="T7" fmla="*/ 5 h 100"/>
                <a:gd name="T8" fmla="*/ 523 w 528"/>
                <a:gd name="T9" fmla="*/ 28 h 100"/>
                <a:gd name="T10" fmla="*/ 468 w 528"/>
                <a:gd name="T11" fmla="*/ 94 h 100"/>
                <a:gd name="T12" fmla="*/ 456 w 528"/>
                <a:gd name="T13" fmla="*/ 100 h 100"/>
                <a:gd name="T14" fmla="*/ 70 w 528"/>
                <a:gd name="T15" fmla="*/ 100 h 100"/>
                <a:gd name="T16" fmla="*/ 62 w 528"/>
                <a:gd name="T17" fmla="*/ 98 h 100"/>
                <a:gd name="T18" fmla="*/ 61 w 528"/>
                <a:gd name="T19" fmla="*/ 99 h 100"/>
                <a:gd name="T20" fmla="*/ 58 w 528"/>
                <a:gd name="T21" fmla="*/ 95 h 100"/>
                <a:gd name="T22" fmla="*/ 58 w 528"/>
                <a:gd name="T23" fmla="*/ 94 h 100"/>
                <a:gd name="T24" fmla="*/ 54 w 528"/>
                <a:gd name="T25" fmla="*/ 90 h 100"/>
                <a:gd name="T26" fmla="*/ 54 w 528"/>
                <a:gd name="T27" fmla="*/ 90 h 100"/>
                <a:gd name="T28" fmla="*/ 5 w 528"/>
                <a:gd name="T29" fmla="*/ 30 h 100"/>
                <a:gd name="T30" fmla="*/ 8 w 528"/>
                <a:gd name="T31" fmla="*/ 8 h 100"/>
                <a:gd name="T32" fmla="*/ 30 w 528"/>
                <a:gd name="T33" fmla="*/ 10 h 100"/>
                <a:gd name="T34" fmla="*/ 78 w 528"/>
                <a:gd name="T35" fmla="*/ 68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28" h="100">
                  <a:moveTo>
                    <a:pt x="78" y="68"/>
                  </a:moveTo>
                  <a:cubicBezTo>
                    <a:pt x="448" y="68"/>
                    <a:pt x="448" y="68"/>
                    <a:pt x="448" y="68"/>
                  </a:cubicBezTo>
                  <a:cubicBezTo>
                    <a:pt x="498" y="7"/>
                    <a:pt x="498" y="7"/>
                    <a:pt x="498" y="7"/>
                  </a:cubicBezTo>
                  <a:cubicBezTo>
                    <a:pt x="503" y="1"/>
                    <a:pt x="514" y="0"/>
                    <a:pt x="520" y="5"/>
                  </a:cubicBezTo>
                  <a:cubicBezTo>
                    <a:pt x="527" y="11"/>
                    <a:pt x="528" y="21"/>
                    <a:pt x="523" y="28"/>
                  </a:cubicBezTo>
                  <a:cubicBezTo>
                    <a:pt x="468" y="94"/>
                    <a:pt x="468" y="94"/>
                    <a:pt x="468" y="94"/>
                  </a:cubicBezTo>
                  <a:cubicBezTo>
                    <a:pt x="465" y="98"/>
                    <a:pt x="461" y="100"/>
                    <a:pt x="456" y="100"/>
                  </a:cubicBezTo>
                  <a:cubicBezTo>
                    <a:pt x="70" y="100"/>
                    <a:pt x="70" y="100"/>
                    <a:pt x="70" y="100"/>
                  </a:cubicBezTo>
                  <a:cubicBezTo>
                    <a:pt x="67" y="100"/>
                    <a:pt x="64" y="99"/>
                    <a:pt x="62" y="98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58" y="95"/>
                    <a:pt x="58" y="95"/>
                    <a:pt x="58" y="95"/>
                  </a:cubicBezTo>
                  <a:cubicBezTo>
                    <a:pt x="58" y="95"/>
                    <a:pt x="58" y="95"/>
                    <a:pt x="58" y="94"/>
                  </a:cubicBezTo>
                  <a:cubicBezTo>
                    <a:pt x="54" y="90"/>
                    <a:pt x="54" y="90"/>
                    <a:pt x="54" y="90"/>
                  </a:cubicBezTo>
                  <a:cubicBezTo>
                    <a:pt x="54" y="90"/>
                    <a:pt x="54" y="90"/>
                    <a:pt x="54" y="9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0" y="24"/>
                    <a:pt x="1" y="13"/>
                    <a:pt x="8" y="8"/>
                  </a:cubicBezTo>
                  <a:cubicBezTo>
                    <a:pt x="15" y="2"/>
                    <a:pt x="25" y="3"/>
                    <a:pt x="30" y="10"/>
                  </a:cubicBezTo>
                  <a:lnTo>
                    <a:pt x="78" y="68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46" name="Freeform 280">
              <a:extLst>
                <a:ext uri="{FF2B5EF4-FFF2-40B4-BE49-F238E27FC236}">
                  <a16:creationId xmlns:a16="http://schemas.microsoft.com/office/drawing/2014/main" id="{9EEA9303-9D29-45BC-8EEB-0A09A760FB7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07325" y="3005138"/>
              <a:ext cx="77788" cy="77788"/>
            </a:xfrm>
            <a:custGeom>
              <a:avLst/>
              <a:gdLst>
                <a:gd name="T0" fmla="*/ 75 w 88"/>
                <a:gd name="T1" fmla="*/ 13 h 88"/>
                <a:gd name="T2" fmla="*/ 55 w 88"/>
                <a:gd name="T3" fmla="*/ 1 h 88"/>
                <a:gd name="T4" fmla="*/ 44 w 88"/>
                <a:gd name="T5" fmla="*/ 0 h 88"/>
                <a:gd name="T6" fmla="*/ 32 w 88"/>
                <a:gd name="T7" fmla="*/ 1 h 88"/>
                <a:gd name="T8" fmla="*/ 13 w 88"/>
                <a:gd name="T9" fmla="*/ 13 h 88"/>
                <a:gd name="T10" fmla="*/ 0 w 88"/>
                <a:gd name="T11" fmla="*/ 44 h 88"/>
                <a:gd name="T12" fmla="*/ 13 w 88"/>
                <a:gd name="T13" fmla="*/ 75 h 88"/>
                <a:gd name="T14" fmla="*/ 44 w 88"/>
                <a:gd name="T15" fmla="*/ 88 h 88"/>
                <a:gd name="T16" fmla="*/ 75 w 88"/>
                <a:gd name="T17" fmla="*/ 75 h 88"/>
                <a:gd name="T18" fmla="*/ 88 w 88"/>
                <a:gd name="T19" fmla="*/ 44 h 88"/>
                <a:gd name="T20" fmla="*/ 75 w 88"/>
                <a:gd name="T21" fmla="*/ 13 h 88"/>
                <a:gd name="T22" fmla="*/ 44 w 88"/>
                <a:gd name="T23" fmla="*/ 31 h 88"/>
                <a:gd name="T24" fmla="*/ 56 w 88"/>
                <a:gd name="T25" fmla="*/ 44 h 88"/>
                <a:gd name="T26" fmla="*/ 44 w 88"/>
                <a:gd name="T27" fmla="*/ 56 h 88"/>
                <a:gd name="T28" fmla="*/ 31 w 88"/>
                <a:gd name="T29" fmla="*/ 44 h 88"/>
                <a:gd name="T30" fmla="*/ 44 w 88"/>
                <a:gd name="T31" fmla="*/ 3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88">
                  <a:moveTo>
                    <a:pt x="75" y="13"/>
                  </a:moveTo>
                  <a:cubicBezTo>
                    <a:pt x="69" y="7"/>
                    <a:pt x="63" y="3"/>
                    <a:pt x="55" y="1"/>
                  </a:cubicBezTo>
                  <a:cubicBezTo>
                    <a:pt x="52" y="0"/>
                    <a:pt x="48" y="0"/>
                    <a:pt x="44" y="0"/>
                  </a:cubicBezTo>
                  <a:cubicBezTo>
                    <a:pt x="40" y="0"/>
                    <a:pt x="36" y="0"/>
                    <a:pt x="32" y="1"/>
                  </a:cubicBezTo>
                  <a:cubicBezTo>
                    <a:pt x="25" y="3"/>
                    <a:pt x="18" y="7"/>
                    <a:pt x="13" y="13"/>
                  </a:cubicBezTo>
                  <a:cubicBezTo>
                    <a:pt x="5" y="21"/>
                    <a:pt x="0" y="32"/>
                    <a:pt x="0" y="44"/>
                  </a:cubicBezTo>
                  <a:cubicBezTo>
                    <a:pt x="0" y="56"/>
                    <a:pt x="5" y="67"/>
                    <a:pt x="13" y="75"/>
                  </a:cubicBezTo>
                  <a:cubicBezTo>
                    <a:pt x="21" y="83"/>
                    <a:pt x="32" y="88"/>
                    <a:pt x="44" y="88"/>
                  </a:cubicBezTo>
                  <a:cubicBezTo>
                    <a:pt x="56" y="88"/>
                    <a:pt x="67" y="83"/>
                    <a:pt x="75" y="75"/>
                  </a:cubicBezTo>
                  <a:cubicBezTo>
                    <a:pt x="83" y="67"/>
                    <a:pt x="88" y="56"/>
                    <a:pt x="88" y="44"/>
                  </a:cubicBezTo>
                  <a:cubicBezTo>
                    <a:pt x="88" y="32"/>
                    <a:pt x="83" y="21"/>
                    <a:pt x="75" y="13"/>
                  </a:cubicBezTo>
                  <a:close/>
                  <a:moveTo>
                    <a:pt x="44" y="31"/>
                  </a:moveTo>
                  <a:cubicBezTo>
                    <a:pt x="51" y="31"/>
                    <a:pt x="56" y="37"/>
                    <a:pt x="56" y="44"/>
                  </a:cubicBezTo>
                  <a:cubicBezTo>
                    <a:pt x="56" y="51"/>
                    <a:pt x="51" y="56"/>
                    <a:pt x="44" y="56"/>
                  </a:cubicBezTo>
                  <a:cubicBezTo>
                    <a:pt x="37" y="56"/>
                    <a:pt x="31" y="51"/>
                    <a:pt x="31" y="44"/>
                  </a:cubicBezTo>
                  <a:cubicBezTo>
                    <a:pt x="31" y="37"/>
                    <a:pt x="37" y="31"/>
                    <a:pt x="44" y="31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47" name="Freeform 281">
              <a:extLst>
                <a:ext uri="{FF2B5EF4-FFF2-40B4-BE49-F238E27FC236}">
                  <a16:creationId xmlns:a16="http://schemas.microsoft.com/office/drawing/2014/main" id="{397F0B3F-A990-47B0-8F98-51C535417F1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77138" y="3005138"/>
              <a:ext cx="77788" cy="77788"/>
            </a:xfrm>
            <a:custGeom>
              <a:avLst/>
              <a:gdLst>
                <a:gd name="T0" fmla="*/ 76 w 88"/>
                <a:gd name="T1" fmla="*/ 13 h 88"/>
                <a:gd name="T2" fmla="*/ 56 w 88"/>
                <a:gd name="T3" fmla="*/ 1 h 88"/>
                <a:gd name="T4" fmla="*/ 44 w 88"/>
                <a:gd name="T5" fmla="*/ 0 h 88"/>
                <a:gd name="T6" fmla="*/ 33 w 88"/>
                <a:gd name="T7" fmla="*/ 1 h 88"/>
                <a:gd name="T8" fmla="*/ 13 w 88"/>
                <a:gd name="T9" fmla="*/ 13 h 88"/>
                <a:gd name="T10" fmla="*/ 0 w 88"/>
                <a:gd name="T11" fmla="*/ 44 h 88"/>
                <a:gd name="T12" fmla="*/ 13 w 88"/>
                <a:gd name="T13" fmla="*/ 75 h 88"/>
                <a:gd name="T14" fmla="*/ 44 w 88"/>
                <a:gd name="T15" fmla="*/ 88 h 88"/>
                <a:gd name="T16" fmla="*/ 76 w 88"/>
                <a:gd name="T17" fmla="*/ 75 h 88"/>
                <a:gd name="T18" fmla="*/ 88 w 88"/>
                <a:gd name="T19" fmla="*/ 44 h 88"/>
                <a:gd name="T20" fmla="*/ 76 w 88"/>
                <a:gd name="T21" fmla="*/ 13 h 88"/>
                <a:gd name="T22" fmla="*/ 44 w 88"/>
                <a:gd name="T23" fmla="*/ 31 h 88"/>
                <a:gd name="T24" fmla="*/ 57 w 88"/>
                <a:gd name="T25" fmla="*/ 44 h 88"/>
                <a:gd name="T26" fmla="*/ 44 w 88"/>
                <a:gd name="T27" fmla="*/ 56 h 88"/>
                <a:gd name="T28" fmla="*/ 32 w 88"/>
                <a:gd name="T29" fmla="*/ 44 h 88"/>
                <a:gd name="T30" fmla="*/ 44 w 88"/>
                <a:gd name="T31" fmla="*/ 3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88">
                  <a:moveTo>
                    <a:pt x="76" y="13"/>
                  </a:moveTo>
                  <a:cubicBezTo>
                    <a:pt x="70" y="7"/>
                    <a:pt x="63" y="3"/>
                    <a:pt x="56" y="1"/>
                  </a:cubicBezTo>
                  <a:cubicBezTo>
                    <a:pt x="52" y="0"/>
                    <a:pt x="48" y="0"/>
                    <a:pt x="44" y="0"/>
                  </a:cubicBezTo>
                  <a:cubicBezTo>
                    <a:pt x="40" y="0"/>
                    <a:pt x="37" y="0"/>
                    <a:pt x="33" y="1"/>
                  </a:cubicBezTo>
                  <a:cubicBezTo>
                    <a:pt x="25" y="3"/>
                    <a:pt x="19" y="7"/>
                    <a:pt x="13" y="13"/>
                  </a:cubicBezTo>
                  <a:cubicBezTo>
                    <a:pt x="5" y="21"/>
                    <a:pt x="0" y="32"/>
                    <a:pt x="0" y="44"/>
                  </a:cubicBezTo>
                  <a:cubicBezTo>
                    <a:pt x="0" y="56"/>
                    <a:pt x="5" y="67"/>
                    <a:pt x="13" y="75"/>
                  </a:cubicBezTo>
                  <a:cubicBezTo>
                    <a:pt x="21" y="83"/>
                    <a:pt x="32" y="88"/>
                    <a:pt x="44" y="88"/>
                  </a:cubicBezTo>
                  <a:cubicBezTo>
                    <a:pt x="57" y="88"/>
                    <a:pt x="68" y="83"/>
                    <a:pt x="76" y="75"/>
                  </a:cubicBezTo>
                  <a:cubicBezTo>
                    <a:pt x="84" y="67"/>
                    <a:pt x="88" y="56"/>
                    <a:pt x="88" y="44"/>
                  </a:cubicBezTo>
                  <a:cubicBezTo>
                    <a:pt x="88" y="32"/>
                    <a:pt x="84" y="21"/>
                    <a:pt x="76" y="13"/>
                  </a:cubicBezTo>
                  <a:close/>
                  <a:moveTo>
                    <a:pt x="44" y="31"/>
                  </a:moveTo>
                  <a:cubicBezTo>
                    <a:pt x="51" y="31"/>
                    <a:pt x="57" y="37"/>
                    <a:pt x="57" y="44"/>
                  </a:cubicBezTo>
                  <a:cubicBezTo>
                    <a:pt x="57" y="51"/>
                    <a:pt x="51" y="56"/>
                    <a:pt x="44" y="56"/>
                  </a:cubicBezTo>
                  <a:cubicBezTo>
                    <a:pt x="38" y="56"/>
                    <a:pt x="32" y="51"/>
                    <a:pt x="32" y="44"/>
                  </a:cubicBezTo>
                  <a:cubicBezTo>
                    <a:pt x="32" y="37"/>
                    <a:pt x="38" y="31"/>
                    <a:pt x="44" y="31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</p:grpSp>
      <p:grpSp>
        <p:nvGrpSpPr>
          <p:cNvPr id="519" name="Group 518">
            <a:extLst>
              <a:ext uri="{FF2B5EF4-FFF2-40B4-BE49-F238E27FC236}">
                <a16:creationId xmlns:a16="http://schemas.microsoft.com/office/drawing/2014/main" id="{9F748885-7ED0-434F-ADB7-2A2A759C1DA3}"/>
              </a:ext>
            </a:extLst>
          </p:cNvPr>
          <p:cNvGrpSpPr>
            <a:grpSpLocks noChangeAspect="1"/>
          </p:cNvGrpSpPr>
          <p:nvPr/>
        </p:nvGrpSpPr>
        <p:grpSpPr>
          <a:xfrm>
            <a:off x="8625482" y="1663318"/>
            <a:ext cx="849313" cy="846138"/>
            <a:chOff x="8283575" y="2576513"/>
            <a:chExt cx="849313" cy="846138"/>
          </a:xfrm>
        </p:grpSpPr>
        <p:sp>
          <p:nvSpPr>
            <p:cNvPr id="348" name="Oval 282">
              <a:extLst>
                <a:ext uri="{FF2B5EF4-FFF2-40B4-BE49-F238E27FC236}">
                  <a16:creationId xmlns:a16="http://schemas.microsoft.com/office/drawing/2014/main" id="{8521EEB6-25A4-424A-9B99-08C9093CA5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83575" y="2576513"/>
              <a:ext cx="849313" cy="846138"/>
            </a:xfrm>
            <a:prstGeom prst="ellipse">
              <a:avLst/>
            </a:prstGeom>
            <a:solidFill>
              <a:srgbClr val="7E57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49" name="Freeform 283">
              <a:extLst>
                <a:ext uri="{FF2B5EF4-FFF2-40B4-BE49-F238E27FC236}">
                  <a16:creationId xmlns:a16="http://schemas.microsoft.com/office/drawing/2014/main" id="{3EE0EBDF-49CD-4036-ACEA-6A63FCA8AA2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89988" y="2776538"/>
              <a:ext cx="84138" cy="268288"/>
            </a:xfrm>
            <a:custGeom>
              <a:avLst/>
              <a:gdLst>
                <a:gd name="T0" fmla="*/ 63 w 94"/>
                <a:gd name="T1" fmla="*/ 300 h 303"/>
                <a:gd name="T2" fmla="*/ 41 w 94"/>
                <a:gd name="T3" fmla="*/ 52 h 303"/>
                <a:gd name="T4" fmla="*/ 31 w 94"/>
                <a:gd name="T5" fmla="*/ 29 h 303"/>
                <a:gd name="T6" fmla="*/ 21 w 94"/>
                <a:gd name="T7" fmla="*/ 134 h 303"/>
                <a:gd name="T8" fmla="*/ 0 w 94"/>
                <a:gd name="T9" fmla="*/ 134 h 303"/>
                <a:gd name="T10" fmla="*/ 12 w 94"/>
                <a:gd name="T11" fmla="*/ 20 h 303"/>
                <a:gd name="T12" fmla="*/ 43 w 94"/>
                <a:gd name="T13" fmla="*/ 11 h 303"/>
                <a:gd name="T14" fmla="*/ 61 w 94"/>
                <a:gd name="T15" fmla="*/ 46 h 303"/>
                <a:gd name="T16" fmla="*/ 84 w 94"/>
                <a:gd name="T17" fmla="*/ 303 h 303"/>
                <a:gd name="T18" fmla="*/ 63 w 94"/>
                <a:gd name="T19" fmla="*/ 300 h 303"/>
                <a:gd name="T20" fmla="*/ 29 w 94"/>
                <a:gd name="T21" fmla="*/ 26 h 303"/>
                <a:gd name="T22" fmla="*/ 29 w 94"/>
                <a:gd name="T23" fmla="*/ 26 h 303"/>
                <a:gd name="T24" fmla="*/ 29 w 94"/>
                <a:gd name="T25" fmla="*/ 26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4" h="303">
                  <a:moveTo>
                    <a:pt x="63" y="300"/>
                  </a:moveTo>
                  <a:cubicBezTo>
                    <a:pt x="73" y="206"/>
                    <a:pt x="59" y="103"/>
                    <a:pt x="41" y="52"/>
                  </a:cubicBezTo>
                  <a:cubicBezTo>
                    <a:pt x="38" y="41"/>
                    <a:pt x="34" y="33"/>
                    <a:pt x="31" y="29"/>
                  </a:cubicBezTo>
                  <a:cubicBezTo>
                    <a:pt x="25" y="42"/>
                    <a:pt x="21" y="75"/>
                    <a:pt x="21" y="134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0" y="72"/>
                    <a:pt x="5" y="36"/>
                    <a:pt x="12" y="20"/>
                  </a:cubicBezTo>
                  <a:cubicBezTo>
                    <a:pt x="20" y="2"/>
                    <a:pt x="31" y="0"/>
                    <a:pt x="43" y="11"/>
                  </a:cubicBezTo>
                  <a:cubicBezTo>
                    <a:pt x="49" y="17"/>
                    <a:pt x="56" y="29"/>
                    <a:pt x="61" y="46"/>
                  </a:cubicBezTo>
                  <a:cubicBezTo>
                    <a:pt x="79" y="98"/>
                    <a:pt x="94" y="205"/>
                    <a:pt x="84" y="303"/>
                  </a:cubicBezTo>
                  <a:cubicBezTo>
                    <a:pt x="63" y="300"/>
                    <a:pt x="63" y="300"/>
                    <a:pt x="63" y="300"/>
                  </a:cubicBezTo>
                  <a:close/>
                  <a:moveTo>
                    <a:pt x="29" y="26"/>
                  </a:moveTo>
                  <a:cubicBezTo>
                    <a:pt x="29" y="26"/>
                    <a:pt x="29" y="26"/>
                    <a:pt x="29" y="26"/>
                  </a:cubicBezTo>
                  <a:cubicBezTo>
                    <a:pt x="28" y="26"/>
                    <a:pt x="28" y="26"/>
                    <a:pt x="29" y="26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50" name="Freeform 284">
              <a:extLst>
                <a:ext uri="{FF2B5EF4-FFF2-40B4-BE49-F238E27FC236}">
                  <a16:creationId xmlns:a16="http://schemas.microsoft.com/office/drawing/2014/main" id="{C1DAFDB8-BF8F-42B0-89CD-26EA245F7D1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09000" y="2894013"/>
              <a:ext cx="431800" cy="111125"/>
            </a:xfrm>
            <a:custGeom>
              <a:avLst/>
              <a:gdLst>
                <a:gd name="T0" fmla="*/ 460 w 487"/>
                <a:gd name="T1" fmla="*/ 19 h 125"/>
                <a:gd name="T2" fmla="*/ 414 w 487"/>
                <a:gd name="T3" fmla="*/ 51 h 125"/>
                <a:gd name="T4" fmla="*/ 410 w 487"/>
                <a:gd name="T5" fmla="*/ 7 h 125"/>
                <a:gd name="T6" fmla="*/ 409 w 487"/>
                <a:gd name="T7" fmla="*/ 0 h 125"/>
                <a:gd name="T8" fmla="*/ 454 w 487"/>
                <a:gd name="T9" fmla="*/ 0 h 125"/>
                <a:gd name="T10" fmla="*/ 487 w 487"/>
                <a:gd name="T11" fmla="*/ 0 h 125"/>
                <a:gd name="T12" fmla="*/ 460 w 487"/>
                <a:gd name="T13" fmla="*/ 19 h 125"/>
                <a:gd name="T14" fmla="*/ 373 w 487"/>
                <a:gd name="T15" fmla="*/ 78 h 125"/>
                <a:gd name="T16" fmla="*/ 369 w 487"/>
                <a:gd name="T17" fmla="*/ 81 h 125"/>
                <a:gd name="T18" fmla="*/ 248 w 487"/>
                <a:gd name="T19" fmla="*/ 124 h 125"/>
                <a:gd name="T20" fmla="*/ 223 w 487"/>
                <a:gd name="T21" fmla="*/ 124 h 125"/>
                <a:gd name="T22" fmla="*/ 11 w 487"/>
                <a:gd name="T23" fmla="*/ 124 h 125"/>
                <a:gd name="T24" fmla="*/ 0 w 487"/>
                <a:gd name="T25" fmla="*/ 124 h 125"/>
                <a:gd name="T26" fmla="*/ 0 w 487"/>
                <a:gd name="T27" fmla="*/ 113 h 125"/>
                <a:gd name="T28" fmla="*/ 0 w 487"/>
                <a:gd name="T29" fmla="*/ 10 h 125"/>
                <a:gd name="T30" fmla="*/ 0 w 487"/>
                <a:gd name="T31" fmla="*/ 0 h 125"/>
                <a:gd name="T32" fmla="*/ 11 w 487"/>
                <a:gd name="T33" fmla="*/ 0 h 125"/>
                <a:gd name="T34" fmla="*/ 308 w 487"/>
                <a:gd name="T35" fmla="*/ 0 h 125"/>
                <a:gd name="T36" fmla="*/ 349 w 487"/>
                <a:gd name="T37" fmla="*/ 0 h 125"/>
                <a:gd name="T38" fmla="*/ 367 w 487"/>
                <a:gd name="T39" fmla="*/ 0 h 125"/>
                <a:gd name="T40" fmla="*/ 368 w 487"/>
                <a:gd name="T41" fmla="*/ 13 h 125"/>
                <a:gd name="T42" fmla="*/ 373 w 487"/>
                <a:gd name="T43" fmla="*/ 7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87" h="125">
                  <a:moveTo>
                    <a:pt x="460" y="19"/>
                  </a:moveTo>
                  <a:cubicBezTo>
                    <a:pt x="414" y="51"/>
                    <a:pt x="414" y="51"/>
                    <a:pt x="414" y="51"/>
                  </a:cubicBezTo>
                  <a:cubicBezTo>
                    <a:pt x="413" y="36"/>
                    <a:pt x="411" y="21"/>
                    <a:pt x="410" y="7"/>
                  </a:cubicBezTo>
                  <a:cubicBezTo>
                    <a:pt x="409" y="4"/>
                    <a:pt x="409" y="2"/>
                    <a:pt x="409" y="0"/>
                  </a:cubicBezTo>
                  <a:cubicBezTo>
                    <a:pt x="454" y="0"/>
                    <a:pt x="454" y="0"/>
                    <a:pt x="454" y="0"/>
                  </a:cubicBezTo>
                  <a:cubicBezTo>
                    <a:pt x="487" y="0"/>
                    <a:pt x="487" y="0"/>
                    <a:pt x="487" y="0"/>
                  </a:cubicBezTo>
                  <a:cubicBezTo>
                    <a:pt x="460" y="19"/>
                    <a:pt x="460" y="19"/>
                    <a:pt x="460" y="19"/>
                  </a:cubicBezTo>
                  <a:close/>
                  <a:moveTo>
                    <a:pt x="373" y="78"/>
                  </a:moveTo>
                  <a:cubicBezTo>
                    <a:pt x="369" y="81"/>
                    <a:pt x="369" y="81"/>
                    <a:pt x="369" y="81"/>
                  </a:cubicBezTo>
                  <a:cubicBezTo>
                    <a:pt x="306" y="125"/>
                    <a:pt x="302" y="125"/>
                    <a:pt x="248" y="124"/>
                  </a:cubicBezTo>
                  <a:cubicBezTo>
                    <a:pt x="242" y="124"/>
                    <a:pt x="235" y="124"/>
                    <a:pt x="223" y="124"/>
                  </a:cubicBezTo>
                  <a:cubicBezTo>
                    <a:pt x="11" y="124"/>
                    <a:pt x="11" y="124"/>
                    <a:pt x="11" y="124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308" y="0"/>
                    <a:pt x="308" y="0"/>
                    <a:pt x="308" y="0"/>
                  </a:cubicBezTo>
                  <a:cubicBezTo>
                    <a:pt x="349" y="0"/>
                    <a:pt x="349" y="0"/>
                    <a:pt x="349" y="0"/>
                  </a:cubicBezTo>
                  <a:cubicBezTo>
                    <a:pt x="367" y="0"/>
                    <a:pt x="367" y="0"/>
                    <a:pt x="367" y="0"/>
                  </a:cubicBezTo>
                  <a:cubicBezTo>
                    <a:pt x="367" y="4"/>
                    <a:pt x="368" y="9"/>
                    <a:pt x="368" y="13"/>
                  </a:cubicBezTo>
                  <a:cubicBezTo>
                    <a:pt x="371" y="35"/>
                    <a:pt x="373" y="57"/>
                    <a:pt x="373" y="78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51" name="Freeform 285">
              <a:extLst>
                <a:ext uri="{FF2B5EF4-FFF2-40B4-BE49-F238E27FC236}">
                  <a16:creationId xmlns:a16="http://schemas.microsoft.com/office/drawing/2014/main" id="{D1760494-0522-49FF-A1BA-A1348A0D1D4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72500" y="2816225"/>
              <a:ext cx="174625" cy="68263"/>
            </a:xfrm>
            <a:custGeom>
              <a:avLst/>
              <a:gdLst>
                <a:gd name="T0" fmla="*/ 0 w 197"/>
                <a:gd name="T1" fmla="*/ 77 h 77"/>
                <a:gd name="T2" fmla="*/ 7 w 197"/>
                <a:gd name="T3" fmla="*/ 49 h 77"/>
                <a:gd name="T4" fmla="*/ 185 w 197"/>
                <a:gd name="T5" fmla="*/ 49 h 77"/>
                <a:gd name="T6" fmla="*/ 197 w 197"/>
                <a:gd name="T7" fmla="*/ 77 h 77"/>
                <a:gd name="T8" fmla="*/ 0 w 197"/>
                <a:gd name="T9" fmla="*/ 77 h 77"/>
                <a:gd name="T10" fmla="*/ 10 w 197"/>
                <a:gd name="T11" fmla="*/ 39 h 77"/>
                <a:gd name="T12" fmla="*/ 15 w 197"/>
                <a:gd name="T13" fmla="*/ 21 h 77"/>
                <a:gd name="T14" fmla="*/ 23 w 197"/>
                <a:gd name="T15" fmla="*/ 6 h 77"/>
                <a:gd name="T16" fmla="*/ 38 w 197"/>
                <a:gd name="T17" fmla="*/ 0 h 77"/>
                <a:gd name="T18" fmla="*/ 150 w 197"/>
                <a:gd name="T19" fmla="*/ 0 h 77"/>
                <a:gd name="T20" fmla="*/ 166 w 197"/>
                <a:gd name="T21" fmla="*/ 8 h 77"/>
                <a:gd name="T22" fmla="*/ 173 w 197"/>
                <a:gd name="T23" fmla="*/ 19 h 77"/>
                <a:gd name="T24" fmla="*/ 181 w 197"/>
                <a:gd name="T25" fmla="*/ 39 h 77"/>
                <a:gd name="T26" fmla="*/ 10 w 197"/>
                <a:gd name="T27" fmla="*/ 39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7" h="77">
                  <a:moveTo>
                    <a:pt x="0" y="77"/>
                  </a:moveTo>
                  <a:cubicBezTo>
                    <a:pt x="7" y="49"/>
                    <a:pt x="7" y="49"/>
                    <a:pt x="7" y="49"/>
                  </a:cubicBezTo>
                  <a:cubicBezTo>
                    <a:pt x="185" y="49"/>
                    <a:pt x="185" y="49"/>
                    <a:pt x="185" y="49"/>
                  </a:cubicBezTo>
                  <a:cubicBezTo>
                    <a:pt x="197" y="77"/>
                    <a:pt x="197" y="77"/>
                    <a:pt x="197" y="77"/>
                  </a:cubicBezTo>
                  <a:cubicBezTo>
                    <a:pt x="0" y="77"/>
                    <a:pt x="0" y="77"/>
                    <a:pt x="0" y="77"/>
                  </a:cubicBezTo>
                  <a:close/>
                  <a:moveTo>
                    <a:pt x="10" y="39"/>
                  </a:moveTo>
                  <a:cubicBezTo>
                    <a:pt x="15" y="21"/>
                    <a:pt x="15" y="21"/>
                    <a:pt x="15" y="21"/>
                  </a:cubicBezTo>
                  <a:cubicBezTo>
                    <a:pt x="17" y="15"/>
                    <a:pt x="19" y="10"/>
                    <a:pt x="23" y="6"/>
                  </a:cubicBezTo>
                  <a:cubicBezTo>
                    <a:pt x="27" y="2"/>
                    <a:pt x="32" y="0"/>
                    <a:pt x="38" y="0"/>
                  </a:cubicBezTo>
                  <a:cubicBezTo>
                    <a:pt x="150" y="0"/>
                    <a:pt x="150" y="0"/>
                    <a:pt x="150" y="0"/>
                  </a:cubicBezTo>
                  <a:cubicBezTo>
                    <a:pt x="157" y="0"/>
                    <a:pt x="162" y="3"/>
                    <a:pt x="166" y="8"/>
                  </a:cubicBezTo>
                  <a:cubicBezTo>
                    <a:pt x="169" y="11"/>
                    <a:pt x="171" y="15"/>
                    <a:pt x="173" y="19"/>
                  </a:cubicBezTo>
                  <a:cubicBezTo>
                    <a:pt x="181" y="39"/>
                    <a:pt x="181" y="39"/>
                    <a:pt x="181" y="39"/>
                  </a:cubicBezTo>
                  <a:lnTo>
                    <a:pt x="10" y="39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52" name="Freeform 286">
              <a:extLst>
                <a:ext uri="{FF2B5EF4-FFF2-40B4-BE49-F238E27FC236}">
                  <a16:creationId xmlns:a16="http://schemas.microsoft.com/office/drawing/2014/main" id="{E8131744-23DF-4D06-8E95-8536215B6D52}"/>
                </a:ext>
              </a:extLst>
            </p:cNvPr>
            <p:cNvSpPr>
              <a:spLocks/>
            </p:cNvSpPr>
            <p:nvPr/>
          </p:nvSpPr>
          <p:spPr bwMode="auto">
            <a:xfrm>
              <a:off x="8475663" y="2940050"/>
              <a:ext cx="52388" cy="17463"/>
            </a:xfrm>
            <a:custGeom>
              <a:avLst/>
              <a:gdLst>
                <a:gd name="T0" fmla="*/ 48 w 58"/>
                <a:gd name="T1" fmla="*/ 21 h 21"/>
                <a:gd name="T2" fmla="*/ 58 w 58"/>
                <a:gd name="T3" fmla="*/ 11 h 21"/>
                <a:gd name="T4" fmla="*/ 48 w 58"/>
                <a:gd name="T5" fmla="*/ 0 h 21"/>
                <a:gd name="T6" fmla="*/ 10 w 58"/>
                <a:gd name="T7" fmla="*/ 0 h 21"/>
                <a:gd name="T8" fmla="*/ 0 w 58"/>
                <a:gd name="T9" fmla="*/ 11 h 21"/>
                <a:gd name="T10" fmla="*/ 10 w 58"/>
                <a:gd name="T11" fmla="*/ 21 h 21"/>
                <a:gd name="T12" fmla="*/ 48 w 58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21">
                  <a:moveTo>
                    <a:pt x="48" y="21"/>
                  </a:moveTo>
                  <a:cubicBezTo>
                    <a:pt x="54" y="21"/>
                    <a:pt x="58" y="17"/>
                    <a:pt x="58" y="11"/>
                  </a:cubicBezTo>
                  <a:cubicBezTo>
                    <a:pt x="58" y="5"/>
                    <a:pt x="54" y="0"/>
                    <a:pt x="48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1"/>
                    <a:pt x="10" y="21"/>
                  </a:cubicBezTo>
                  <a:lnTo>
                    <a:pt x="48" y="21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53" name="Freeform 287">
              <a:extLst>
                <a:ext uri="{FF2B5EF4-FFF2-40B4-BE49-F238E27FC236}">
                  <a16:creationId xmlns:a16="http://schemas.microsoft.com/office/drawing/2014/main" id="{8D06913C-BCB9-4950-B66C-E5F9777D7CC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96338" y="3021013"/>
              <a:ext cx="115888" cy="198438"/>
            </a:xfrm>
            <a:custGeom>
              <a:avLst/>
              <a:gdLst>
                <a:gd name="T0" fmla="*/ 98 w 130"/>
                <a:gd name="T1" fmla="*/ 170 h 225"/>
                <a:gd name="T2" fmla="*/ 118 w 130"/>
                <a:gd name="T3" fmla="*/ 85 h 225"/>
                <a:gd name="T4" fmla="*/ 78 w 130"/>
                <a:gd name="T5" fmla="*/ 10 h 225"/>
                <a:gd name="T6" fmla="*/ 72 w 130"/>
                <a:gd name="T7" fmla="*/ 5 h 225"/>
                <a:gd name="T8" fmla="*/ 65 w 130"/>
                <a:gd name="T9" fmla="*/ 0 h 225"/>
                <a:gd name="T10" fmla="*/ 59 w 130"/>
                <a:gd name="T11" fmla="*/ 5 h 225"/>
                <a:gd name="T12" fmla="*/ 57 w 130"/>
                <a:gd name="T13" fmla="*/ 6 h 225"/>
                <a:gd name="T14" fmla="*/ 12 w 130"/>
                <a:gd name="T15" fmla="*/ 85 h 225"/>
                <a:gd name="T16" fmla="*/ 32 w 130"/>
                <a:gd name="T17" fmla="*/ 170 h 225"/>
                <a:gd name="T18" fmla="*/ 9 w 130"/>
                <a:gd name="T19" fmla="*/ 209 h 225"/>
                <a:gd name="T20" fmla="*/ 0 w 130"/>
                <a:gd name="T21" fmla="*/ 225 h 225"/>
                <a:gd name="T22" fmla="*/ 18 w 130"/>
                <a:gd name="T23" fmla="*/ 225 h 225"/>
                <a:gd name="T24" fmla="*/ 112 w 130"/>
                <a:gd name="T25" fmla="*/ 225 h 225"/>
                <a:gd name="T26" fmla="*/ 130 w 130"/>
                <a:gd name="T27" fmla="*/ 225 h 225"/>
                <a:gd name="T28" fmla="*/ 121 w 130"/>
                <a:gd name="T29" fmla="*/ 209 h 225"/>
                <a:gd name="T30" fmla="*/ 98 w 130"/>
                <a:gd name="T31" fmla="*/ 170 h 225"/>
                <a:gd name="T32" fmla="*/ 77 w 130"/>
                <a:gd name="T33" fmla="*/ 57 h 225"/>
                <a:gd name="T34" fmla="*/ 66 w 130"/>
                <a:gd name="T35" fmla="*/ 67 h 225"/>
                <a:gd name="T36" fmla="*/ 56 w 130"/>
                <a:gd name="T37" fmla="*/ 57 h 225"/>
                <a:gd name="T38" fmla="*/ 66 w 130"/>
                <a:gd name="T39" fmla="*/ 46 h 225"/>
                <a:gd name="T40" fmla="*/ 77 w 130"/>
                <a:gd name="T41" fmla="*/ 57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0" h="225">
                  <a:moveTo>
                    <a:pt x="98" y="170"/>
                  </a:moveTo>
                  <a:cubicBezTo>
                    <a:pt x="116" y="140"/>
                    <a:pt x="122" y="111"/>
                    <a:pt x="118" y="85"/>
                  </a:cubicBezTo>
                  <a:cubicBezTo>
                    <a:pt x="114" y="55"/>
                    <a:pt x="99" y="30"/>
                    <a:pt x="78" y="10"/>
                  </a:cubicBezTo>
                  <a:cubicBezTo>
                    <a:pt x="76" y="9"/>
                    <a:pt x="74" y="7"/>
                    <a:pt x="72" y="5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8" y="5"/>
                    <a:pt x="58" y="6"/>
                    <a:pt x="57" y="6"/>
                  </a:cubicBezTo>
                  <a:cubicBezTo>
                    <a:pt x="34" y="26"/>
                    <a:pt x="17" y="53"/>
                    <a:pt x="12" y="85"/>
                  </a:cubicBezTo>
                  <a:cubicBezTo>
                    <a:pt x="9" y="111"/>
                    <a:pt x="14" y="140"/>
                    <a:pt x="32" y="170"/>
                  </a:cubicBezTo>
                  <a:cubicBezTo>
                    <a:pt x="9" y="209"/>
                    <a:pt x="9" y="209"/>
                    <a:pt x="9" y="209"/>
                  </a:cubicBezTo>
                  <a:cubicBezTo>
                    <a:pt x="0" y="225"/>
                    <a:pt x="0" y="225"/>
                    <a:pt x="0" y="225"/>
                  </a:cubicBezTo>
                  <a:cubicBezTo>
                    <a:pt x="18" y="225"/>
                    <a:pt x="18" y="225"/>
                    <a:pt x="18" y="225"/>
                  </a:cubicBezTo>
                  <a:cubicBezTo>
                    <a:pt x="112" y="225"/>
                    <a:pt x="112" y="225"/>
                    <a:pt x="112" y="225"/>
                  </a:cubicBezTo>
                  <a:cubicBezTo>
                    <a:pt x="130" y="225"/>
                    <a:pt x="130" y="225"/>
                    <a:pt x="130" y="225"/>
                  </a:cubicBezTo>
                  <a:cubicBezTo>
                    <a:pt x="121" y="209"/>
                    <a:pt x="121" y="209"/>
                    <a:pt x="121" y="209"/>
                  </a:cubicBezTo>
                  <a:cubicBezTo>
                    <a:pt x="98" y="170"/>
                    <a:pt x="98" y="170"/>
                    <a:pt x="98" y="170"/>
                  </a:cubicBezTo>
                  <a:close/>
                  <a:moveTo>
                    <a:pt x="77" y="57"/>
                  </a:moveTo>
                  <a:cubicBezTo>
                    <a:pt x="77" y="63"/>
                    <a:pt x="72" y="67"/>
                    <a:pt x="66" y="67"/>
                  </a:cubicBezTo>
                  <a:cubicBezTo>
                    <a:pt x="60" y="67"/>
                    <a:pt x="56" y="63"/>
                    <a:pt x="56" y="57"/>
                  </a:cubicBezTo>
                  <a:cubicBezTo>
                    <a:pt x="56" y="51"/>
                    <a:pt x="60" y="46"/>
                    <a:pt x="66" y="46"/>
                  </a:cubicBezTo>
                  <a:cubicBezTo>
                    <a:pt x="72" y="46"/>
                    <a:pt x="77" y="51"/>
                    <a:pt x="77" y="57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</p:grpSp>
      <p:grpSp>
        <p:nvGrpSpPr>
          <p:cNvPr id="518" name="Group 517">
            <a:extLst>
              <a:ext uri="{FF2B5EF4-FFF2-40B4-BE49-F238E27FC236}">
                <a16:creationId xmlns:a16="http://schemas.microsoft.com/office/drawing/2014/main" id="{DBFC6690-03B3-4A94-9FD0-724CA8EFB96C}"/>
              </a:ext>
            </a:extLst>
          </p:cNvPr>
          <p:cNvGrpSpPr>
            <a:grpSpLocks noChangeAspect="1"/>
          </p:cNvGrpSpPr>
          <p:nvPr/>
        </p:nvGrpSpPr>
        <p:grpSpPr>
          <a:xfrm>
            <a:off x="9807138" y="1663318"/>
            <a:ext cx="849313" cy="846138"/>
            <a:chOff x="9261475" y="2576513"/>
            <a:chExt cx="849313" cy="846138"/>
          </a:xfrm>
        </p:grpSpPr>
        <p:sp>
          <p:nvSpPr>
            <p:cNvPr id="354" name="Oval 288">
              <a:extLst>
                <a:ext uri="{FF2B5EF4-FFF2-40B4-BE49-F238E27FC236}">
                  <a16:creationId xmlns:a16="http://schemas.microsoft.com/office/drawing/2014/main" id="{9A22B45A-5743-40B4-A204-F29F3B6ED0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61475" y="2576513"/>
              <a:ext cx="849313" cy="846138"/>
            </a:xfrm>
            <a:prstGeom prst="ellipse">
              <a:avLst/>
            </a:prstGeom>
            <a:solidFill>
              <a:srgbClr val="0083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55" name="Freeform 289">
              <a:extLst>
                <a:ext uri="{FF2B5EF4-FFF2-40B4-BE49-F238E27FC236}">
                  <a16:creationId xmlns:a16="http://schemas.microsoft.com/office/drawing/2014/main" id="{9ECB1987-FBF5-46EF-BEFA-B884700EBCAC}"/>
                </a:ext>
              </a:extLst>
            </p:cNvPr>
            <p:cNvSpPr>
              <a:spLocks/>
            </p:cNvSpPr>
            <p:nvPr/>
          </p:nvSpPr>
          <p:spPr bwMode="auto">
            <a:xfrm>
              <a:off x="9544050" y="3090863"/>
              <a:ext cx="77788" cy="141288"/>
            </a:xfrm>
            <a:custGeom>
              <a:avLst/>
              <a:gdLst>
                <a:gd name="T0" fmla="*/ 85 w 88"/>
                <a:gd name="T1" fmla="*/ 17 h 160"/>
                <a:gd name="T2" fmla="*/ 80 w 88"/>
                <a:gd name="T3" fmla="*/ 2 h 160"/>
                <a:gd name="T4" fmla="*/ 65 w 88"/>
                <a:gd name="T5" fmla="*/ 8 h 160"/>
                <a:gd name="T6" fmla="*/ 3 w 88"/>
                <a:gd name="T7" fmla="*/ 143 h 160"/>
                <a:gd name="T8" fmla="*/ 8 w 88"/>
                <a:gd name="T9" fmla="*/ 158 h 160"/>
                <a:gd name="T10" fmla="*/ 22 w 88"/>
                <a:gd name="T11" fmla="*/ 153 h 160"/>
                <a:gd name="T12" fmla="*/ 85 w 88"/>
                <a:gd name="T13" fmla="*/ 17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160">
                  <a:moveTo>
                    <a:pt x="85" y="17"/>
                  </a:moveTo>
                  <a:cubicBezTo>
                    <a:pt x="88" y="11"/>
                    <a:pt x="85" y="5"/>
                    <a:pt x="80" y="2"/>
                  </a:cubicBezTo>
                  <a:cubicBezTo>
                    <a:pt x="74" y="0"/>
                    <a:pt x="68" y="2"/>
                    <a:pt x="65" y="8"/>
                  </a:cubicBezTo>
                  <a:cubicBezTo>
                    <a:pt x="3" y="143"/>
                    <a:pt x="3" y="143"/>
                    <a:pt x="3" y="143"/>
                  </a:cubicBezTo>
                  <a:cubicBezTo>
                    <a:pt x="0" y="149"/>
                    <a:pt x="2" y="155"/>
                    <a:pt x="8" y="158"/>
                  </a:cubicBezTo>
                  <a:cubicBezTo>
                    <a:pt x="13" y="160"/>
                    <a:pt x="20" y="158"/>
                    <a:pt x="22" y="153"/>
                  </a:cubicBezTo>
                  <a:lnTo>
                    <a:pt x="85" y="17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56" name="Freeform 290">
              <a:extLst>
                <a:ext uri="{FF2B5EF4-FFF2-40B4-BE49-F238E27FC236}">
                  <a16:creationId xmlns:a16="http://schemas.microsoft.com/office/drawing/2014/main" id="{C5BB95CB-F107-472B-A0CB-31660BA9A5AF}"/>
                </a:ext>
              </a:extLst>
            </p:cNvPr>
            <p:cNvSpPr>
              <a:spLocks/>
            </p:cNvSpPr>
            <p:nvPr/>
          </p:nvSpPr>
          <p:spPr bwMode="auto">
            <a:xfrm>
              <a:off x="9739313" y="3090863"/>
              <a:ext cx="77788" cy="141288"/>
            </a:xfrm>
            <a:custGeom>
              <a:avLst/>
              <a:gdLst>
                <a:gd name="T0" fmla="*/ 22 w 88"/>
                <a:gd name="T1" fmla="*/ 8 h 160"/>
                <a:gd name="T2" fmla="*/ 8 w 88"/>
                <a:gd name="T3" fmla="*/ 2 h 160"/>
                <a:gd name="T4" fmla="*/ 3 w 88"/>
                <a:gd name="T5" fmla="*/ 17 h 160"/>
                <a:gd name="T6" fmla="*/ 65 w 88"/>
                <a:gd name="T7" fmla="*/ 153 h 160"/>
                <a:gd name="T8" fmla="*/ 80 w 88"/>
                <a:gd name="T9" fmla="*/ 158 h 160"/>
                <a:gd name="T10" fmla="*/ 85 w 88"/>
                <a:gd name="T11" fmla="*/ 143 h 160"/>
                <a:gd name="T12" fmla="*/ 22 w 88"/>
                <a:gd name="T13" fmla="*/ 8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160">
                  <a:moveTo>
                    <a:pt x="22" y="8"/>
                  </a:moveTo>
                  <a:cubicBezTo>
                    <a:pt x="20" y="2"/>
                    <a:pt x="13" y="0"/>
                    <a:pt x="8" y="2"/>
                  </a:cubicBezTo>
                  <a:cubicBezTo>
                    <a:pt x="2" y="5"/>
                    <a:pt x="0" y="11"/>
                    <a:pt x="3" y="17"/>
                  </a:cubicBezTo>
                  <a:cubicBezTo>
                    <a:pt x="65" y="153"/>
                    <a:pt x="65" y="153"/>
                    <a:pt x="65" y="153"/>
                  </a:cubicBezTo>
                  <a:cubicBezTo>
                    <a:pt x="68" y="158"/>
                    <a:pt x="74" y="160"/>
                    <a:pt x="80" y="158"/>
                  </a:cubicBezTo>
                  <a:cubicBezTo>
                    <a:pt x="85" y="155"/>
                    <a:pt x="88" y="149"/>
                    <a:pt x="85" y="143"/>
                  </a:cubicBezTo>
                  <a:lnTo>
                    <a:pt x="22" y="8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57" name="Freeform 291">
              <a:extLst>
                <a:ext uri="{FF2B5EF4-FFF2-40B4-BE49-F238E27FC236}">
                  <a16:creationId xmlns:a16="http://schemas.microsoft.com/office/drawing/2014/main" id="{1D9AA34B-0B87-45CE-9E96-3047292AEAF0}"/>
                </a:ext>
              </a:extLst>
            </p:cNvPr>
            <p:cNvSpPr>
              <a:spLocks/>
            </p:cNvSpPr>
            <p:nvPr/>
          </p:nvSpPr>
          <p:spPr bwMode="auto">
            <a:xfrm>
              <a:off x="9574213" y="3121025"/>
              <a:ext cx="222250" cy="17463"/>
            </a:xfrm>
            <a:custGeom>
              <a:avLst/>
              <a:gdLst>
                <a:gd name="T0" fmla="*/ 11 w 252"/>
                <a:gd name="T1" fmla="*/ 0 h 21"/>
                <a:gd name="T2" fmla="*/ 0 w 252"/>
                <a:gd name="T3" fmla="*/ 11 h 21"/>
                <a:gd name="T4" fmla="*/ 11 w 252"/>
                <a:gd name="T5" fmla="*/ 21 h 21"/>
                <a:gd name="T6" fmla="*/ 241 w 252"/>
                <a:gd name="T7" fmla="*/ 21 h 21"/>
                <a:gd name="T8" fmla="*/ 252 w 252"/>
                <a:gd name="T9" fmla="*/ 11 h 21"/>
                <a:gd name="T10" fmla="*/ 241 w 252"/>
                <a:gd name="T11" fmla="*/ 0 h 21"/>
                <a:gd name="T12" fmla="*/ 11 w 252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2" h="21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1"/>
                    <a:pt x="11" y="21"/>
                  </a:cubicBezTo>
                  <a:cubicBezTo>
                    <a:pt x="241" y="21"/>
                    <a:pt x="241" y="21"/>
                    <a:pt x="241" y="21"/>
                  </a:cubicBezTo>
                  <a:cubicBezTo>
                    <a:pt x="247" y="21"/>
                    <a:pt x="252" y="17"/>
                    <a:pt x="252" y="11"/>
                  </a:cubicBezTo>
                  <a:cubicBezTo>
                    <a:pt x="252" y="5"/>
                    <a:pt x="247" y="0"/>
                    <a:pt x="241" y="0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58" name="Freeform 292">
              <a:extLst>
                <a:ext uri="{FF2B5EF4-FFF2-40B4-BE49-F238E27FC236}">
                  <a16:creationId xmlns:a16="http://schemas.microsoft.com/office/drawing/2014/main" id="{5ED17EA7-1D2D-4DA5-9299-B906DAC4E5B3}"/>
                </a:ext>
              </a:extLst>
            </p:cNvPr>
            <p:cNvSpPr>
              <a:spLocks/>
            </p:cNvSpPr>
            <p:nvPr/>
          </p:nvSpPr>
          <p:spPr bwMode="auto">
            <a:xfrm>
              <a:off x="9555163" y="3148013"/>
              <a:ext cx="260350" cy="19050"/>
            </a:xfrm>
            <a:custGeom>
              <a:avLst/>
              <a:gdLst>
                <a:gd name="T0" fmla="*/ 11 w 294"/>
                <a:gd name="T1" fmla="*/ 0 h 22"/>
                <a:gd name="T2" fmla="*/ 0 w 294"/>
                <a:gd name="T3" fmla="*/ 11 h 22"/>
                <a:gd name="T4" fmla="*/ 11 w 294"/>
                <a:gd name="T5" fmla="*/ 22 h 22"/>
                <a:gd name="T6" fmla="*/ 283 w 294"/>
                <a:gd name="T7" fmla="*/ 22 h 22"/>
                <a:gd name="T8" fmla="*/ 294 w 294"/>
                <a:gd name="T9" fmla="*/ 11 h 22"/>
                <a:gd name="T10" fmla="*/ 283 w 294"/>
                <a:gd name="T11" fmla="*/ 0 h 22"/>
                <a:gd name="T12" fmla="*/ 11 w 294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4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283" y="22"/>
                    <a:pt x="283" y="22"/>
                    <a:pt x="283" y="22"/>
                  </a:cubicBezTo>
                  <a:cubicBezTo>
                    <a:pt x="289" y="22"/>
                    <a:pt x="294" y="17"/>
                    <a:pt x="294" y="11"/>
                  </a:cubicBezTo>
                  <a:cubicBezTo>
                    <a:pt x="294" y="5"/>
                    <a:pt x="289" y="0"/>
                    <a:pt x="283" y="0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59" name="Freeform 293">
              <a:extLst>
                <a:ext uri="{FF2B5EF4-FFF2-40B4-BE49-F238E27FC236}">
                  <a16:creationId xmlns:a16="http://schemas.microsoft.com/office/drawing/2014/main" id="{FE91222C-D1A9-4550-A938-12262D7D33D6}"/>
                </a:ext>
              </a:extLst>
            </p:cNvPr>
            <p:cNvSpPr>
              <a:spLocks/>
            </p:cNvSpPr>
            <p:nvPr/>
          </p:nvSpPr>
          <p:spPr bwMode="auto">
            <a:xfrm>
              <a:off x="9536113" y="3184525"/>
              <a:ext cx="298450" cy="19050"/>
            </a:xfrm>
            <a:custGeom>
              <a:avLst/>
              <a:gdLst>
                <a:gd name="T0" fmla="*/ 11 w 336"/>
                <a:gd name="T1" fmla="*/ 0 h 22"/>
                <a:gd name="T2" fmla="*/ 0 w 336"/>
                <a:gd name="T3" fmla="*/ 11 h 22"/>
                <a:gd name="T4" fmla="*/ 11 w 336"/>
                <a:gd name="T5" fmla="*/ 22 h 22"/>
                <a:gd name="T6" fmla="*/ 325 w 336"/>
                <a:gd name="T7" fmla="*/ 22 h 22"/>
                <a:gd name="T8" fmla="*/ 336 w 336"/>
                <a:gd name="T9" fmla="*/ 11 h 22"/>
                <a:gd name="T10" fmla="*/ 325 w 336"/>
                <a:gd name="T11" fmla="*/ 0 h 22"/>
                <a:gd name="T12" fmla="*/ 11 w 336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6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325" y="22"/>
                    <a:pt x="325" y="22"/>
                    <a:pt x="325" y="22"/>
                  </a:cubicBezTo>
                  <a:cubicBezTo>
                    <a:pt x="331" y="22"/>
                    <a:pt x="336" y="17"/>
                    <a:pt x="336" y="11"/>
                  </a:cubicBezTo>
                  <a:cubicBezTo>
                    <a:pt x="336" y="5"/>
                    <a:pt x="331" y="0"/>
                    <a:pt x="325" y="0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60" name="Freeform 294">
              <a:extLst>
                <a:ext uri="{FF2B5EF4-FFF2-40B4-BE49-F238E27FC236}">
                  <a16:creationId xmlns:a16="http://schemas.microsoft.com/office/drawing/2014/main" id="{411C6C16-E421-472F-BE9F-CA28FD82657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574213" y="2768600"/>
              <a:ext cx="222250" cy="339725"/>
            </a:xfrm>
            <a:custGeom>
              <a:avLst/>
              <a:gdLst>
                <a:gd name="T0" fmla="*/ 252 w 252"/>
                <a:gd name="T1" fmla="*/ 350 h 386"/>
                <a:gd name="T2" fmla="*/ 252 w 252"/>
                <a:gd name="T3" fmla="*/ 37 h 386"/>
                <a:gd name="T4" fmla="*/ 243 w 252"/>
                <a:gd name="T5" fmla="*/ 12 h 386"/>
                <a:gd name="T6" fmla="*/ 219 w 252"/>
                <a:gd name="T7" fmla="*/ 0 h 386"/>
                <a:gd name="T8" fmla="*/ 34 w 252"/>
                <a:gd name="T9" fmla="*/ 0 h 386"/>
                <a:gd name="T10" fmla="*/ 9 w 252"/>
                <a:gd name="T11" fmla="*/ 12 h 386"/>
                <a:gd name="T12" fmla="*/ 0 w 252"/>
                <a:gd name="T13" fmla="*/ 37 h 386"/>
                <a:gd name="T14" fmla="*/ 0 w 252"/>
                <a:gd name="T15" fmla="*/ 350 h 386"/>
                <a:gd name="T16" fmla="*/ 9 w 252"/>
                <a:gd name="T17" fmla="*/ 375 h 386"/>
                <a:gd name="T18" fmla="*/ 27 w 252"/>
                <a:gd name="T19" fmla="*/ 386 h 386"/>
                <a:gd name="T20" fmla="*/ 34 w 252"/>
                <a:gd name="T21" fmla="*/ 386 h 386"/>
                <a:gd name="T22" fmla="*/ 50 w 252"/>
                <a:gd name="T23" fmla="*/ 386 h 386"/>
                <a:gd name="T24" fmla="*/ 191 w 252"/>
                <a:gd name="T25" fmla="*/ 386 h 386"/>
                <a:gd name="T26" fmla="*/ 215 w 252"/>
                <a:gd name="T27" fmla="*/ 386 h 386"/>
                <a:gd name="T28" fmla="*/ 219 w 252"/>
                <a:gd name="T29" fmla="*/ 386 h 386"/>
                <a:gd name="T30" fmla="*/ 243 w 252"/>
                <a:gd name="T31" fmla="*/ 375 h 386"/>
                <a:gd name="T32" fmla="*/ 252 w 252"/>
                <a:gd name="T33" fmla="*/ 350 h 386"/>
                <a:gd name="T34" fmla="*/ 22 w 252"/>
                <a:gd name="T35" fmla="*/ 91 h 386"/>
                <a:gd name="T36" fmla="*/ 231 w 252"/>
                <a:gd name="T37" fmla="*/ 91 h 386"/>
                <a:gd name="T38" fmla="*/ 231 w 252"/>
                <a:gd name="T39" fmla="*/ 195 h 386"/>
                <a:gd name="T40" fmla="*/ 207 w 252"/>
                <a:gd name="T41" fmla="*/ 205 h 386"/>
                <a:gd name="T42" fmla="*/ 45 w 252"/>
                <a:gd name="T43" fmla="*/ 205 h 386"/>
                <a:gd name="T44" fmla="*/ 22 w 252"/>
                <a:gd name="T45" fmla="*/ 195 h 386"/>
                <a:gd name="T46" fmla="*/ 22 w 252"/>
                <a:gd name="T47" fmla="*/ 91 h 386"/>
                <a:gd name="T48" fmla="*/ 86 w 252"/>
                <a:gd name="T49" fmla="*/ 295 h 386"/>
                <a:gd name="T50" fmla="*/ 86 w 252"/>
                <a:gd name="T51" fmla="*/ 339 h 386"/>
                <a:gd name="T52" fmla="*/ 65 w 252"/>
                <a:gd name="T53" fmla="*/ 339 h 386"/>
                <a:gd name="T54" fmla="*/ 65 w 252"/>
                <a:gd name="T55" fmla="*/ 295 h 386"/>
                <a:gd name="T56" fmla="*/ 86 w 252"/>
                <a:gd name="T57" fmla="*/ 295 h 386"/>
                <a:gd name="T58" fmla="*/ 194 w 252"/>
                <a:gd name="T59" fmla="*/ 295 h 386"/>
                <a:gd name="T60" fmla="*/ 194 w 252"/>
                <a:gd name="T61" fmla="*/ 339 h 386"/>
                <a:gd name="T62" fmla="*/ 172 w 252"/>
                <a:gd name="T63" fmla="*/ 339 h 386"/>
                <a:gd name="T64" fmla="*/ 172 w 252"/>
                <a:gd name="T65" fmla="*/ 295 h 386"/>
                <a:gd name="T66" fmla="*/ 194 w 252"/>
                <a:gd name="T67" fmla="*/ 295 h 386"/>
                <a:gd name="T68" fmla="*/ 126 w 252"/>
                <a:gd name="T69" fmla="*/ 17 h 386"/>
                <a:gd name="T70" fmla="*/ 145 w 252"/>
                <a:gd name="T71" fmla="*/ 26 h 386"/>
                <a:gd name="T72" fmla="*/ 152 w 252"/>
                <a:gd name="T73" fmla="*/ 45 h 386"/>
                <a:gd name="T74" fmla="*/ 145 w 252"/>
                <a:gd name="T75" fmla="*/ 65 h 386"/>
                <a:gd name="T76" fmla="*/ 126 w 252"/>
                <a:gd name="T77" fmla="*/ 73 h 386"/>
                <a:gd name="T78" fmla="*/ 108 w 252"/>
                <a:gd name="T79" fmla="*/ 65 h 386"/>
                <a:gd name="T80" fmla="*/ 101 w 252"/>
                <a:gd name="T81" fmla="*/ 45 h 386"/>
                <a:gd name="T82" fmla="*/ 108 w 252"/>
                <a:gd name="T83" fmla="*/ 26 h 386"/>
                <a:gd name="T84" fmla="*/ 126 w 252"/>
                <a:gd name="T85" fmla="*/ 17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52" h="386">
                  <a:moveTo>
                    <a:pt x="252" y="350"/>
                  </a:moveTo>
                  <a:cubicBezTo>
                    <a:pt x="252" y="37"/>
                    <a:pt x="252" y="37"/>
                    <a:pt x="252" y="37"/>
                  </a:cubicBezTo>
                  <a:cubicBezTo>
                    <a:pt x="252" y="27"/>
                    <a:pt x="249" y="18"/>
                    <a:pt x="243" y="12"/>
                  </a:cubicBezTo>
                  <a:cubicBezTo>
                    <a:pt x="237" y="5"/>
                    <a:pt x="228" y="0"/>
                    <a:pt x="219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4" y="0"/>
                    <a:pt x="16" y="5"/>
                    <a:pt x="9" y="12"/>
                  </a:cubicBezTo>
                  <a:cubicBezTo>
                    <a:pt x="4" y="18"/>
                    <a:pt x="0" y="27"/>
                    <a:pt x="0" y="37"/>
                  </a:cubicBezTo>
                  <a:cubicBezTo>
                    <a:pt x="0" y="350"/>
                    <a:pt x="0" y="350"/>
                    <a:pt x="0" y="350"/>
                  </a:cubicBezTo>
                  <a:cubicBezTo>
                    <a:pt x="0" y="359"/>
                    <a:pt x="4" y="368"/>
                    <a:pt x="9" y="375"/>
                  </a:cubicBezTo>
                  <a:cubicBezTo>
                    <a:pt x="14" y="380"/>
                    <a:pt x="20" y="384"/>
                    <a:pt x="27" y="386"/>
                  </a:cubicBezTo>
                  <a:cubicBezTo>
                    <a:pt x="29" y="386"/>
                    <a:pt x="31" y="386"/>
                    <a:pt x="34" y="386"/>
                  </a:cubicBezTo>
                  <a:cubicBezTo>
                    <a:pt x="50" y="386"/>
                    <a:pt x="50" y="386"/>
                    <a:pt x="50" y="386"/>
                  </a:cubicBezTo>
                  <a:cubicBezTo>
                    <a:pt x="191" y="386"/>
                    <a:pt x="191" y="386"/>
                    <a:pt x="191" y="386"/>
                  </a:cubicBezTo>
                  <a:cubicBezTo>
                    <a:pt x="215" y="386"/>
                    <a:pt x="215" y="386"/>
                    <a:pt x="215" y="386"/>
                  </a:cubicBezTo>
                  <a:cubicBezTo>
                    <a:pt x="219" y="386"/>
                    <a:pt x="219" y="386"/>
                    <a:pt x="219" y="386"/>
                  </a:cubicBezTo>
                  <a:cubicBezTo>
                    <a:pt x="228" y="386"/>
                    <a:pt x="237" y="382"/>
                    <a:pt x="243" y="375"/>
                  </a:cubicBezTo>
                  <a:cubicBezTo>
                    <a:pt x="249" y="368"/>
                    <a:pt x="252" y="359"/>
                    <a:pt x="252" y="350"/>
                  </a:cubicBezTo>
                  <a:close/>
                  <a:moveTo>
                    <a:pt x="22" y="91"/>
                  </a:moveTo>
                  <a:cubicBezTo>
                    <a:pt x="231" y="91"/>
                    <a:pt x="231" y="91"/>
                    <a:pt x="231" y="91"/>
                  </a:cubicBezTo>
                  <a:cubicBezTo>
                    <a:pt x="231" y="195"/>
                    <a:pt x="231" y="195"/>
                    <a:pt x="231" y="195"/>
                  </a:cubicBezTo>
                  <a:cubicBezTo>
                    <a:pt x="207" y="205"/>
                    <a:pt x="207" y="205"/>
                    <a:pt x="207" y="205"/>
                  </a:cubicBezTo>
                  <a:cubicBezTo>
                    <a:pt x="45" y="205"/>
                    <a:pt x="45" y="205"/>
                    <a:pt x="45" y="205"/>
                  </a:cubicBezTo>
                  <a:cubicBezTo>
                    <a:pt x="22" y="195"/>
                    <a:pt x="22" y="195"/>
                    <a:pt x="22" y="195"/>
                  </a:cubicBezTo>
                  <a:cubicBezTo>
                    <a:pt x="22" y="91"/>
                    <a:pt x="22" y="91"/>
                    <a:pt x="22" y="91"/>
                  </a:cubicBezTo>
                  <a:close/>
                  <a:moveTo>
                    <a:pt x="86" y="295"/>
                  </a:moveTo>
                  <a:cubicBezTo>
                    <a:pt x="86" y="339"/>
                    <a:pt x="86" y="339"/>
                    <a:pt x="86" y="339"/>
                  </a:cubicBezTo>
                  <a:cubicBezTo>
                    <a:pt x="65" y="339"/>
                    <a:pt x="65" y="339"/>
                    <a:pt x="65" y="339"/>
                  </a:cubicBezTo>
                  <a:cubicBezTo>
                    <a:pt x="65" y="295"/>
                    <a:pt x="65" y="295"/>
                    <a:pt x="65" y="295"/>
                  </a:cubicBezTo>
                  <a:cubicBezTo>
                    <a:pt x="86" y="295"/>
                    <a:pt x="86" y="295"/>
                    <a:pt x="86" y="295"/>
                  </a:cubicBezTo>
                  <a:close/>
                  <a:moveTo>
                    <a:pt x="194" y="295"/>
                  </a:moveTo>
                  <a:cubicBezTo>
                    <a:pt x="194" y="339"/>
                    <a:pt x="194" y="339"/>
                    <a:pt x="194" y="339"/>
                  </a:cubicBezTo>
                  <a:cubicBezTo>
                    <a:pt x="172" y="339"/>
                    <a:pt x="172" y="339"/>
                    <a:pt x="172" y="339"/>
                  </a:cubicBezTo>
                  <a:cubicBezTo>
                    <a:pt x="172" y="295"/>
                    <a:pt x="172" y="295"/>
                    <a:pt x="172" y="295"/>
                  </a:cubicBezTo>
                  <a:cubicBezTo>
                    <a:pt x="194" y="295"/>
                    <a:pt x="194" y="295"/>
                    <a:pt x="194" y="295"/>
                  </a:cubicBezTo>
                  <a:close/>
                  <a:moveTo>
                    <a:pt x="126" y="17"/>
                  </a:moveTo>
                  <a:cubicBezTo>
                    <a:pt x="133" y="17"/>
                    <a:pt x="140" y="21"/>
                    <a:pt x="145" y="26"/>
                  </a:cubicBezTo>
                  <a:cubicBezTo>
                    <a:pt x="149" y="31"/>
                    <a:pt x="152" y="38"/>
                    <a:pt x="152" y="45"/>
                  </a:cubicBezTo>
                  <a:cubicBezTo>
                    <a:pt x="152" y="53"/>
                    <a:pt x="149" y="60"/>
                    <a:pt x="145" y="65"/>
                  </a:cubicBezTo>
                  <a:cubicBezTo>
                    <a:pt x="140" y="70"/>
                    <a:pt x="133" y="73"/>
                    <a:pt x="126" y="73"/>
                  </a:cubicBezTo>
                  <a:cubicBezTo>
                    <a:pt x="119" y="73"/>
                    <a:pt x="112" y="70"/>
                    <a:pt x="108" y="65"/>
                  </a:cubicBezTo>
                  <a:cubicBezTo>
                    <a:pt x="103" y="60"/>
                    <a:pt x="101" y="53"/>
                    <a:pt x="101" y="45"/>
                  </a:cubicBezTo>
                  <a:cubicBezTo>
                    <a:pt x="101" y="38"/>
                    <a:pt x="103" y="31"/>
                    <a:pt x="108" y="26"/>
                  </a:cubicBezTo>
                  <a:cubicBezTo>
                    <a:pt x="112" y="21"/>
                    <a:pt x="119" y="17"/>
                    <a:pt x="126" y="17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</p:grpSp>
      <p:grpSp>
        <p:nvGrpSpPr>
          <p:cNvPr id="517" name="Group 516">
            <a:extLst>
              <a:ext uri="{FF2B5EF4-FFF2-40B4-BE49-F238E27FC236}">
                <a16:creationId xmlns:a16="http://schemas.microsoft.com/office/drawing/2014/main" id="{5F7B9108-5765-465F-9CF9-8A1510987A72}"/>
              </a:ext>
            </a:extLst>
          </p:cNvPr>
          <p:cNvGrpSpPr>
            <a:grpSpLocks noChangeAspect="1"/>
          </p:cNvGrpSpPr>
          <p:nvPr/>
        </p:nvGrpSpPr>
        <p:grpSpPr>
          <a:xfrm>
            <a:off x="10988798" y="1663318"/>
            <a:ext cx="849313" cy="846138"/>
            <a:chOff x="10237788" y="2576513"/>
            <a:chExt cx="849313" cy="846138"/>
          </a:xfrm>
        </p:grpSpPr>
        <p:sp>
          <p:nvSpPr>
            <p:cNvPr id="361" name="Oval 295">
              <a:extLst>
                <a:ext uri="{FF2B5EF4-FFF2-40B4-BE49-F238E27FC236}">
                  <a16:creationId xmlns:a16="http://schemas.microsoft.com/office/drawing/2014/main" id="{712A82A8-E340-4E88-A22F-3EAD996D8F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237788" y="2576513"/>
              <a:ext cx="849313" cy="846138"/>
            </a:xfrm>
            <a:prstGeom prst="ellipse">
              <a:avLst/>
            </a:prstGeom>
            <a:solidFill>
              <a:srgbClr val="8BC3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62" name="Freeform 296">
              <a:extLst>
                <a:ext uri="{FF2B5EF4-FFF2-40B4-BE49-F238E27FC236}">
                  <a16:creationId xmlns:a16="http://schemas.microsoft.com/office/drawing/2014/main" id="{A4EACC50-66D1-4030-BBF6-0BC0B94CC4F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429875" y="2816225"/>
              <a:ext cx="465138" cy="163513"/>
            </a:xfrm>
            <a:custGeom>
              <a:avLst/>
              <a:gdLst>
                <a:gd name="T0" fmla="*/ 39 w 524"/>
                <a:gd name="T1" fmla="*/ 0 h 186"/>
                <a:gd name="T2" fmla="*/ 486 w 524"/>
                <a:gd name="T3" fmla="*/ 0 h 186"/>
                <a:gd name="T4" fmla="*/ 513 w 524"/>
                <a:gd name="T5" fmla="*/ 12 h 186"/>
                <a:gd name="T6" fmla="*/ 524 w 524"/>
                <a:gd name="T7" fmla="*/ 39 h 186"/>
                <a:gd name="T8" fmla="*/ 524 w 524"/>
                <a:gd name="T9" fmla="*/ 186 h 186"/>
                <a:gd name="T10" fmla="*/ 0 w 524"/>
                <a:gd name="T11" fmla="*/ 186 h 186"/>
                <a:gd name="T12" fmla="*/ 0 w 524"/>
                <a:gd name="T13" fmla="*/ 39 h 186"/>
                <a:gd name="T14" fmla="*/ 11 w 524"/>
                <a:gd name="T15" fmla="*/ 12 h 186"/>
                <a:gd name="T16" fmla="*/ 39 w 524"/>
                <a:gd name="T17" fmla="*/ 0 h 186"/>
                <a:gd name="T18" fmla="*/ 22 w 524"/>
                <a:gd name="T19" fmla="*/ 113 h 186"/>
                <a:gd name="T20" fmla="*/ 503 w 524"/>
                <a:gd name="T21" fmla="*/ 113 h 186"/>
                <a:gd name="T22" fmla="*/ 503 w 524"/>
                <a:gd name="T23" fmla="*/ 39 h 186"/>
                <a:gd name="T24" fmla="*/ 22 w 524"/>
                <a:gd name="T25" fmla="*/ 39 h 186"/>
                <a:gd name="T26" fmla="*/ 22 w 524"/>
                <a:gd name="T27" fmla="*/ 113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24" h="186">
                  <a:moveTo>
                    <a:pt x="39" y="0"/>
                  </a:moveTo>
                  <a:cubicBezTo>
                    <a:pt x="486" y="0"/>
                    <a:pt x="486" y="0"/>
                    <a:pt x="486" y="0"/>
                  </a:cubicBezTo>
                  <a:cubicBezTo>
                    <a:pt x="497" y="0"/>
                    <a:pt x="506" y="5"/>
                    <a:pt x="513" y="12"/>
                  </a:cubicBezTo>
                  <a:cubicBezTo>
                    <a:pt x="520" y="19"/>
                    <a:pt x="524" y="28"/>
                    <a:pt x="524" y="39"/>
                  </a:cubicBezTo>
                  <a:cubicBezTo>
                    <a:pt x="524" y="186"/>
                    <a:pt x="524" y="186"/>
                    <a:pt x="524" y="186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28"/>
                    <a:pt x="4" y="19"/>
                    <a:pt x="11" y="12"/>
                  </a:cubicBezTo>
                  <a:cubicBezTo>
                    <a:pt x="18" y="5"/>
                    <a:pt x="28" y="0"/>
                    <a:pt x="39" y="0"/>
                  </a:cubicBezTo>
                  <a:close/>
                  <a:moveTo>
                    <a:pt x="22" y="113"/>
                  </a:moveTo>
                  <a:cubicBezTo>
                    <a:pt x="503" y="113"/>
                    <a:pt x="503" y="113"/>
                    <a:pt x="503" y="113"/>
                  </a:cubicBezTo>
                  <a:cubicBezTo>
                    <a:pt x="503" y="39"/>
                    <a:pt x="503" y="39"/>
                    <a:pt x="503" y="39"/>
                  </a:cubicBezTo>
                  <a:cubicBezTo>
                    <a:pt x="22" y="39"/>
                    <a:pt x="22" y="39"/>
                    <a:pt x="22" y="39"/>
                  </a:cubicBezTo>
                  <a:lnTo>
                    <a:pt x="22" y="113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63" name="Rectangle 297">
              <a:extLst>
                <a:ext uri="{FF2B5EF4-FFF2-40B4-BE49-F238E27FC236}">
                  <a16:creationId xmlns:a16="http://schemas.microsoft.com/office/drawing/2014/main" id="{C55D5FC1-02A4-431B-B8B7-08B48FC41D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39400" y="2847975"/>
              <a:ext cx="446088" cy="19050"/>
            </a:xfrm>
            <a:prstGeom prst="rect">
              <a:avLst/>
            </a:pr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64" name="Rectangle 298">
              <a:extLst>
                <a:ext uri="{FF2B5EF4-FFF2-40B4-BE49-F238E27FC236}">
                  <a16:creationId xmlns:a16="http://schemas.microsoft.com/office/drawing/2014/main" id="{BEC507A9-2BFE-425B-8498-3B01F5D5C9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90200" y="2857500"/>
              <a:ext cx="19050" cy="68263"/>
            </a:xfrm>
            <a:prstGeom prst="rect">
              <a:avLst/>
            </a:pr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65" name="Rectangle 299">
              <a:extLst>
                <a:ext uri="{FF2B5EF4-FFF2-40B4-BE49-F238E27FC236}">
                  <a16:creationId xmlns:a16="http://schemas.microsoft.com/office/drawing/2014/main" id="{06525116-10CF-4142-9AA0-A81F7A47D0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47350" y="2857500"/>
              <a:ext cx="19050" cy="68263"/>
            </a:xfrm>
            <a:prstGeom prst="rect">
              <a:avLst/>
            </a:pr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66" name="Rectangle 300">
              <a:extLst>
                <a:ext uri="{FF2B5EF4-FFF2-40B4-BE49-F238E27FC236}">
                  <a16:creationId xmlns:a16="http://schemas.microsoft.com/office/drawing/2014/main" id="{5228D4ED-F2A6-48E2-A65E-3E8CBEA97F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06088" y="2857500"/>
              <a:ext cx="19050" cy="68263"/>
            </a:xfrm>
            <a:prstGeom prst="rect">
              <a:avLst/>
            </a:pr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67" name="Rectangle 301">
              <a:extLst>
                <a:ext uri="{FF2B5EF4-FFF2-40B4-BE49-F238E27FC236}">
                  <a16:creationId xmlns:a16="http://schemas.microsoft.com/office/drawing/2014/main" id="{71ADC5F1-BC92-4A50-892A-D4BF8491A6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64825" y="2857500"/>
              <a:ext cx="19050" cy="68263"/>
            </a:xfrm>
            <a:prstGeom prst="rect">
              <a:avLst/>
            </a:pr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68" name="Rectangle 302">
              <a:extLst>
                <a:ext uri="{FF2B5EF4-FFF2-40B4-BE49-F238E27FC236}">
                  <a16:creationId xmlns:a16="http://schemas.microsoft.com/office/drawing/2014/main" id="{7DD40794-6291-4085-AACE-819C64B287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21975" y="2857500"/>
              <a:ext cx="19050" cy="68263"/>
            </a:xfrm>
            <a:prstGeom prst="rect">
              <a:avLst/>
            </a:pr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69" name="Rectangle 303">
              <a:extLst>
                <a:ext uri="{FF2B5EF4-FFF2-40B4-BE49-F238E27FC236}">
                  <a16:creationId xmlns:a16="http://schemas.microsoft.com/office/drawing/2014/main" id="{D2AFACCE-9FDF-452A-9029-07D16E9260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80713" y="2857500"/>
              <a:ext cx="19050" cy="68263"/>
            </a:xfrm>
            <a:prstGeom prst="rect">
              <a:avLst/>
            </a:pr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70" name="Freeform 304">
              <a:extLst>
                <a:ext uri="{FF2B5EF4-FFF2-40B4-BE49-F238E27FC236}">
                  <a16:creationId xmlns:a16="http://schemas.microsoft.com/office/drawing/2014/main" id="{C7B93DAE-B4A2-4131-971F-09E8A1B778A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429875" y="2936875"/>
              <a:ext cx="465138" cy="207963"/>
            </a:xfrm>
            <a:custGeom>
              <a:avLst/>
              <a:gdLst>
                <a:gd name="T0" fmla="*/ 39 w 524"/>
                <a:gd name="T1" fmla="*/ 0 h 235"/>
                <a:gd name="T2" fmla="*/ 486 w 524"/>
                <a:gd name="T3" fmla="*/ 0 h 235"/>
                <a:gd name="T4" fmla="*/ 513 w 524"/>
                <a:gd name="T5" fmla="*/ 12 h 235"/>
                <a:gd name="T6" fmla="*/ 524 w 524"/>
                <a:gd name="T7" fmla="*/ 39 h 235"/>
                <a:gd name="T8" fmla="*/ 524 w 524"/>
                <a:gd name="T9" fmla="*/ 196 h 235"/>
                <a:gd name="T10" fmla="*/ 513 w 524"/>
                <a:gd name="T11" fmla="*/ 224 h 235"/>
                <a:gd name="T12" fmla="*/ 488 w 524"/>
                <a:gd name="T13" fmla="*/ 235 h 235"/>
                <a:gd name="T14" fmla="*/ 488 w 524"/>
                <a:gd name="T15" fmla="*/ 229 h 235"/>
                <a:gd name="T16" fmla="*/ 471 w 524"/>
                <a:gd name="T17" fmla="*/ 187 h 235"/>
                <a:gd name="T18" fmla="*/ 428 w 524"/>
                <a:gd name="T19" fmla="*/ 169 h 235"/>
                <a:gd name="T20" fmla="*/ 385 w 524"/>
                <a:gd name="T21" fmla="*/ 187 h 235"/>
                <a:gd name="T22" fmla="*/ 367 w 524"/>
                <a:gd name="T23" fmla="*/ 229 h 235"/>
                <a:gd name="T24" fmla="*/ 368 w 524"/>
                <a:gd name="T25" fmla="*/ 235 h 235"/>
                <a:gd name="T26" fmla="*/ 157 w 524"/>
                <a:gd name="T27" fmla="*/ 235 h 235"/>
                <a:gd name="T28" fmla="*/ 157 w 524"/>
                <a:gd name="T29" fmla="*/ 229 h 235"/>
                <a:gd name="T30" fmla="*/ 139 w 524"/>
                <a:gd name="T31" fmla="*/ 187 h 235"/>
                <a:gd name="T32" fmla="*/ 96 w 524"/>
                <a:gd name="T33" fmla="*/ 169 h 235"/>
                <a:gd name="T34" fmla="*/ 54 w 524"/>
                <a:gd name="T35" fmla="*/ 187 h 235"/>
                <a:gd name="T36" fmla="*/ 38 w 524"/>
                <a:gd name="T37" fmla="*/ 213 h 235"/>
                <a:gd name="T38" fmla="*/ 38 w 524"/>
                <a:gd name="T39" fmla="*/ 214 h 235"/>
                <a:gd name="T40" fmla="*/ 36 w 524"/>
                <a:gd name="T41" fmla="*/ 229 h 235"/>
                <a:gd name="T42" fmla="*/ 36 w 524"/>
                <a:gd name="T43" fmla="*/ 235 h 235"/>
                <a:gd name="T44" fmla="*/ 11 w 524"/>
                <a:gd name="T45" fmla="*/ 224 h 235"/>
                <a:gd name="T46" fmla="*/ 0 w 524"/>
                <a:gd name="T47" fmla="*/ 196 h 235"/>
                <a:gd name="T48" fmla="*/ 0 w 524"/>
                <a:gd name="T49" fmla="*/ 39 h 235"/>
                <a:gd name="T50" fmla="*/ 11 w 524"/>
                <a:gd name="T51" fmla="*/ 12 h 235"/>
                <a:gd name="T52" fmla="*/ 39 w 524"/>
                <a:gd name="T53" fmla="*/ 0 h 235"/>
                <a:gd name="T54" fmla="*/ 503 w 524"/>
                <a:gd name="T55" fmla="*/ 180 h 235"/>
                <a:gd name="T56" fmla="*/ 503 w 524"/>
                <a:gd name="T57" fmla="*/ 158 h 235"/>
                <a:gd name="T58" fmla="*/ 474 w 524"/>
                <a:gd name="T59" fmla="*/ 158 h 235"/>
                <a:gd name="T60" fmla="*/ 463 w 524"/>
                <a:gd name="T61" fmla="*/ 169 h 235"/>
                <a:gd name="T62" fmla="*/ 474 w 524"/>
                <a:gd name="T63" fmla="*/ 180 h 235"/>
                <a:gd name="T64" fmla="*/ 503 w 524"/>
                <a:gd name="T65" fmla="*/ 180 h 235"/>
                <a:gd name="T66" fmla="*/ 503 w 524"/>
                <a:gd name="T67" fmla="*/ 131 h 235"/>
                <a:gd name="T68" fmla="*/ 503 w 524"/>
                <a:gd name="T69" fmla="*/ 39 h 235"/>
                <a:gd name="T70" fmla="*/ 22 w 524"/>
                <a:gd name="T71" fmla="*/ 39 h 235"/>
                <a:gd name="T72" fmla="*/ 22 w 524"/>
                <a:gd name="T73" fmla="*/ 131 h 235"/>
                <a:gd name="T74" fmla="*/ 503 w 524"/>
                <a:gd name="T75" fmla="*/ 131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24" h="235">
                  <a:moveTo>
                    <a:pt x="39" y="0"/>
                  </a:moveTo>
                  <a:cubicBezTo>
                    <a:pt x="486" y="0"/>
                    <a:pt x="486" y="0"/>
                    <a:pt x="486" y="0"/>
                  </a:cubicBezTo>
                  <a:cubicBezTo>
                    <a:pt x="497" y="0"/>
                    <a:pt x="506" y="5"/>
                    <a:pt x="513" y="12"/>
                  </a:cubicBezTo>
                  <a:cubicBezTo>
                    <a:pt x="520" y="19"/>
                    <a:pt x="524" y="28"/>
                    <a:pt x="524" y="39"/>
                  </a:cubicBezTo>
                  <a:cubicBezTo>
                    <a:pt x="524" y="196"/>
                    <a:pt x="524" y="196"/>
                    <a:pt x="524" y="196"/>
                  </a:cubicBezTo>
                  <a:cubicBezTo>
                    <a:pt x="524" y="207"/>
                    <a:pt x="520" y="217"/>
                    <a:pt x="513" y="224"/>
                  </a:cubicBezTo>
                  <a:cubicBezTo>
                    <a:pt x="507" y="230"/>
                    <a:pt x="498" y="234"/>
                    <a:pt x="488" y="235"/>
                  </a:cubicBezTo>
                  <a:cubicBezTo>
                    <a:pt x="488" y="233"/>
                    <a:pt x="488" y="231"/>
                    <a:pt x="488" y="229"/>
                  </a:cubicBezTo>
                  <a:cubicBezTo>
                    <a:pt x="488" y="213"/>
                    <a:pt x="482" y="198"/>
                    <a:pt x="471" y="187"/>
                  </a:cubicBezTo>
                  <a:cubicBezTo>
                    <a:pt x="459" y="175"/>
                    <a:pt x="444" y="169"/>
                    <a:pt x="428" y="169"/>
                  </a:cubicBezTo>
                  <a:cubicBezTo>
                    <a:pt x="412" y="169"/>
                    <a:pt x="396" y="175"/>
                    <a:pt x="385" y="187"/>
                  </a:cubicBezTo>
                  <a:cubicBezTo>
                    <a:pt x="374" y="198"/>
                    <a:pt x="367" y="213"/>
                    <a:pt x="367" y="229"/>
                  </a:cubicBezTo>
                  <a:cubicBezTo>
                    <a:pt x="367" y="231"/>
                    <a:pt x="367" y="233"/>
                    <a:pt x="368" y="235"/>
                  </a:cubicBezTo>
                  <a:cubicBezTo>
                    <a:pt x="157" y="235"/>
                    <a:pt x="157" y="235"/>
                    <a:pt x="157" y="235"/>
                  </a:cubicBezTo>
                  <a:cubicBezTo>
                    <a:pt x="157" y="233"/>
                    <a:pt x="157" y="231"/>
                    <a:pt x="157" y="229"/>
                  </a:cubicBezTo>
                  <a:cubicBezTo>
                    <a:pt x="157" y="213"/>
                    <a:pt x="151" y="198"/>
                    <a:pt x="139" y="187"/>
                  </a:cubicBezTo>
                  <a:cubicBezTo>
                    <a:pt x="128" y="175"/>
                    <a:pt x="113" y="169"/>
                    <a:pt x="96" y="169"/>
                  </a:cubicBezTo>
                  <a:cubicBezTo>
                    <a:pt x="80" y="169"/>
                    <a:pt x="65" y="175"/>
                    <a:pt x="54" y="187"/>
                  </a:cubicBezTo>
                  <a:cubicBezTo>
                    <a:pt x="46" y="194"/>
                    <a:pt x="41" y="203"/>
                    <a:pt x="38" y="213"/>
                  </a:cubicBezTo>
                  <a:cubicBezTo>
                    <a:pt x="38" y="213"/>
                    <a:pt x="38" y="214"/>
                    <a:pt x="38" y="214"/>
                  </a:cubicBezTo>
                  <a:cubicBezTo>
                    <a:pt x="37" y="219"/>
                    <a:pt x="36" y="224"/>
                    <a:pt x="36" y="229"/>
                  </a:cubicBezTo>
                  <a:cubicBezTo>
                    <a:pt x="36" y="231"/>
                    <a:pt x="36" y="233"/>
                    <a:pt x="36" y="235"/>
                  </a:cubicBezTo>
                  <a:cubicBezTo>
                    <a:pt x="27" y="234"/>
                    <a:pt x="18" y="230"/>
                    <a:pt x="11" y="224"/>
                  </a:cubicBezTo>
                  <a:cubicBezTo>
                    <a:pt x="4" y="217"/>
                    <a:pt x="0" y="207"/>
                    <a:pt x="0" y="196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28"/>
                    <a:pt x="4" y="19"/>
                    <a:pt x="11" y="12"/>
                  </a:cubicBezTo>
                  <a:cubicBezTo>
                    <a:pt x="18" y="5"/>
                    <a:pt x="28" y="0"/>
                    <a:pt x="39" y="0"/>
                  </a:cubicBezTo>
                  <a:close/>
                  <a:moveTo>
                    <a:pt x="503" y="180"/>
                  </a:moveTo>
                  <a:cubicBezTo>
                    <a:pt x="503" y="158"/>
                    <a:pt x="503" y="158"/>
                    <a:pt x="503" y="158"/>
                  </a:cubicBezTo>
                  <a:cubicBezTo>
                    <a:pt x="474" y="158"/>
                    <a:pt x="474" y="158"/>
                    <a:pt x="474" y="158"/>
                  </a:cubicBezTo>
                  <a:cubicBezTo>
                    <a:pt x="468" y="158"/>
                    <a:pt x="463" y="163"/>
                    <a:pt x="463" y="169"/>
                  </a:cubicBezTo>
                  <a:cubicBezTo>
                    <a:pt x="463" y="175"/>
                    <a:pt x="468" y="180"/>
                    <a:pt x="474" y="180"/>
                  </a:cubicBezTo>
                  <a:cubicBezTo>
                    <a:pt x="503" y="180"/>
                    <a:pt x="503" y="180"/>
                    <a:pt x="503" y="180"/>
                  </a:cubicBezTo>
                  <a:close/>
                  <a:moveTo>
                    <a:pt x="503" y="131"/>
                  </a:moveTo>
                  <a:cubicBezTo>
                    <a:pt x="503" y="39"/>
                    <a:pt x="503" y="39"/>
                    <a:pt x="503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2" y="131"/>
                    <a:pt x="22" y="131"/>
                    <a:pt x="22" y="131"/>
                  </a:cubicBezTo>
                  <a:lnTo>
                    <a:pt x="503" y="131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71" name="Rectangle 305">
              <a:extLst>
                <a:ext uri="{FF2B5EF4-FFF2-40B4-BE49-F238E27FC236}">
                  <a16:creationId xmlns:a16="http://schemas.microsoft.com/office/drawing/2014/main" id="{BCC86C2D-36E4-4340-8A9F-ABCC755A5C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39400" y="2968625"/>
              <a:ext cx="446088" cy="20638"/>
            </a:xfrm>
            <a:prstGeom prst="rect">
              <a:avLst/>
            </a:pr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72" name="Rectangle 306">
              <a:extLst>
                <a:ext uri="{FF2B5EF4-FFF2-40B4-BE49-F238E27FC236}">
                  <a16:creationId xmlns:a16="http://schemas.microsoft.com/office/drawing/2014/main" id="{F5F140CA-ADF8-4C1E-AA38-AF144A97A3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39400" y="3038475"/>
              <a:ext cx="446088" cy="19050"/>
            </a:xfrm>
            <a:prstGeom prst="rect">
              <a:avLst/>
            </a:pr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73" name="Rectangle 307">
              <a:extLst>
                <a:ext uri="{FF2B5EF4-FFF2-40B4-BE49-F238E27FC236}">
                  <a16:creationId xmlns:a16="http://schemas.microsoft.com/office/drawing/2014/main" id="{7535C72D-8BEF-4AD7-8443-B892B6F7D3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90200" y="2979738"/>
              <a:ext cx="19050" cy="66675"/>
            </a:xfrm>
            <a:prstGeom prst="rect">
              <a:avLst/>
            </a:pr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74" name="Rectangle 308">
              <a:extLst>
                <a:ext uri="{FF2B5EF4-FFF2-40B4-BE49-F238E27FC236}">
                  <a16:creationId xmlns:a16="http://schemas.microsoft.com/office/drawing/2014/main" id="{59F5F470-0875-4C03-82FC-8B913BF16C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47350" y="2979738"/>
              <a:ext cx="19050" cy="66675"/>
            </a:xfrm>
            <a:prstGeom prst="rect">
              <a:avLst/>
            </a:pr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75" name="Rectangle 309">
              <a:extLst>
                <a:ext uri="{FF2B5EF4-FFF2-40B4-BE49-F238E27FC236}">
                  <a16:creationId xmlns:a16="http://schemas.microsoft.com/office/drawing/2014/main" id="{90D6530F-294E-461A-B55A-223E7CFB4F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06088" y="2979738"/>
              <a:ext cx="19050" cy="66675"/>
            </a:xfrm>
            <a:prstGeom prst="rect">
              <a:avLst/>
            </a:pr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76" name="Rectangle 310">
              <a:extLst>
                <a:ext uri="{FF2B5EF4-FFF2-40B4-BE49-F238E27FC236}">
                  <a16:creationId xmlns:a16="http://schemas.microsoft.com/office/drawing/2014/main" id="{9B637F63-521D-4FB8-978A-541496D9AE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64825" y="2979738"/>
              <a:ext cx="19050" cy="66675"/>
            </a:xfrm>
            <a:prstGeom prst="rect">
              <a:avLst/>
            </a:pr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77" name="Rectangle 311">
              <a:extLst>
                <a:ext uri="{FF2B5EF4-FFF2-40B4-BE49-F238E27FC236}">
                  <a16:creationId xmlns:a16="http://schemas.microsoft.com/office/drawing/2014/main" id="{FBC2ADF0-54D0-4F68-9707-3FAA331FAB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21975" y="2979738"/>
              <a:ext cx="19050" cy="66675"/>
            </a:xfrm>
            <a:prstGeom prst="rect">
              <a:avLst/>
            </a:pr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78" name="Rectangle 312">
              <a:extLst>
                <a:ext uri="{FF2B5EF4-FFF2-40B4-BE49-F238E27FC236}">
                  <a16:creationId xmlns:a16="http://schemas.microsoft.com/office/drawing/2014/main" id="{BC69C454-C7FF-4529-9A57-19843F6F4D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80713" y="2979738"/>
              <a:ext cx="19050" cy="66675"/>
            </a:xfrm>
            <a:prstGeom prst="rect">
              <a:avLst/>
            </a:pr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79" name="Freeform 313">
              <a:extLst>
                <a:ext uri="{FF2B5EF4-FFF2-40B4-BE49-F238E27FC236}">
                  <a16:creationId xmlns:a16="http://schemas.microsoft.com/office/drawing/2014/main" id="{8E951529-C1AA-4A41-8DF6-FE06352BD2D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64838" y="3097213"/>
              <a:ext cx="87313" cy="87313"/>
            </a:xfrm>
            <a:custGeom>
              <a:avLst/>
              <a:gdLst>
                <a:gd name="T0" fmla="*/ 50 w 99"/>
                <a:gd name="T1" fmla="*/ 0 h 99"/>
                <a:gd name="T2" fmla="*/ 85 w 99"/>
                <a:gd name="T3" fmla="*/ 14 h 99"/>
                <a:gd name="T4" fmla="*/ 99 w 99"/>
                <a:gd name="T5" fmla="*/ 49 h 99"/>
                <a:gd name="T6" fmla="*/ 85 w 99"/>
                <a:gd name="T7" fmla="*/ 85 h 99"/>
                <a:gd name="T8" fmla="*/ 50 w 99"/>
                <a:gd name="T9" fmla="*/ 99 h 99"/>
                <a:gd name="T10" fmla="*/ 15 w 99"/>
                <a:gd name="T11" fmla="*/ 85 h 99"/>
                <a:gd name="T12" fmla="*/ 0 w 99"/>
                <a:gd name="T13" fmla="*/ 49 h 99"/>
                <a:gd name="T14" fmla="*/ 15 w 99"/>
                <a:gd name="T15" fmla="*/ 14 h 99"/>
                <a:gd name="T16" fmla="*/ 50 w 99"/>
                <a:gd name="T17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99">
                  <a:moveTo>
                    <a:pt x="50" y="0"/>
                  </a:moveTo>
                  <a:cubicBezTo>
                    <a:pt x="64" y="0"/>
                    <a:pt x="76" y="5"/>
                    <a:pt x="85" y="14"/>
                  </a:cubicBezTo>
                  <a:cubicBezTo>
                    <a:pt x="94" y="23"/>
                    <a:pt x="99" y="36"/>
                    <a:pt x="99" y="49"/>
                  </a:cubicBezTo>
                  <a:cubicBezTo>
                    <a:pt x="99" y="63"/>
                    <a:pt x="94" y="76"/>
                    <a:pt x="85" y="85"/>
                  </a:cubicBezTo>
                  <a:cubicBezTo>
                    <a:pt x="76" y="93"/>
                    <a:pt x="64" y="99"/>
                    <a:pt x="50" y="99"/>
                  </a:cubicBezTo>
                  <a:cubicBezTo>
                    <a:pt x="36" y="99"/>
                    <a:pt x="24" y="93"/>
                    <a:pt x="15" y="85"/>
                  </a:cubicBezTo>
                  <a:cubicBezTo>
                    <a:pt x="6" y="76"/>
                    <a:pt x="0" y="63"/>
                    <a:pt x="0" y="49"/>
                  </a:cubicBezTo>
                  <a:cubicBezTo>
                    <a:pt x="0" y="36"/>
                    <a:pt x="6" y="23"/>
                    <a:pt x="15" y="14"/>
                  </a:cubicBezTo>
                  <a:cubicBezTo>
                    <a:pt x="24" y="5"/>
                    <a:pt x="36" y="0"/>
                    <a:pt x="50" y="0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80" name="Freeform 314">
              <a:extLst>
                <a:ext uri="{FF2B5EF4-FFF2-40B4-BE49-F238E27FC236}">
                  <a16:creationId xmlns:a16="http://schemas.microsoft.com/office/drawing/2014/main" id="{D1BAED83-429F-48E7-BA55-13C9514CE3F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71150" y="3097213"/>
              <a:ext cx="88900" cy="87313"/>
            </a:xfrm>
            <a:custGeom>
              <a:avLst/>
              <a:gdLst>
                <a:gd name="T0" fmla="*/ 49 w 99"/>
                <a:gd name="T1" fmla="*/ 0 h 99"/>
                <a:gd name="T2" fmla="*/ 85 w 99"/>
                <a:gd name="T3" fmla="*/ 14 h 99"/>
                <a:gd name="T4" fmla="*/ 99 w 99"/>
                <a:gd name="T5" fmla="*/ 49 h 99"/>
                <a:gd name="T6" fmla="*/ 85 w 99"/>
                <a:gd name="T7" fmla="*/ 85 h 99"/>
                <a:gd name="T8" fmla="*/ 49 w 99"/>
                <a:gd name="T9" fmla="*/ 99 h 99"/>
                <a:gd name="T10" fmla="*/ 14 w 99"/>
                <a:gd name="T11" fmla="*/ 85 h 99"/>
                <a:gd name="T12" fmla="*/ 0 w 99"/>
                <a:gd name="T13" fmla="*/ 49 h 99"/>
                <a:gd name="T14" fmla="*/ 14 w 99"/>
                <a:gd name="T15" fmla="*/ 14 h 99"/>
                <a:gd name="T16" fmla="*/ 49 w 99"/>
                <a:gd name="T17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99">
                  <a:moveTo>
                    <a:pt x="49" y="0"/>
                  </a:moveTo>
                  <a:cubicBezTo>
                    <a:pt x="63" y="0"/>
                    <a:pt x="76" y="5"/>
                    <a:pt x="85" y="14"/>
                  </a:cubicBezTo>
                  <a:cubicBezTo>
                    <a:pt x="94" y="23"/>
                    <a:pt x="99" y="36"/>
                    <a:pt x="99" y="49"/>
                  </a:cubicBezTo>
                  <a:cubicBezTo>
                    <a:pt x="99" y="63"/>
                    <a:pt x="94" y="76"/>
                    <a:pt x="85" y="85"/>
                  </a:cubicBezTo>
                  <a:cubicBezTo>
                    <a:pt x="76" y="93"/>
                    <a:pt x="63" y="99"/>
                    <a:pt x="49" y="99"/>
                  </a:cubicBezTo>
                  <a:cubicBezTo>
                    <a:pt x="36" y="99"/>
                    <a:pt x="23" y="93"/>
                    <a:pt x="14" y="85"/>
                  </a:cubicBezTo>
                  <a:cubicBezTo>
                    <a:pt x="5" y="76"/>
                    <a:pt x="0" y="63"/>
                    <a:pt x="0" y="49"/>
                  </a:cubicBezTo>
                  <a:cubicBezTo>
                    <a:pt x="0" y="36"/>
                    <a:pt x="5" y="23"/>
                    <a:pt x="14" y="14"/>
                  </a:cubicBezTo>
                  <a:cubicBezTo>
                    <a:pt x="23" y="5"/>
                    <a:pt x="36" y="0"/>
                    <a:pt x="49" y="0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</p:grpSp>
      <p:grpSp>
        <p:nvGrpSpPr>
          <p:cNvPr id="482" name="Group 481">
            <a:extLst>
              <a:ext uri="{FF2B5EF4-FFF2-40B4-BE49-F238E27FC236}">
                <a16:creationId xmlns:a16="http://schemas.microsoft.com/office/drawing/2014/main" id="{3E236F7F-BEB7-4266-B147-0E51F410117B}"/>
              </a:ext>
            </a:extLst>
          </p:cNvPr>
          <p:cNvGrpSpPr>
            <a:grpSpLocks noChangeAspect="1"/>
          </p:cNvGrpSpPr>
          <p:nvPr/>
        </p:nvGrpSpPr>
        <p:grpSpPr>
          <a:xfrm>
            <a:off x="390399" y="3005137"/>
            <a:ext cx="849313" cy="846138"/>
            <a:chOff x="233363" y="3676650"/>
            <a:chExt cx="849313" cy="846138"/>
          </a:xfrm>
        </p:grpSpPr>
        <p:sp>
          <p:nvSpPr>
            <p:cNvPr id="95" name="Oval 88">
              <a:extLst>
                <a:ext uri="{FF2B5EF4-FFF2-40B4-BE49-F238E27FC236}">
                  <a16:creationId xmlns:a16="http://schemas.microsoft.com/office/drawing/2014/main" id="{1B2BD379-FA9C-4381-872A-5D23577A2E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3363" y="3676650"/>
              <a:ext cx="849313" cy="846138"/>
            </a:xfrm>
            <a:prstGeom prst="ellipse">
              <a:avLst/>
            </a:prstGeom>
            <a:solidFill>
              <a:srgbClr val="0096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96" name="Freeform 89">
              <a:extLst>
                <a:ext uri="{FF2B5EF4-FFF2-40B4-BE49-F238E27FC236}">
                  <a16:creationId xmlns:a16="http://schemas.microsoft.com/office/drawing/2014/main" id="{49ECD22E-569B-472F-B599-1E78A79A1BBB}"/>
                </a:ext>
              </a:extLst>
            </p:cNvPr>
            <p:cNvSpPr>
              <a:spLocks/>
            </p:cNvSpPr>
            <p:nvPr/>
          </p:nvSpPr>
          <p:spPr bwMode="auto">
            <a:xfrm>
              <a:off x="476250" y="4198938"/>
              <a:ext cx="101600" cy="101600"/>
            </a:xfrm>
            <a:custGeom>
              <a:avLst/>
              <a:gdLst>
                <a:gd name="T0" fmla="*/ 57 w 114"/>
                <a:gd name="T1" fmla="*/ 0 h 115"/>
                <a:gd name="T2" fmla="*/ 97 w 114"/>
                <a:gd name="T3" fmla="*/ 17 h 115"/>
                <a:gd name="T4" fmla="*/ 114 w 114"/>
                <a:gd name="T5" fmla="*/ 57 h 115"/>
                <a:gd name="T6" fmla="*/ 97 w 114"/>
                <a:gd name="T7" fmla="*/ 98 h 115"/>
                <a:gd name="T8" fmla="*/ 57 w 114"/>
                <a:gd name="T9" fmla="*/ 115 h 115"/>
                <a:gd name="T10" fmla="*/ 17 w 114"/>
                <a:gd name="T11" fmla="*/ 98 h 115"/>
                <a:gd name="T12" fmla="*/ 0 w 114"/>
                <a:gd name="T13" fmla="*/ 57 h 115"/>
                <a:gd name="T14" fmla="*/ 17 w 114"/>
                <a:gd name="T15" fmla="*/ 17 h 115"/>
                <a:gd name="T16" fmla="*/ 57 w 114"/>
                <a:gd name="T17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4" h="115">
                  <a:moveTo>
                    <a:pt x="57" y="0"/>
                  </a:moveTo>
                  <a:cubicBezTo>
                    <a:pt x="73" y="0"/>
                    <a:pt x="87" y="7"/>
                    <a:pt x="97" y="17"/>
                  </a:cubicBezTo>
                  <a:cubicBezTo>
                    <a:pt x="108" y="27"/>
                    <a:pt x="114" y="42"/>
                    <a:pt x="114" y="57"/>
                  </a:cubicBezTo>
                  <a:cubicBezTo>
                    <a:pt x="114" y="73"/>
                    <a:pt x="108" y="87"/>
                    <a:pt x="97" y="98"/>
                  </a:cubicBezTo>
                  <a:cubicBezTo>
                    <a:pt x="87" y="108"/>
                    <a:pt x="73" y="115"/>
                    <a:pt x="57" y="115"/>
                  </a:cubicBezTo>
                  <a:cubicBezTo>
                    <a:pt x="41" y="115"/>
                    <a:pt x="27" y="108"/>
                    <a:pt x="17" y="98"/>
                  </a:cubicBezTo>
                  <a:cubicBezTo>
                    <a:pt x="6" y="87"/>
                    <a:pt x="0" y="73"/>
                    <a:pt x="0" y="57"/>
                  </a:cubicBezTo>
                  <a:cubicBezTo>
                    <a:pt x="0" y="42"/>
                    <a:pt x="6" y="27"/>
                    <a:pt x="17" y="17"/>
                  </a:cubicBezTo>
                  <a:cubicBezTo>
                    <a:pt x="27" y="7"/>
                    <a:pt x="41" y="0"/>
                    <a:pt x="57" y="0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97" name="Freeform 90">
              <a:extLst>
                <a:ext uri="{FF2B5EF4-FFF2-40B4-BE49-F238E27FC236}">
                  <a16:creationId xmlns:a16="http://schemas.microsoft.com/office/drawing/2014/main" id="{841251D7-2627-4EC5-8172-6BE441E87E52}"/>
                </a:ext>
              </a:extLst>
            </p:cNvPr>
            <p:cNvSpPr>
              <a:spLocks/>
            </p:cNvSpPr>
            <p:nvPr/>
          </p:nvSpPr>
          <p:spPr bwMode="auto">
            <a:xfrm>
              <a:off x="698500" y="4198938"/>
              <a:ext cx="101600" cy="101600"/>
            </a:xfrm>
            <a:custGeom>
              <a:avLst/>
              <a:gdLst>
                <a:gd name="T0" fmla="*/ 57 w 115"/>
                <a:gd name="T1" fmla="*/ 0 h 115"/>
                <a:gd name="T2" fmla="*/ 98 w 115"/>
                <a:gd name="T3" fmla="*/ 17 h 115"/>
                <a:gd name="T4" fmla="*/ 115 w 115"/>
                <a:gd name="T5" fmla="*/ 57 h 115"/>
                <a:gd name="T6" fmla="*/ 98 w 115"/>
                <a:gd name="T7" fmla="*/ 98 h 115"/>
                <a:gd name="T8" fmla="*/ 57 w 115"/>
                <a:gd name="T9" fmla="*/ 115 h 115"/>
                <a:gd name="T10" fmla="*/ 17 w 115"/>
                <a:gd name="T11" fmla="*/ 98 h 115"/>
                <a:gd name="T12" fmla="*/ 0 w 115"/>
                <a:gd name="T13" fmla="*/ 57 h 115"/>
                <a:gd name="T14" fmla="*/ 17 w 115"/>
                <a:gd name="T15" fmla="*/ 17 h 115"/>
                <a:gd name="T16" fmla="*/ 57 w 115"/>
                <a:gd name="T17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" h="115">
                  <a:moveTo>
                    <a:pt x="57" y="0"/>
                  </a:moveTo>
                  <a:cubicBezTo>
                    <a:pt x="73" y="0"/>
                    <a:pt x="88" y="7"/>
                    <a:pt x="98" y="17"/>
                  </a:cubicBezTo>
                  <a:cubicBezTo>
                    <a:pt x="108" y="27"/>
                    <a:pt x="115" y="42"/>
                    <a:pt x="115" y="57"/>
                  </a:cubicBezTo>
                  <a:cubicBezTo>
                    <a:pt x="115" y="73"/>
                    <a:pt x="108" y="87"/>
                    <a:pt x="98" y="98"/>
                  </a:cubicBezTo>
                  <a:cubicBezTo>
                    <a:pt x="88" y="108"/>
                    <a:pt x="73" y="115"/>
                    <a:pt x="57" y="115"/>
                  </a:cubicBezTo>
                  <a:cubicBezTo>
                    <a:pt x="42" y="115"/>
                    <a:pt x="27" y="108"/>
                    <a:pt x="17" y="98"/>
                  </a:cubicBezTo>
                  <a:cubicBezTo>
                    <a:pt x="7" y="87"/>
                    <a:pt x="0" y="73"/>
                    <a:pt x="0" y="57"/>
                  </a:cubicBezTo>
                  <a:cubicBezTo>
                    <a:pt x="0" y="42"/>
                    <a:pt x="7" y="27"/>
                    <a:pt x="17" y="17"/>
                  </a:cubicBezTo>
                  <a:cubicBezTo>
                    <a:pt x="27" y="7"/>
                    <a:pt x="42" y="0"/>
                    <a:pt x="57" y="0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98" name="Freeform 91">
              <a:extLst>
                <a:ext uri="{FF2B5EF4-FFF2-40B4-BE49-F238E27FC236}">
                  <a16:creationId xmlns:a16="http://schemas.microsoft.com/office/drawing/2014/main" id="{F0898622-3088-4DC6-8F17-10945B386514}"/>
                </a:ext>
              </a:extLst>
            </p:cNvPr>
            <p:cNvSpPr>
              <a:spLocks/>
            </p:cNvSpPr>
            <p:nvPr/>
          </p:nvSpPr>
          <p:spPr bwMode="auto">
            <a:xfrm>
              <a:off x="598488" y="3960813"/>
              <a:ext cx="79375" cy="49213"/>
            </a:xfrm>
            <a:custGeom>
              <a:avLst/>
              <a:gdLst>
                <a:gd name="T0" fmla="*/ 0 w 91"/>
                <a:gd name="T1" fmla="*/ 57 h 57"/>
                <a:gd name="T2" fmla="*/ 0 w 91"/>
                <a:gd name="T3" fmla="*/ 43 h 57"/>
                <a:gd name="T4" fmla="*/ 28 w 91"/>
                <a:gd name="T5" fmla="*/ 3 h 57"/>
                <a:gd name="T6" fmla="*/ 46 w 91"/>
                <a:gd name="T7" fmla="*/ 0 h 57"/>
                <a:gd name="T8" fmla="*/ 64 w 91"/>
                <a:gd name="T9" fmla="*/ 3 h 57"/>
                <a:gd name="T10" fmla="*/ 91 w 91"/>
                <a:gd name="T11" fmla="*/ 43 h 57"/>
                <a:gd name="T12" fmla="*/ 91 w 91"/>
                <a:gd name="T13" fmla="*/ 57 h 57"/>
                <a:gd name="T14" fmla="*/ 0 w 91"/>
                <a:gd name="T1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1" h="57">
                  <a:moveTo>
                    <a:pt x="0" y="57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22"/>
                    <a:pt x="12" y="9"/>
                    <a:pt x="28" y="3"/>
                  </a:cubicBezTo>
                  <a:cubicBezTo>
                    <a:pt x="33" y="1"/>
                    <a:pt x="40" y="0"/>
                    <a:pt x="46" y="0"/>
                  </a:cubicBezTo>
                  <a:cubicBezTo>
                    <a:pt x="52" y="0"/>
                    <a:pt x="58" y="1"/>
                    <a:pt x="64" y="3"/>
                  </a:cubicBezTo>
                  <a:cubicBezTo>
                    <a:pt x="79" y="9"/>
                    <a:pt x="91" y="22"/>
                    <a:pt x="91" y="43"/>
                  </a:cubicBezTo>
                  <a:cubicBezTo>
                    <a:pt x="91" y="57"/>
                    <a:pt x="91" y="57"/>
                    <a:pt x="91" y="57"/>
                  </a:cubicBezTo>
                  <a:lnTo>
                    <a:pt x="0" y="57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99" name="Freeform 92">
              <a:extLst>
                <a:ext uri="{FF2B5EF4-FFF2-40B4-BE49-F238E27FC236}">
                  <a16:creationId xmlns:a16="http://schemas.microsoft.com/office/drawing/2014/main" id="{ED436277-351F-47DF-9952-0DA353575A70}"/>
                </a:ext>
              </a:extLst>
            </p:cNvPr>
            <p:cNvSpPr>
              <a:spLocks/>
            </p:cNvSpPr>
            <p:nvPr/>
          </p:nvSpPr>
          <p:spPr bwMode="auto">
            <a:xfrm>
              <a:off x="628650" y="3898900"/>
              <a:ext cx="19050" cy="52388"/>
            </a:xfrm>
            <a:custGeom>
              <a:avLst/>
              <a:gdLst>
                <a:gd name="T0" fmla="*/ 23 w 23"/>
                <a:gd name="T1" fmla="*/ 12 h 58"/>
                <a:gd name="T2" fmla="*/ 12 w 23"/>
                <a:gd name="T3" fmla="*/ 0 h 58"/>
                <a:gd name="T4" fmla="*/ 0 w 23"/>
                <a:gd name="T5" fmla="*/ 12 h 58"/>
                <a:gd name="T6" fmla="*/ 0 w 23"/>
                <a:gd name="T7" fmla="*/ 47 h 58"/>
                <a:gd name="T8" fmla="*/ 12 w 23"/>
                <a:gd name="T9" fmla="*/ 58 h 58"/>
                <a:gd name="T10" fmla="*/ 23 w 23"/>
                <a:gd name="T11" fmla="*/ 47 h 58"/>
                <a:gd name="T12" fmla="*/ 23 w 23"/>
                <a:gd name="T13" fmla="*/ 1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58">
                  <a:moveTo>
                    <a:pt x="23" y="12"/>
                  </a:move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53"/>
                    <a:pt x="5" y="58"/>
                    <a:pt x="12" y="58"/>
                  </a:cubicBezTo>
                  <a:cubicBezTo>
                    <a:pt x="18" y="58"/>
                    <a:pt x="23" y="53"/>
                    <a:pt x="23" y="47"/>
                  </a:cubicBezTo>
                  <a:lnTo>
                    <a:pt x="23" y="12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00" name="Freeform 93">
              <a:extLst>
                <a:ext uri="{FF2B5EF4-FFF2-40B4-BE49-F238E27FC236}">
                  <a16:creationId xmlns:a16="http://schemas.microsoft.com/office/drawing/2014/main" id="{2569CA92-9811-43E8-B194-0328A9E702C6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400" y="3911600"/>
              <a:ext cx="38100" cy="49213"/>
            </a:xfrm>
            <a:custGeom>
              <a:avLst/>
              <a:gdLst>
                <a:gd name="T0" fmla="*/ 40 w 43"/>
                <a:gd name="T1" fmla="*/ 18 h 56"/>
                <a:gd name="T2" fmla="*/ 36 w 43"/>
                <a:gd name="T3" fmla="*/ 3 h 56"/>
                <a:gd name="T4" fmla="*/ 20 w 43"/>
                <a:gd name="T5" fmla="*/ 7 h 56"/>
                <a:gd name="T6" fmla="*/ 3 w 43"/>
                <a:gd name="T7" fmla="*/ 38 h 56"/>
                <a:gd name="T8" fmla="*/ 7 w 43"/>
                <a:gd name="T9" fmla="*/ 53 h 56"/>
                <a:gd name="T10" fmla="*/ 23 w 43"/>
                <a:gd name="T11" fmla="*/ 49 h 56"/>
                <a:gd name="T12" fmla="*/ 40 w 43"/>
                <a:gd name="T13" fmla="*/ 1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56">
                  <a:moveTo>
                    <a:pt x="40" y="18"/>
                  </a:moveTo>
                  <a:cubicBezTo>
                    <a:pt x="43" y="13"/>
                    <a:pt x="41" y="6"/>
                    <a:pt x="36" y="3"/>
                  </a:cubicBezTo>
                  <a:cubicBezTo>
                    <a:pt x="31" y="0"/>
                    <a:pt x="24" y="2"/>
                    <a:pt x="20" y="7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0" y="43"/>
                    <a:pt x="2" y="50"/>
                    <a:pt x="7" y="53"/>
                  </a:cubicBezTo>
                  <a:cubicBezTo>
                    <a:pt x="12" y="56"/>
                    <a:pt x="19" y="54"/>
                    <a:pt x="23" y="49"/>
                  </a:cubicBezTo>
                  <a:lnTo>
                    <a:pt x="40" y="18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01" name="Freeform 94">
              <a:extLst>
                <a:ext uri="{FF2B5EF4-FFF2-40B4-BE49-F238E27FC236}">
                  <a16:creationId xmlns:a16="http://schemas.microsoft.com/office/drawing/2014/main" id="{CABCCD19-5F42-4339-B311-5F7CB6D8BF5C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850" y="3911600"/>
              <a:ext cx="39688" cy="49213"/>
            </a:xfrm>
            <a:custGeom>
              <a:avLst/>
              <a:gdLst>
                <a:gd name="T0" fmla="*/ 23 w 44"/>
                <a:gd name="T1" fmla="*/ 7 h 56"/>
                <a:gd name="T2" fmla="*/ 8 w 44"/>
                <a:gd name="T3" fmla="*/ 3 h 56"/>
                <a:gd name="T4" fmla="*/ 3 w 44"/>
                <a:gd name="T5" fmla="*/ 18 h 56"/>
                <a:gd name="T6" fmla="*/ 21 w 44"/>
                <a:gd name="T7" fmla="*/ 49 h 56"/>
                <a:gd name="T8" fmla="*/ 37 w 44"/>
                <a:gd name="T9" fmla="*/ 53 h 56"/>
                <a:gd name="T10" fmla="*/ 41 w 44"/>
                <a:gd name="T11" fmla="*/ 38 h 56"/>
                <a:gd name="T12" fmla="*/ 23 w 44"/>
                <a:gd name="T13" fmla="*/ 7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56">
                  <a:moveTo>
                    <a:pt x="23" y="7"/>
                  </a:moveTo>
                  <a:cubicBezTo>
                    <a:pt x="20" y="2"/>
                    <a:pt x="13" y="0"/>
                    <a:pt x="8" y="3"/>
                  </a:cubicBezTo>
                  <a:cubicBezTo>
                    <a:pt x="2" y="6"/>
                    <a:pt x="0" y="13"/>
                    <a:pt x="3" y="18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4" y="54"/>
                    <a:pt x="31" y="56"/>
                    <a:pt x="37" y="53"/>
                  </a:cubicBezTo>
                  <a:cubicBezTo>
                    <a:pt x="42" y="50"/>
                    <a:pt x="44" y="43"/>
                    <a:pt x="41" y="38"/>
                  </a:cubicBezTo>
                  <a:lnTo>
                    <a:pt x="23" y="7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02" name="Freeform 95">
              <a:extLst>
                <a:ext uri="{FF2B5EF4-FFF2-40B4-BE49-F238E27FC236}">
                  <a16:creationId xmlns:a16="http://schemas.microsoft.com/office/drawing/2014/main" id="{61FDA8A0-BED3-4CDF-A07E-013C91AF9B0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5450" y="4021138"/>
              <a:ext cx="465138" cy="231775"/>
            </a:xfrm>
            <a:custGeom>
              <a:avLst/>
              <a:gdLst>
                <a:gd name="T0" fmla="*/ 310 w 524"/>
                <a:gd name="T1" fmla="*/ 131 h 263"/>
                <a:gd name="T2" fmla="*/ 296 w 524"/>
                <a:gd name="T3" fmla="*/ 125 h 263"/>
                <a:gd name="T4" fmla="*/ 290 w 524"/>
                <a:gd name="T5" fmla="*/ 110 h 263"/>
                <a:gd name="T6" fmla="*/ 290 w 524"/>
                <a:gd name="T7" fmla="*/ 69 h 263"/>
                <a:gd name="T8" fmla="*/ 296 w 524"/>
                <a:gd name="T9" fmla="*/ 55 h 263"/>
                <a:gd name="T10" fmla="*/ 310 w 524"/>
                <a:gd name="T11" fmla="*/ 49 h 263"/>
                <a:gd name="T12" fmla="*/ 368 w 524"/>
                <a:gd name="T13" fmla="*/ 49 h 263"/>
                <a:gd name="T14" fmla="*/ 447 w 524"/>
                <a:gd name="T15" fmla="*/ 131 h 263"/>
                <a:gd name="T16" fmla="*/ 310 w 524"/>
                <a:gd name="T17" fmla="*/ 131 h 263"/>
                <a:gd name="T18" fmla="*/ 197 w 524"/>
                <a:gd name="T19" fmla="*/ 126 h 263"/>
                <a:gd name="T20" fmla="*/ 145 w 524"/>
                <a:gd name="T21" fmla="*/ 126 h 263"/>
                <a:gd name="T22" fmla="*/ 145 w 524"/>
                <a:gd name="T23" fmla="*/ 177 h 263"/>
                <a:gd name="T24" fmla="*/ 123 w 524"/>
                <a:gd name="T25" fmla="*/ 177 h 263"/>
                <a:gd name="T26" fmla="*/ 123 w 524"/>
                <a:gd name="T27" fmla="*/ 126 h 263"/>
                <a:gd name="T28" fmla="*/ 71 w 524"/>
                <a:gd name="T29" fmla="*/ 126 h 263"/>
                <a:gd name="T30" fmla="*/ 71 w 524"/>
                <a:gd name="T31" fmla="*/ 103 h 263"/>
                <a:gd name="T32" fmla="*/ 123 w 524"/>
                <a:gd name="T33" fmla="*/ 103 h 263"/>
                <a:gd name="T34" fmla="*/ 123 w 524"/>
                <a:gd name="T35" fmla="*/ 52 h 263"/>
                <a:gd name="T36" fmla="*/ 145 w 524"/>
                <a:gd name="T37" fmla="*/ 52 h 263"/>
                <a:gd name="T38" fmla="*/ 145 w 524"/>
                <a:gd name="T39" fmla="*/ 103 h 263"/>
                <a:gd name="T40" fmla="*/ 197 w 524"/>
                <a:gd name="T41" fmla="*/ 103 h 263"/>
                <a:gd name="T42" fmla="*/ 197 w 524"/>
                <a:gd name="T43" fmla="*/ 126 h 263"/>
                <a:gd name="T44" fmla="*/ 492 w 524"/>
                <a:gd name="T45" fmla="*/ 135 h 263"/>
                <a:gd name="T46" fmla="*/ 465 w 524"/>
                <a:gd name="T47" fmla="*/ 117 h 263"/>
                <a:gd name="T48" fmla="*/ 343 w 524"/>
                <a:gd name="T49" fmla="*/ 0 h 263"/>
                <a:gd name="T50" fmla="*/ 40 w 524"/>
                <a:gd name="T51" fmla="*/ 0 h 263"/>
                <a:gd name="T52" fmla="*/ 12 w 524"/>
                <a:gd name="T53" fmla="*/ 12 h 263"/>
                <a:gd name="T54" fmla="*/ 0 w 524"/>
                <a:gd name="T55" fmla="*/ 40 h 263"/>
                <a:gd name="T56" fmla="*/ 0 w 524"/>
                <a:gd name="T57" fmla="*/ 223 h 263"/>
                <a:gd name="T58" fmla="*/ 12 w 524"/>
                <a:gd name="T59" fmla="*/ 251 h 263"/>
                <a:gd name="T60" fmla="*/ 40 w 524"/>
                <a:gd name="T61" fmla="*/ 263 h 263"/>
                <a:gd name="T62" fmla="*/ 46 w 524"/>
                <a:gd name="T63" fmla="*/ 263 h 263"/>
                <a:gd name="T64" fmla="*/ 46 w 524"/>
                <a:gd name="T65" fmla="*/ 259 h 263"/>
                <a:gd name="T66" fmla="*/ 66 w 524"/>
                <a:gd name="T67" fmla="*/ 211 h 263"/>
                <a:gd name="T68" fmla="*/ 114 w 524"/>
                <a:gd name="T69" fmla="*/ 191 h 263"/>
                <a:gd name="T70" fmla="*/ 163 w 524"/>
                <a:gd name="T71" fmla="*/ 211 h 263"/>
                <a:gd name="T72" fmla="*/ 183 w 524"/>
                <a:gd name="T73" fmla="*/ 259 h 263"/>
                <a:gd name="T74" fmla="*/ 183 w 524"/>
                <a:gd name="T75" fmla="*/ 263 h 263"/>
                <a:gd name="T76" fmla="*/ 297 w 524"/>
                <a:gd name="T77" fmla="*/ 263 h 263"/>
                <a:gd name="T78" fmla="*/ 297 w 524"/>
                <a:gd name="T79" fmla="*/ 259 h 263"/>
                <a:gd name="T80" fmla="*/ 317 w 524"/>
                <a:gd name="T81" fmla="*/ 211 h 263"/>
                <a:gd name="T82" fmla="*/ 365 w 524"/>
                <a:gd name="T83" fmla="*/ 191 h 263"/>
                <a:gd name="T84" fmla="*/ 414 w 524"/>
                <a:gd name="T85" fmla="*/ 211 h 263"/>
                <a:gd name="T86" fmla="*/ 434 w 524"/>
                <a:gd name="T87" fmla="*/ 259 h 263"/>
                <a:gd name="T88" fmla="*/ 434 w 524"/>
                <a:gd name="T89" fmla="*/ 263 h 263"/>
                <a:gd name="T90" fmla="*/ 468 w 524"/>
                <a:gd name="T91" fmla="*/ 263 h 263"/>
                <a:gd name="T92" fmla="*/ 498 w 524"/>
                <a:gd name="T93" fmla="*/ 252 h 263"/>
                <a:gd name="T94" fmla="*/ 516 w 524"/>
                <a:gd name="T95" fmla="*/ 226 h 263"/>
                <a:gd name="T96" fmla="*/ 524 w 524"/>
                <a:gd name="T97" fmla="*/ 178 h 263"/>
                <a:gd name="T98" fmla="*/ 492 w 524"/>
                <a:gd name="T99" fmla="*/ 135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24" h="263">
                  <a:moveTo>
                    <a:pt x="310" y="131"/>
                  </a:moveTo>
                  <a:cubicBezTo>
                    <a:pt x="304" y="131"/>
                    <a:pt x="299" y="128"/>
                    <a:pt x="296" y="125"/>
                  </a:cubicBezTo>
                  <a:cubicBezTo>
                    <a:pt x="292" y="121"/>
                    <a:pt x="290" y="116"/>
                    <a:pt x="290" y="110"/>
                  </a:cubicBezTo>
                  <a:cubicBezTo>
                    <a:pt x="290" y="69"/>
                    <a:pt x="290" y="69"/>
                    <a:pt x="290" y="69"/>
                  </a:cubicBezTo>
                  <a:cubicBezTo>
                    <a:pt x="290" y="64"/>
                    <a:pt x="292" y="59"/>
                    <a:pt x="296" y="55"/>
                  </a:cubicBezTo>
                  <a:cubicBezTo>
                    <a:pt x="299" y="51"/>
                    <a:pt x="304" y="49"/>
                    <a:pt x="310" y="49"/>
                  </a:cubicBezTo>
                  <a:cubicBezTo>
                    <a:pt x="368" y="49"/>
                    <a:pt x="368" y="49"/>
                    <a:pt x="368" y="49"/>
                  </a:cubicBezTo>
                  <a:cubicBezTo>
                    <a:pt x="368" y="47"/>
                    <a:pt x="434" y="117"/>
                    <a:pt x="447" y="131"/>
                  </a:cubicBezTo>
                  <a:cubicBezTo>
                    <a:pt x="310" y="131"/>
                    <a:pt x="310" y="131"/>
                    <a:pt x="310" y="131"/>
                  </a:cubicBezTo>
                  <a:close/>
                  <a:moveTo>
                    <a:pt x="197" y="126"/>
                  </a:moveTo>
                  <a:cubicBezTo>
                    <a:pt x="145" y="126"/>
                    <a:pt x="145" y="126"/>
                    <a:pt x="145" y="126"/>
                  </a:cubicBezTo>
                  <a:cubicBezTo>
                    <a:pt x="145" y="177"/>
                    <a:pt x="145" y="177"/>
                    <a:pt x="145" y="177"/>
                  </a:cubicBezTo>
                  <a:cubicBezTo>
                    <a:pt x="123" y="177"/>
                    <a:pt x="123" y="177"/>
                    <a:pt x="123" y="177"/>
                  </a:cubicBezTo>
                  <a:cubicBezTo>
                    <a:pt x="123" y="126"/>
                    <a:pt x="123" y="126"/>
                    <a:pt x="123" y="126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1" y="103"/>
                    <a:pt x="71" y="103"/>
                    <a:pt x="71" y="103"/>
                  </a:cubicBezTo>
                  <a:cubicBezTo>
                    <a:pt x="123" y="103"/>
                    <a:pt x="123" y="103"/>
                    <a:pt x="123" y="103"/>
                  </a:cubicBezTo>
                  <a:cubicBezTo>
                    <a:pt x="123" y="52"/>
                    <a:pt x="123" y="52"/>
                    <a:pt x="123" y="52"/>
                  </a:cubicBezTo>
                  <a:cubicBezTo>
                    <a:pt x="145" y="52"/>
                    <a:pt x="145" y="52"/>
                    <a:pt x="145" y="52"/>
                  </a:cubicBezTo>
                  <a:cubicBezTo>
                    <a:pt x="145" y="103"/>
                    <a:pt x="145" y="103"/>
                    <a:pt x="145" y="103"/>
                  </a:cubicBezTo>
                  <a:cubicBezTo>
                    <a:pt x="197" y="103"/>
                    <a:pt x="197" y="103"/>
                    <a:pt x="197" y="103"/>
                  </a:cubicBezTo>
                  <a:cubicBezTo>
                    <a:pt x="197" y="126"/>
                    <a:pt x="197" y="126"/>
                    <a:pt x="197" y="126"/>
                  </a:cubicBezTo>
                  <a:close/>
                  <a:moveTo>
                    <a:pt x="492" y="135"/>
                  </a:moveTo>
                  <a:cubicBezTo>
                    <a:pt x="484" y="131"/>
                    <a:pt x="474" y="126"/>
                    <a:pt x="465" y="117"/>
                  </a:cubicBezTo>
                  <a:cubicBezTo>
                    <a:pt x="446" y="100"/>
                    <a:pt x="352" y="0"/>
                    <a:pt x="343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29" y="0"/>
                    <a:pt x="19" y="5"/>
                    <a:pt x="12" y="12"/>
                  </a:cubicBezTo>
                  <a:cubicBezTo>
                    <a:pt x="4" y="19"/>
                    <a:pt x="0" y="29"/>
                    <a:pt x="0" y="40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0" y="234"/>
                    <a:pt x="4" y="244"/>
                    <a:pt x="12" y="251"/>
                  </a:cubicBezTo>
                  <a:cubicBezTo>
                    <a:pt x="19" y="258"/>
                    <a:pt x="29" y="263"/>
                    <a:pt x="40" y="263"/>
                  </a:cubicBezTo>
                  <a:cubicBezTo>
                    <a:pt x="46" y="263"/>
                    <a:pt x="46" y="263"/>
                    <a:pt x="46" y="263"/>
                  </a:cubicBezTo>
                  <a:cubicBezTo>
                    <a:pt x="46" y="262"/>
                    <a:pt x="46" y="261"/>
                    <a:pt x="46" y="259"/>
                  </a:cubicBezTo>
                  <a:cubicBezTo>
                    <a:pt x="46" y="241"/>
                    <a:pt x="53" y="224"/>
                    <a:pt x="66" y="211"/>
                  </a:cubicBezTo>
                  <a:cubicBezTo>
                    <a:pt x="79" y="198"/>
                    <a:pt x="96" y="191"/>
                    <a:pt x="114" y="191"/>
                  </a:cubicBezTo>
                  <a:cubicBezTo>
                    <a:pt x="132" y="191"/>
                    <a:pt x="150" y="198"/>
                    <a:pt x="163" y="211"/>
                  </a:cubicBezTo>
                  <a:cubicBezTo>
                    <a:pt x="175" y="224"/>
                    <a:pt x="183" y="241"/>
                    <a:pt x="183" y="259"/>
                  </a:cubicBezTo>
                  <a:cubicBezTo>
                    <a:pt x="183" y="261"/>
                    <a:pt x="183" y="262"/>
                    <a:pt x="183" y="263"/>
                  </a:cubicBezTo>
                  <a:cubicBezTo>
                    <a:pt x="297" y="263"/>
                    <a:pt x="297" y="263"/>
                    <a:pt x="297" y="263"/>
                  </a:cubicBezTo>
                  <a:cubicBezTo>
                    <a:pt x="297" y="262"/>
                    <a:pt x="297" y="261"/>
                    <a:pt x="297" y="259"/>
                  </a:cubicBezTo>
                  <a:cubicBezTo>
                    <a:pt x="297" y="241"/>
                    <a:pt x="304" y="224"/>
                    <a:pt x="317" y="211"/>
                  </a:cubicBezTo>
                  <a:cubicBezTo>
                    <a:pt x="330" y="198"/>
                    <a:pt x="347" y="191"/>
                    <a:pt x="365" y="191"/>
                  </a:cubicBezTo>
                  <a:cubicBezTo>
                    <a:pt x="384" y="191"/>
                    <a:pt x="401" y="198"/>
                    <a:pt x="414" y="211"/>
                  </a:cubicBezTo>
                  <a:cubicBezTo>
                    <a:pt x="427" y="224"/>
                    <a:pt x="434" y="241"/>
                    <a:pt x="434" y="259"/>
                  </a:cubicBezTo>
                  <a:cubicBezTo>
                    <a:pt x="434" y="261"/>
                    <a:pt x="434" y="262"/>
                    <a:pt x="434" y="263"/>
                  </a:cubicBezTo>
                  <a:cubicBezTo>
                    <a:pt x="468" y="263"/>
                    <a:pt x="468" y="263"/>
                    <a:pt x="468" y="263"/>
                  </a:cubicBezTo>
                  <a:cubicBezTo>
                    <a:pt x="479" y="263"/>
                    <a:pt x="490" y="259"/>
                    <a:pt x="498" y="252"/>
                  </a:cubicBezTo>
                  <a:cubicBezTo>
                    <a:pt x="507" y="245"/>
                    <a:pt x="514" y="236"/>
                    <a:pt x="516" y="226"/>
                  </a:cubicBezTo>
                  <a:cubicBezTo>
                    <a:pt x="522" y="205"/>
                    <a:pt x="524" y="190"/>
                    <a:pt x="524" y="178"/>
                  </a:cubicBezTo>
                  <a:cubicBezTo>
                    <a:pt x="524" y="151"/>
                    <a:pt x="511" y="145"/>
                    <a:pt x="492" y="135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</p:grpSp>
      <p:grpSp>
        <p:nvGrpSpPr>
          <p:cNvPr id="483" name="Group 482">
            <a:extLst>
              <a:ext uri="{FF2B5EF4-FFF2-40B4-BE49-F238E27FC236}">
                <a16:creationId xmlns:a16="http://schemas.microsoft.com/office/drawing/2014/main" id="{C7CA6F72-529A-4B9E-8A73-A3AA2D55FC9E}"/>
              </a:ext>
            </a:extLst>
          </p:cNvPr>
          <p:cNvGrpSpPr>
            <a:grpSpLocks noChangeAspect="1"/>
          </p:cNvGrpSpPr>
          <p:nvPr/>
        </p:nvGrpSpPr>
        <p:grpSpPr>
          <a:xfrm>
            <a:off x="1567639" y="3005137"/>
            <a:ext cx="849313" cy="846138"/>
            <a:chOff x="1211263" y="3676650"/>
            <a:chExt cx="849313" cy="846138"/>
          </a:xfrm>
        </p:grpSpPr>
        <p:sp>
          <p:nvSpPr>
            <p:cNvPr id="103" name="Oval 96">
              <a:extLst>
                <a:ext uri="{FF2B5EF4-FFF2-40B4-BE49-F238E27FC236}">
                  <a16:creationId xmlns:a16="http://schemas.microsoft.com/office/drawing/2014/main" id="{FE4FB155-DDAB-4032-B244-2DBF294468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11263" y="3676650"/>
              <a:ext cx="849313" cy="846138"/>
            </a:xfrm>
            <a:prstGeom prst="ellipse">
              <a:avLst/>
            </a:pr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04" name="Freeform 97">
              <a:extLst>
                <a:ext uri="{FF2B5EF4-FFF2-40B4-BE49-F238E27FC236}">
                  <a16:creationId xmlns:a16="http://schemas.microsoft.com/office/drawing/2014/main" id="{42C92ACD-2846-4B8E-9E78-AE44F0C7A1A2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3350" y="4037013"/>
              <a:ext cx="149225" cy="138113"/>
            </a:xfrm>
            <a:custGeom>
              <a:avLst/>
              <a:gdLst>
                <a:gd name="T0" fmla="*/ 41 w 169"/>
                <a:gd name="T1" fmla="*/ 0 h 156"/>
                <a:gd name="T2" fmla="*/ 157 w 169"/>
                <a:gd name="T3" fmla="*/ 0 h 156"/>
                <a:gd name="T4" fmla="*/ 169 w 169"/>
                <a:gd name="T5" fmla="*/ 0 h 156"/>
                <a:gd name="T6" fmla="*/ 169 w 169"/>
                <a:gd name="T7" fmla="*/ 11 h 156"/>
                <a:gd name="T8" fmla="*/ 169 w 169"/>
                <a:gd name="T9" fmla="*/ 145 h 156"/>
                <a:gd name="T10" fmla="*/ 169 w 169"/>
                <a:gd name="T11" fmla="*/ 156 h 156"/>
                <a:gd name="T12" fmla="*/ 157 w 169"/>
                <a:gd name="T13" fmla="*/ 156 h 156"/>
                <a:gd name="T14" fmla="*/ 136 w 169"/>
                <a:gd name="T15" fmla="*/ 156 h 156"/>
                <a:gd name="T16" fmla="*/ 123 w 169"/>
                <a:gd name="T17" fmla="*/ 135 h 156"/>
                <a:gd name="T18" fmla="*/ 122 w 169"/>
                <a:gd name="T19" fmla="*/ 134 h 156"/>
                <a:gd name="T20" fmla="*/ 146 w 169"/>
                <a:gd name="T21" fmla="*/ 134 h 156"/>
                <a:gd name="T22" fmla="*/ 146 w 169"/>
                <a:gd name="T23" fmla="*/ 22 h 156"/>
                <a:gd name="T24" fmla="*/ 43 w 169"/>
                <a:gd name="T25" fmla="*/ 22 h 156"/>
                <a:gd name="T26" fmla="*/ 42 w 169"/>
                <a:gd name="T27" fmla="*/ 25 h 156"/>
                <a:gd name="T28" fmla="*/ 22 w 169"/>
                <a:gd name="T29" fmla="*/ 72 h 156"/>
                <a:gd name="T30" fmla="*/ 22 w 169"/>
                <a:gd name="T31" fmla="*/ 96 h 156"/>
                <a:gd name="T32" fmla="*/ 22 w 169"/>
                <a:gd name="T33" fmla="*/ 96 h 156"/>
                <a:gd name="T34" fmla="*/ 11 w 169"/>
                <a:gd name="T35" fmla="*/ 107 h 156"/>
                <a:gd name="T36" fmla="*/ 22 w 169"/>
                <a:gd name="T37" fmla="*/ 118 h 156"/>
                <a:gd name="T38" fmla="*/ 22 w 169"/>
                <a:gd name="T39" fmla="*/ 118 h 156"/>
                <a:gd name="T40" fmla="*/ 22 w 169"/>
                <a:gd name="T41" fmla="*/ 134 h 156"/>
                <a:gd name="T42" fmla="*/ 47 w 169"/>
                <a:gd name="T43" fmla="*/ 134 h 156"/>
                <a:gd name="T44" fmla="*/ 45 w 169"/>
                <a:gd name="T45" fmla="*/ 135 h 156"/>
                <a:gd name="T46" fmla="*/ 32 w 169"/>
                <a:gd name="T47" fmla="*/ 156 h 156"/>
                <a:gd name="T48" fmla="*/ 21 w 169"/>
                <a:gd name="T49" fmla="*/ 156 h 156"/>
                <a:gd name="T50" fmla="*/ 6 w 169"/>
                <a:gd name="T51" fmla="*/ 150 h 156"/>
                <a:gd name="T52" fmla="*/ 6 w 169"/>
                <a:gd name="T53" fmla="*/ 150 h 156"/>
                <a:gd name="T54" fmla="*/ 0 w 169"/>
                <a:gd name="T55" fmla="*/ 135 h 156"/>
                <a:gd name="T56" fmla="*/ 0 w 169"/>
                <a:gd name="T57" fmla="*/ 69 h 156"/>
                <a:gd name="T58" fmla="*/ 1 w 169"/>
                <a:gd name="T59" fmla="*/ 65 h 156"/>
                <a:gd name="T60" fmla="*/ 21 w 169"/>
                <a:gd name="T61" fmla="*/ 16 h 156"/>
                <a:gd name="T62" fmla="*/ 27 w 169"/>
                <a:gd name="T63" fmla="*/ 7 h 156"/>
                <a:gd name="T64" fmla="*/ 41 w 169"/>
                <a:gd name="T65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56">
                  <a:moveTo>
                    <a:pt x="41" y="0"/>
                  </a:moveTo>
                  <a:cubicBezTo>
                    <a:pt x="157" y="0"/>
                    <a:pt x="157" y="0"/>
                    <a:pt x="157" y="0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69" y="11"/>
                    <a:pt x="169" y="11"/>
                    <a:pt x="169" y="11"/>
                  </a:cubicBezTo>
                  <a:cubicBezTo>
                    <a:pt x="169" y="145"/>
                    <a:pt x="169" y="145"/>
                    <a:pt x="169" y="145"/>
                  </a:cubicBezTo>
                  <a:cubicBezTo>
                    <a:pt x="169" y="156"/>
                    <a:pt x="169" y="156"/>
                    <a:pt x="169" y="156"/>
                  </a:cubicBezTo>
                  <a:cubicBezTo>
                    <a:pt x="157" y="156"/>
                    <a:pt x="157" y="156"/>
                    <a:pt x="157" y="156"/>
                  </a:cubicBezTo>
                  <a:cubicBezTo>
                    <a:pt x="136" y="156"/>
                    <a:pt x="136" y="156"/>
                    <a:pt x="136" y="156"/>
                  </a:cubicBezTo>
                  <a:cubicBezTo>
                    <a:pt x="133" y="148"/>
                    <a:pt x="129" y="141"/>
                    <a:pt x="123" y="135"/>
                  </a:cubicBezTo>
                  <a:cubicBezTo>
                    <a:pt x="123" y="135"/>
                    <a:pt x="122" y="134"/>
                    <a:pt x="122" y="134"/>
                  </a:cubicBezTo>
                  <a:cubicBezTo>
                    <a:pt x="146" y="134"/>
                    <a:pt x="146" y="134"/>
                    <a:pt x="146" y="134"/>
                  </a:cubicBezTo>
                  <a:cubicBezTo>
                    <a:pt x="146" y="22"/>
                    <a:pt x="146" y="22"/>
                    <a:pt x="146" y="22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3" y="23"/>
                    <a:pt x="42" y="24"/>
                    <a:pt x="42" y="25"/>
                  </a:cubicBezTo>
                  <a:cubicBezTo>
                    <a:pt x="22" y="72"/>
                    <a:pt x="22" y="72"/>
                    <a:pt x="22" y="72"/>
                  </a:cubicBezTo>
                  <a:cubicBezTo>
                    <a:pt x="22" y="96"/>
                    <a:pt x="22" y="96"/>
                    <a:pt x="22" y="96"/>
                  </a:cubicBezTo>
                  <a:cubicBezTo>
                    <a:pt x="22" y="96"/>
                    <a:pt x="22" y="96"/>
                    <a:pt x="22" y="96"/>
                  </a:cubicBezTo>
                  <a:cubicBezTo>
                    <a:pt x="16" y="96"/>
                    <a:pt x="11" y="101"/>
                    <a:pt x="11" y="107"/>
                  </a:cubicBezTo>
                  <a:cubicBezTo>
                    <a:pt x="11" y="113"/>
                    <a:pt x="16" y="118"/>
                    <a:pt x="22" y="118"/>
                  </a:cubicBezTo>
                  <a:cubicBezTo>
                    <a:pt x="22" y="118"/>
                    <a:pt x="22" y="118"/>
                    <a:pt x="22" y="118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47" y="134"/>
                    <a:pt x="47" y="134"/>
                    <a:pt x="47" y="134"/>
                  </a:cubicBezTo>
                  <a:cubicBezTo>
                    <a:pt x="46" y="134"/>
                    <a:pt x="46" y="135"/>
                    <a:pt x="45" y="135"/>
                  </a:cubicBezTo>
                  <a:cubicBezTo>
                    <a:pt x="39" y="141"/>
                    <a:pt x="35" y="148"/>
                    <a:pt x="32" y="156"/>
                  </a:cubicBezTo>
                  <a:cubicBezTo>
                    <a:pt x="21" y="156"/>
                    <a:pt x="21" y="156"/>
                    <a:pt x="21" y="156"/>
                  </a:cubicBezTo>
                  <a:cubicBezTo>
                    <a:pt x="15" y="156"/>
                    <a:pt x="10" y="154"/>
                    <a:pt x="6" y="150"/>
                  </a:cubicBezTo>
                  <a:cubicBezTo>
                    <a:pt x="6" y="150"/>
                    <a:pt x="6" y="150"/>
                    <a:pt x="6" y="150"/>
                  </a:cubicBezTo>
                  <a:cubicBezTo>
                    <a:pt x="2" y="146"/>
                    <a:pt x="0" y="141"/>
                    <a:pt x="0" y="135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3" y="13"/>
                    <a:pt x="24" y="10"/>
                    <a:pt x="27" y="7"/>
                  </a:cubicBezTo>
                  <a:cubicBezTo>
                    <a:pt x="30" y="3"/>
                    <a:pt x="35" y="0"/>
                    <a:pt x="41" y="0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05" name="Freeform 98">
              <a:extLst>
                <a:ext uri="{FF2B5EF4-FFF2-40B4-BE49-F238E27FC236}">
                  <a16:creationId xmlns:a16="http://schemas.microsoft.com/office/drawing/2014/main" id="{B98592B4-6773-411A-9E61-01AF37CCAD8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66863" y="4046538"/>
              <a:ext cx="257175" cy="128588"/>
            </a:xfrm>
            <a:custGeom>
              <a:avLst/>
              <a:gdLst>
                <a:gd name="T0" fmla="*/ 27 w 291"/>
                <a:gd name="T1" fmla="*/ 0 h 146"/>
                <a:gd name="T2" fmla="*/ 277 w 291"/>
                <a:gd name="T3" fmla="*/ 0 h 146"/>
                <a:gd name="T4" fmla="*/ 286 w 291"/>
                <a:gd name="T5" fmla="*/ 4 h 146"/>
                <a:gd name="T6" fmla="*/ 291 w 291"/>
                <a:gd name="T7" fmla="*/ 14 h 146"/>
                <a:gd name="T8" fmla="*/ 291 w 291"/>
                <a:gd name="T9" fmla="*/ 37 h 146"/>
                <a:gd name="T10" fmla="*/ 0 w 291"/>
                <a:gd name="T11" fmla="*/ 37 h 146"/>
                <a:gd name="T12" fmla="*/ 0 w 291"/>
                <a:gd name="T13" fmla="*/ 26 h 146"/>
                <a:gd name="T14" fmla="*/ 8 w 291"/>
                <a:gd name="T15" fmla="*/ 7 h 146"/>
                <a:gd name="T16" fmla="*/ 27 w 291"/>
                <a:gd name="T17" fmla="*/ 0 h 146"/>
                <a:gd name="T18" fmla="*/ 238 w 291"/>
                <a:gd name="T19" fmla="*/ 86 h 146"/>
                <a:gd name="T20" fmla="*/ 227 w 291"/>
                <a:gd name="T21" fmla="*/ 97 h 146"/>
                <a:gd name="T22" fmla="*/ 238 w 291"/>
                <a:gd name="T23" fmla="*/ 108 h 146"/>
                <a:gd name="T24" fmla="*/ 256 w 291"/>
                <a:gd name="T25" fmla="*/ 108 h 146"/>
                <a:gd name="T26" fmla="*/ 268 w 291"/>
                <a:gd name="T27" fmla="*/ 97 h 146"/>
                <a:gd name="T28" fmla="*/ 256 w 291"/>
                <a:gd name="T29" fmla="*/ 86 h 146"/>
                <a:gd name="T30" fmla="*/ 238 w 291"/>
                <a:gd name="T31" fmla="*/ 86 h 146"/>
                <a:gd name="T32" fmla="*/ 291 w 291"/>
                <a:gd name="T33" fmla="*/ 48 h 146"/>
                <a:gd name="T34" fmla="*/ 291 w 291"/>
                <a:gd name="T35" fmla="*/ 132 h 146"/>
                <a:gd name="T36" fmla="*/ 286 w 291"/>
                <a:gd name="T37" fmla="*/ 142 h 146"/>
                <a:gd name="T38" fmla="*/ 277 w 291"/>
                <a:gd name="T39" fmla="*/ 146 h 146"/>
                <a:gd name="T40" fmla="*/ 264 w 291"/>
                <a:gd name="T41" fmla="*/ 146 h 146"/>
                <a:gd name="T42" fmla="*/ 251 w 291"/>
                <a:gd name="T43" fmla="*/ 125 h 146"/>
                <a:gd name="T44" fmla="*/ 212 w 291"/>
                <a:gd name="T45" fmla="*/ 109 h 146"/>
                <a:gd name="T46" fmla="*/ 174 w 291"/>
                <a:gd name="T47" fmla="*/ 125 h 146"/>
                <a:gd name="T48" fmla="*/ 161 w 291"/>
                <a:gd name="T49" fmla="*/ 146 h 146"/>
                <a:gd name="T50" fmla="*/ 11 w 291"/>
                <a:gd name="T51" fmla="*/ 146 h 146"/>
                <a:gd name="T52" fmla="*/ 0 w 291"/>
                <a:gd name="T53" fmla="*/ 146 h 146"/>
                <a:gd name="T54" fmla="*/ 0 w 291"/>
                <a:gd name="T55" fmla="*/ 135 h 146"/>
                <a:gd name="T56" fmla="*/ 0 w 291"/>
                <a:gd name="T57" fmla="*/ 48 h 146"/>
                <a:gd name="T58" fmla="*/ 291 w 291"/>
                <a:gd name="T59" fmla="*/ 48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91" h="146">
                  <a:moveTo>
                    <a:pt x="27" y="0"/>
                  </a:moveTo>
                  <a:cubicBezTo>
                    <a:pt x="277" y="0"/>
                    <a:pt x="277" y="0"/>
                    <a:pt x="277" y="0"/>
                  </a:cubicBezTo>
                  <a:cubicBezTo>
                    <a:pt x="280" y="0"/>
                    <a:pt x="284" y="2"/>
                    <a:pt x="286" y="4"/>
                  </a:cubicBezTo>
                  <a:cubicBezTo>
                    <a:pt x="289" y="6"/>
                    <a:pt x="291" y="10"/>
                    <a:pt x="291" y="14"/>
                  </a:cubicBezTo>
                  <a:cubicBezTo>
                    <a:pt x="291" y="37"/>
                    <a:pt x="291" y="37"/>
                    <a:pt x="291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8"/>
                    <a:pt x="3" y="12"/>
                    <a:pt x="8" y="7"/>
                  </a:cubicBezTo>
                  <a:cubicBezTo>
                    <a:pt x="13" y="3"/>
                    <a:pt x="20" y="0"/>
                    <a:pt x="27" y="0"/>
                  </a:cubicBezTo>
                  <a:close/>
                  <a:moveTo>
                    <a:pt x="238" y="86"/>
                  </a:moveTo>
                  <a:cubicBezTo>
                    <a:pt x="232" y="86"/>
                    <a:pt x="227" y="91"/>
                    <a:pt x="227" y="97"/>
                  </a:cubicBezTo>
                  <a:cubicBezTo>
                    <a:pt x="227" y="103"/>
                    <a:pt x="232" y="108"/>
                    <a:pt x="238" y="108"/>
                  </a:cubicBezTo>
                  <a:cubicBezTo>
                    <a:pt x="256" y="108"/>
                    <a:pt x="256" y="108"/>
                    <a:pt x="256" y="108"/>
                  </a:cubicBezTo>
                  <a:cubicBezTo>
                    <a:pt x="263" y="108"/>
                    <a:pt x="268" y="103"/>
                    <a:pt x="268" y="97"/>
                  </a:cubicBezTo>
                  <a:cubicBezTo>
                    <a:pt x="268" y="91"/>
                    <a:pt x="263" y="86"/>
                    <a:pt x="256" y="86"/>
                  </a:cubicBezTo>
                  <a:cubicBezTo>
                    <a:pt x="238" y="86"/>
                    <a:pt x="238" y="86"/>
                    <a:pt x="238" y="86"/>
                  </a:cubicBezTo>
                  <a:close/>
                  <a:moveTo>
                    <a:pt x="291" y="48"/>
                  </a:moveTo>
                  <a:cubicBezTo>
                    <a:pt x="291" y="132"/>
                    <a:pt x="291" y="132"/>
                    <a:pt x="291" y="132"/>
                  </a:cubicBezTo>
                  <a:cubicBezTo>
                    <a:pt x="291" y="136"/>
                    <a:pt x="289" y="140"/>
                    <a:pt x="286" y="142"/>
                  </a:cubicBezTo>
                  <a:cubicBezTo>
                    <a:pt x="284" y="145"/>
                    <a:pt x="280" y="146"/>
                    <a:pt x="277" y="146"/>
                  </a:cubicBezTo>
                  <a:cubicBezTo>
                    <a:pt x="264" y="146"/>
                    <a:pt x="264" y="146"/>
                    <a:pt x="264" y="146"/>
                  </a:cubicBezTo>
                  <a:cubicBezTo>
                    <a:pt x="262" y="138"/>
                    <a:pt x="257" y="131"/>
                    <a:pt x="251" y="125"/>
                  </a:cubicBezTo>
                  <a:cubicBezTo>
                    <a:pt x="241" y="115"/>
                    <a:pt x="227" y="109"/>
                    <a:pt x="212" y="109"/>
                  </a:cubicBezTo>
                  <a:cubicBezTo>
                    <a:pt x="198" y="109"/>
                    <a:pt x="184" y="115"/>
                    <a:pt x="174" y="125"/>
                  </a:cubicBezTo>
                  <a:cubicBezTo>
                    <a:pt x="168" y="131"/>
                    <a:pt x="163" y="138"/>
                    <a:pt x="161" y="146"/>
                  </a:cubicBezTo>
                  <a:cubicBezTo>
                    <a:pt x="11" y="146"/>
                    <a:pt x="11" y="146"/>
                    <a:pt x="11" y="146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48"/>
                    <a:pt x="0" y="48"/>
                    <a:pt x="0" y="48"/>
                  </a:cubicBezTo>
                  <a:lnTo>
                    <a:pt x="291" y="48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06" name="Rectangle 99">
              <a:extLst>
                <a:ext uri="{FF2B5EF4-FFF2-40B4-BE49-F238E27FC236}">
                  <a16:creationId xmlns:a16="http://schemas.microsoft.com/office/drawing/2014/main" id="{6A14F4E1-84F6-4019-8295-6A5D8E54D3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49400" y="4092575"/>
              <a:ext cx="26988" cy="19050"/>
            </a:xfrm>
            <a:prstGeom prst="rect">
              <a:avLst/>
            </a:pr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07" name="Rectangle 100">
              <a:extLst>
                <a:ext uri="{FF2B5EF4-FFF2-40B4-BE49-F238E27FC236}">
                  <a16:creationId xmlns:a16="http://schemas.microsoft.com/office/drawing/2014/main" id="{A88740B8-98C2-4567-8EBB-5378635243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49400" y="4156075"/>
              <a:ext cx="26988" cy="19050"/>
            </a:xfrm>
            <a:prstGeom prst="rect">
              <a:avLst/>
            </a:pr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08" name="Freeform 101">
              <a:extLst>
                <a:ext uri="{FF2B5EF4-FFF2-40B4-BE49-F238E27FC236}">
                  <a16:creationId xmlns:a16="http://schemas.microsoft.com/office/drawing/2014/main" id="{8E77EAD5-A4FF-4E2C-A758-9456EC65D31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4463" y="4092575"/>
              <a:ext cx="127000" cy="71438"/>
            </a:xfrm>
            <a:custGeom>
              <a:avLst/>
              <a:gdLst>
                <a:gd name="T0" fmla="*/ 0 w 143"/>
                <a:gd name="T1" fmla="*/ 0 h 81"/>
                <a:gd name="T2" fmla="*/ 143 w 143"/>
                <a:gd name="T3" fmla="*/ 0 h 81"/>
                <a:gd name="T4" fmla="*/ 143 w 143"/>
                <a:gd name="T5" fmla="*/ 81 h 81"/>
                <a:gd name="T6" fmla="*/ 117 w 143"/>
                <a:gd name="T7" fmla="*/ 81 h 81"/>
                <a:gd name="T8" fmla="*/ 110 w 143"/>
                <a:gd name="T9" fmla="*/ 73 h 81"/>
                <a:gd name="T10" fmla="*/ 71 w 143"/>
                <a:gd name="T11" fmla="*/ 57 h 81"/>
                <a:gd name="T12" fmla="*/ 32 w 143"/>
                <a:gd name="T13" fmla="*/ 73 h 81"/>
                <a:gd name="T14" fmla="*/ 26 w 143"/>
                <a:gd name="T15" fmla="*/ 81 h 81"/>
                <a:gd name="T16" fmla="*/ 0 w 143"/>
                <a:gd name="T17" fmla="*/ 81 h 81"/>
                <a:gd name="T18" fmla="*/ 0 w 143"/>
                <a:gd name="T19" fmla="*/ 52 h 81"/>
                <a:gd name="T20" fmla="*/ 9 w 143"/>
                <a:gd name="T21" fmla="*/ 56 h 81"/>
                <a:gd name="T22" fmla="*/ 28 w 143"/>
                <a:gd name="T23" fmla="*/ 56 h 81"/>
                <a:gd name="T24" fmla="*/ 39 w 143"/>
                <a:gd name="T25" fmla="*/ 45 h 81"/>
                <a:gd name="T26" fmla="*/ 28 w 143"/>
                <a:gd name="T27" fmla="*/ 34 h 81"/>
                <a:gd name="T28" fmla="*/ 9 w 143"/>
                <a:gd name="T29" fmla="*/ 34 h 81"/>
                <a:gd name="T30" fmla="*/ 0 w 143"/>
                <a:gd name="T31" fmla="*/ 38 h 81"/>
                <a:gd name="T32" fmla="*/ 0 w 143"/>
                <a:gd name="T33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3" h="81">
                  <a:moveTo>
                    <a:pt x="0" y="0"/>
                  </a:moveTo>
                  <a:cubicBezTo>
                    <a:pt x="143" y="0"/>
                    <a:pt x="143" y="0"/>
                    <a:pt x="143" y="0"/>
                  </a:cubicBezTo>
                  <a:cubicBezTo>
                    <a:pt x="143" y="81"/>
                    <a:pt x="143" y="81"/>
                    <a:pt x="143" y="81"/>
                  </a:cubicBezTo>
                  <a:cubicBezTo>
                    <a:pt x="117" y="81"/>
                    <a:pt x="117" y="81"/>
                    <a:pt x="117" y="81"/>
                  </a:cubicBezTo>
                  <a:cubicBezTo>
                    <a:pt x="115" y="78"/>
                    <a:pt x="113" y="76"/>
                    <a:pt x="110" y="73"/>
                  </a:cubicBezTo>
                  <a:cubicBezTo>
                    <a:pt x="100" y="63"/>
                    <a:pt x="86" y="57"/>
                    <a:pt x="71" y="57"/>
                  </a:cubicBezTo>
                  <a:cubicBezTo>
                    <a:pt x="57" y="57"/>
                    <a:pt x="43" y="63"/>
                    <a:pt x="32" y="73"/>
                  </a:cubicBezTo>
                  <a:cubicBezTo>
                    <a:pt x="30" y="76"/>
                    <a:pt x="28" y="78"/>
                    <a:pt x="26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2" y="55"/>
                    <a:pt x="5" y="56"/>
                    <a:pt x="9" y="56"/>
                  </a:cubicBezTo>
                  <a:cubicBezTo>
                    <a:pt x="28" y="56"/>
                    <a:pt x="28" y="56"/>
                    <a:pt x="28" y="56"/>
                  </a:cubicBezTo>
                  <a:cubicBezTo>
                    <a:pt x="34" y="56"/>
                    <a:pt x="39" y="51"/>
                    <a:pt x="39" y="45"/>
                  </a:cubicBezTo>
                  <a:cubicBezTo>
                    <a:pt x="39" y="39"/>
                    <a:pt x="34" y="34"/>
                    <a:pt x="28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5" y="34"/>
                    <a:pt x="2" y="36"/>
                    <a:pt x="0" y="3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09" name="Rectangle 102">
              <a:extLst>
                <a:ext uri="{FF2B5EF4-FFF2-40B4-BE49-F238E27FC236}">
                  <a16:creationId xmlns:a16="http://schemas.microsoft.com/office/drawing/2014/main" id="{4565F686-4C79-4F79-9B69-142E05AA89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81138" y="4051300"/>
              <a:ext cx="9525" cy="44450"/>
            </a:xfrm>
            <a:prstGeom prst="rect">
              <a:avLst/>
            </a:pr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10" name="Freeform 103">
              <a:extLst>
                <a:ext uri="{FF2B5EF4-FFF2-40B4-BE49-F238E27FC236}">
                  <a16:creationId xmlns:a16="http://schemas.microsoft.com/office/drawing/2014/main" id="{E9D1879A-F113-4C1E-A2BD-DB194C6445F4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8275" y="4152900"/>
              <a:ext cx="77788" cy="76200"/>
            </a:xfrm>
            <a:custGeom>
              <a:avLst/>
              <a:gdLst>
                <a:gd name="T0" fmla="*/ 44 w 88"/>
                <a:gd name="T1" fmla="*/ 0 h 88"/>
                <a:gd name="T2" fmla="*/ 75 w 88"/>
                <a:gd name="T3" fmla="*/ 13 h 88"/>
                <a:gd name="T4" fmla="*/ 88 w 88"/>
                <a:gd name="T5" fmla="*/ 44 h 88"/>
                <a:gd name="T6" fmla="*/ 75 w 88"/>
                <a:gd name="T7" fmla="*/ 75 h 88"/>
                <a:gd name="T8" fmla="*/ 44 w 88"/>
                <a:gd name="T9" fmla="*/ 88 h 88"/>
                <a:gd name="T10" fmla="*/ 13 w 88"/>
                <a:gd name="T11" fmla="*/ 75 h 88"/>
                <a:gd name="T12" fmla="*/ 0 w 88"/>
                <a:gd name="T13" fmla="*/ 44 h 88"/>
                <a:gd name="T14" fmla="*/ 13 w 88"/>
                <a:gd name="T15" fmla="*/ 13 h 88"/>
                <a:gd name="T16" fmla="*/ 44 w 88"/>
                <a:gd name="T1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" h="88">
                  <a:moveTo>
                    <a:pt x="44" y="0"/>
                  </a:moveTo>
                  <a:cubicBezTo>
                    <a:pt x="56" y="0"/>
                    <a:pt x="67" y="5"/>
                    <a:pt x="75" y="13"/>
                  </a:cubicBezTo>
                  <a:cubicBezTo>
                    <a:pt x="83" y="21"/>
                    <a:pt x="88" y="32"/>
                    <a:pt x="88" y="44"/>
                  </a:cubicBezTo>
                  <a:cubicBezTo>
                    <a:pt x="88" y="56"/>
                    <a:pt x="83" y="67"/>
                    <a:pt x="75" y="75"/>
                  </a:cubicBezTo>
                  <a:cubicBezTo>
                    <a:pt x="67" y="83"/>
                    <a:pt x="56" y="88"/>
                    <a:pt x="44" y="88"/>
                  </a:cubicBezTo>
                  <a:cubicBezTo>
                    <a:pt x="32" y="88"/>
                    <a:pt x="21" y="83"/>
                    <a:pt x="13" y="75"/>
                  </a:cubicBezTo>
                  <a:cubicBezTo>
                    <a:pt x="5" y="67"/>
                    <a:pt x="0" y="56"/>
                    <a:pt x="0" y="44"/>
                  </a:cubicBezTo>
                  <a:cubicBezTo>
                    <a:pt x="0" y="32"/>
                    <a:pt x="5" y="21"/>
                    <a:pt x="13" y="13"/>
                  </a:cubicBezTo>
                  <a:cubicBezTo>
                    <a:pt x="21" y="5"/>
                    <a:pt x="32" y="0"/>
                    <a:pt x="44" y="0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11" name="Freeform 104">
              <a:extLst>
                <a:ext uri="{FF2B5EF4-FFF2-40B4-BE49-F238E27FC236}">
                  <a16:creationId xmlns:a16="http://schemas.microsoft.com/office/drawing/2014/main" id="{C9088B8B-2589-45CE-934F-3716A448205F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6088" y="4152900"/>
              <a:ext cx="77788" cy="76200"/>
            </a:xfrm>
            <a:custGeom>
              <a:avLst/>
              <a:gdLst>
                <a:gd name="T0" fmla="*/ 43 w 87"/>
                <a:gd name="T1" fmla="*/ 0 h 88"/>
                <a:gd name="T2" fmla="*/ 74 w 87"/>
                <a:gd name="T3" fmla="*/ 13 h 88"/>
                <a:gd name="T4" fmla="*/ 87 w 87"/>
                <a:gd name="T5" fmla="*/ 44 h 88"/>
                <a:gd name="T6" fmla="*/ 74 w 87"/>
                <a:gd name="T7" fmla="*/ 75 h 88"/>
                <a:gd name="T8" fmla="*/ 43 w 87"/>
                <a:gd name="T9" fmla="*/ 88 h 88"/>
                <a:gd name="T10" fmla="*/ 12 w 87"/>
                <a:gd name="T11" fmla="*/ 75 h 88"/>
                <a:gd name="T12" fmla="*/ 0 w 87"/>
                <a:gd name="T13" fmla="*/ 44 h 88"/>
                <a:gd name="T14" fmla="*/ 12 w 87"/>
                <a:gd name="T15" fmla="*/ 13 h 88"/>
                <a:gd name="T16" fmla="*/ 43 w 87"/>
                <a:gd name="T1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7" h="88">
                  <a:moveTo>
                    <a:pt x="43" y="0"/>
                  </a:moveTo>
                  <a:cubicBezTo>
                    <a:pt x="56" y="0"/>
                    <a:pt x="66" y="5"/>
                    <a:pt x="74" y="13"/>
                  </a:cubicBezTo>
                  <a:cubicBezTo>
                    <a:pt x="82" y="21"/>
                    <a:pt x="87" y="32"/>
                    <a:pt x="87" y="44"/>
                  </a:cubicBezTo>
                  <a:cubicBezTo>
                    <a:pt x="87" y="56"/>
                    <a:pt x="82" y="67"/>
                    <a:pt x="74" y="75"/>
                  </a:cubicBezTo>
                  <a:cubicBezTo>
                    <a:pt x="66" y="83"/>
                    <a:pt x="56" y="88"/>
                    <a:pt x="43" y="88"/>
                  </a:cubicBezTo>
                  <a:cubicBezTo>
                    <a:pt x="31" y="88"/>
                    <a:pt x="20" y="83"/>
                    <a:pt x="12" y="75"/>
                  </a:cubicBezTo>
                  <a:cubicBezTo>
                    <a:pt x="5" y="67"/>
                    <a:pt x="0" y="56"/>
                    <a:pt x="0" y="44"/>
                  </a:cubicBezTo>
                  <a:cubicBezTo>
                    <a:pt x="0" y="32"/>
                    <a:pt x="5" y="21"/>
                    <a:pt x="12" y="13"/>
                  </a:cubicBezTo>
                  <a:cubicBezTo>
                    <a:pt x="20" y="5"/>
                    <a:pt x="31" y="0"/>
                    <a:pt x="43" y="0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12" name="Rectangle 105">
              <a:extLst>
                <a:ext uri="{FF2B5EF4-FFF2-40B4-BE49-F238E27FC236}">
                  <a16:creationId xmlns:a16="http://schemas.microsoft.com/office/drawing/2014/main" id="{56ADCE56-0FC1-407E-8F4E-E7F1B8C7B1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31975" y="4111625"/>
              <a:ext cx="20638" cy="58738"/>
            </a:xfrm>
            <a:prstGeom prst="rect">
              <a:avLst/>
            </a:pr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13" name="Rectangle 106">
              <a:extLst>
                <a:ext uri="{FF2B5EF4-FFF2-40B4-BE49-F238E27FC236}">
                  <a16:creationId xmlns:a16="http://schemas.microsoft.com/office/drawing/2014/main" id="{9DC59BED-D4F0-4B64-BB49-157AD7EF6C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24038" y="4102100"/>
              <a:ext cx="42863" cy="20638"/>
            </a:xfrm>
            <a:prstGeom prst="rect">
              <a:avLst/>
            </a:pr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14" name="Freeform 107">
              <a:extLst>
                <a:ext uri="{FF2B5EF4-FFF2-40B4-BE49-F238E27FC236}">
                  <a16:creationId xmlns:a16="http://schemas.microsoft.com/office/drawing/2014/main" id="{000225F6-DA27-4F7A-9D92-99B8538818C8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9863" y="3970338"/>
              <a:ext cx="381000" cy="34925"/>
            </a:xfrm>
            <a:custGeom>
              <a:avLst/>
              <a:gdLst>
                <a:gd name="T0" fmla="*/ 0 w 240"/>
                <a:gd name="T1" fmla="*/ 0 h 22"/>
                <a:gd name="T2" fmla="*/ 240 w 240"/>
                <a:gd name="T3" fmla="*/ 9 h 22"/>
                <a:gd name="T4" fmla="*/ 239 w 240"/>
                <a:gd name="T5" fmla="*/ 22 h 22"/>
                <a:gd name="T6" fmla="*/ 0 w 240"/>
                <a:gd name="T7" fmla="*/ 12 h 22"/>
                <a:gd name="T8" fmla="*/ 0 w 240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0" h="22">
                  <a:moveTo>
                    <a:pt x="0" y="0"/>
                  </a:moveTo>
                  <a:lnTo>
                    <a:pt x="240" y="9"/>
                  </a:lnTo>
                  <a:lnTo>
                    <a:pt x="239" y="22"/>
                  </a:lnTo>
                  <a:lnTo>
                    <a:pt x="0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15" name="Freeform 108">
              <a:extLst>
                <a:ext uri="{FF2B5EF4-FFF2-40B4-BE49-F238E27FC236}">
                  <a16:creationId xmlns:a16="http://schemas.microsoft.com/office/drawing/2014/main" id="{63C4DBB4-ECF0-4092-9589-24A0A02845EF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8275" y="4008438"/>
              <a:ext cx="381000" cy="36513"/>
            </a:xfrm>
            <a:custGeom>
              <a:avLst/>
              <a:gdLst>
                <a:gd name="T0" fmla="*/ 0 w 240"/>
                <a:gd name="T1" fmla="*/ 0 h 23"/>
                <a:gd name="T2" fmla="*/ 240 w 240"/>
                <a:gd name="T3" fmla="*/ 10 h 23"/>
                <a:gd name="T4" fmla="*/ 239 w 240"/>
                <a:gd name="T5" fmla="*/ 23 h 23"/>
                <a:gd name="T6" fmla="*/ 0 w 240"/>
                <a:gd name="T7" fmla="*/ 13 h 23"/>
                <a:gd name="T8" fmla="*/ 0 w 240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0" h="23">
                  <a:moveTo>
                    <a:pt x="0" y="0"/>
                  </a:moveTo>
                  <a:lnTo>
                    <a:pt x="240" y="10"/>
                  </a:lnTo>
                  <a:lnTo>
                    <a:pt x="239" y="23"/>
                  </a:lnTo>
                  <a:lnTo>
                    <a:pt x="0" y="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16" name="Freeform 109">
              <a:extLst>
                <a:ext uri="{FF2B5EF4-FFF2-40B4-BE49-F238E27FC236}">
                  <a16:creationId xmlns:a16="http://schemas.microsoft.com/office/drawing/2014/main" id="{5AA038B0-AD6C-4AAD-AC50-D0608719B9D2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3200" y="3981450"/>
              <a:ext cx="25400" cy="38100"/>
            </a:xfrm>
            <a:custGeom>
              <a:avLst/>
              <a:gdLst>
                <a:gd name="T0" fmla="*/ 16 w 16"/>
                <a:gd name="T1" fmla="*/ 1 h 24"/>
                <a:gd name="T2" fmla="*/ 12 w 16"/>
                <a:gd name="T3" fmla="*/ 24 h 24"/>
                <a:gd name="T4" fmla="*/ 0 w 16"/>
                <a:gd name="T5" fmla="*/ 22 h 24"/>
                <a:gd name="T6" fmla="*/ 3 w 16"/>
                <a:gd name="T7" fmla="*/ 0 h 24"/>
                <a:gd name="T8" fmla="*/ 16 w 16"/>
                <a:gd name="T9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4">
                  <a:moveTo>
                    <a:pt x="16" y="1"/>
                  </a:moveTo>
                  <a:lnTo>
                    <a:pt x="12" y="24"/>
                  </a:lnTo>
                  <a:lnTo>
                    <a:pt x="0" y="22"/>
                  </a:lnTo>
                  <a:lnTo>
                    <a:pt x="3" y="0"/>
                  </a:lnTo>
                  <a:lnTo>
                    <a:pt x="16" y="1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17" name="Freeform 110">
              <a:extLst>
                <a:ext uri="{FF2B5EF4-FFF2-40B4-BE49-F238E27FC236}">
                  <a16:creationId xmlns:a16="http://schemas.microsoft.com/office/drawing/2014/main" id="{8A9EFD3B-0E3B-447A-9958-286C878CFB1E}"/>
                </a:ext>
              </a:extLst>
            </p:cNvPr>
            <p:cNvSpPr>
              <a:spLocks/>
            </p:cNvSpPr>
            <p:nvPr/>
          </p:nvSpPr>
          <p:spPr bwMode="auto">
            <a:xfrm>
              <a:off x="1514475" y="3978275"/>
              <a:ext cx="23813" cy="39688"/>
            </a:xfrm>
            <a:custGeom>
              <a:avLst/>
              <a:gdLst>
                <a:gd name="T0" fmla="*/ 15 w 15"/>
                <a:gd name="T1" fmla="*/ 2 h 25"/>
                <a:gd name="T2" fmla="*/ 12 w 15"/>
                <a:gd name="T3" fmla="*/ 25 h 25"/>
                <a:gd name="T4" fmla="*/ 0 w 15"/>
                <a:gd name="T5" fmla="*/ 23 h 25"/>
                <a:gd name="T6" fmla="*/ 3 w 15"/>
                <a:gd name="T7" fmla="*/ 0 h 25"/>
                <a:gd name="T8" fmla="*/ 15 w 15"/>
                <a:gd name="T9" fmla="*/ 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5">
                  <a:moveTo>
                    <a:pt x="15" y="2"/>
                  </a:moveTo>
                  <a:lnTo>
                    <a:pt x="12" y="25"/>
                  </a:lnTo>
                  <a:lnTo>
                    <a:pt x="0" y="23"/>
                  </a:lnTo>
                  <a:lnTo>
                    <a:pt x="3" y="0"/>
                  </a:lnTo>
                  <a:lnTo>
                    <a:pt x="15" y="2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18" name="Freeform 111">
              <a:extLst>
                <a:ext uri="{FF2B5EF4-FFF2-40B4-BE49-F238E27FC236}">
                  <a16:creationId xmlns:a16="http://schemas.microsoft.com/office/drawing/2014/main" id="{00AD72B0-8837-4912-A703-E0687880B8E4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5750" y="3986213"/>
              <a:ext cx="23813" cy="39688"/>
            </a:xfrm>
            <a:custGeom>
              <a:avLst/>
              <a:gdLst>
                <a:gd name="T0" fmla="*/ 15 w 15"/>
                <a:gd name="T1" fmla="*/ 2 h 25"/>
                <a:gd name="T2" fmla="*/ 12 w 15"/>
                <a:gd name="T3" fmla="*/ 25 h 25"/>
                <a:gd name="T4" fmla="*/ 0 w 15"/>
                <a:gd name="T5" fmla="*/ 24 h 25"/>
                <a:gd name="T6" fmla="*/ 3 w 15"/>
                <a:gd name="T7" fmla="*/ 0 h 25"/>
                <a:gd name="T8" fmla="*/ 15 w 15"/>
                <a:gd name="T9" fmla="*/ 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5">
                  <a:moveTo>
                    <a:pt x="15" y="2"/>
                  </a:moveTo>
                  <a:lnTo>
                    <a:pt x="12" y="25"/>
                  </a:lnTo>
                  <a:lnTo>
                    <a:pt x="0" y="24"/>
                  </a:lnTo>
                  <a:lnTo>
                    <a:pt x="3" y="0"/>
                  </a:lnTo>
                  <a:lnTo>
                    <a:pt x="15" y="2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19" name="Freeform 112">
              <a:extLst>
                <a:ext uri="{FF2B5EF4-FFF2-40B4-BE49-F238E27FC236}">
                  <a16:creationId xmlns:a16="http://schemas.microsoft.com/office/drawing/2014/main" id="{6122EF7D-B306-4C32-A16F-1A394D0A7B3A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7025" y="3984625"/>
              <a:ext cx="23813" cy="39688"/>
            </a:xfrm>
            <a:custGeom>
              <a:avLst/>
              <a:gdLst>
                <a:gd name="T0" fmla="*/ 15 w 15"/>
                <a:gd name="T1" fmla="*/ 2 h 25"/>
                <a:gd name="T2" fmla="*/ 12 w 15"/>
                <a:gd name="T3" fmla="*/ 25 h 25"/>
                <a:gd name="T4" fmla="*/ 0 w 15"/>
                <a:gd name="T5" fmla="*/ 24 h 25"/>
                <a:gd name="T6" fmla="*/ 2 w 15"/>
                <a:gd name="T7" fmla="*/ 0 h 25"/>
                <a:gd name="T8" fmla="*/ 15 w 15"/>
                <a:gd name="T9" fmla="*/ 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5">
                  <a:moveTo>
                    <a:pt x="15" y="2"/>
                  </a:moveTo>
                  <a:lnTo>
                    <a:pt x="12" y="25"/>
                  </a:lnTo>
                  <a:lnTo>
                    <a:pt x="0" y="24"/>
                  </a:lnTo>
                  <a:lnTo>
                    <a:pt x="2" y="0"/>
                  </a:lnTo>
                  <a:lnTo>
                    <a:pt x="15" y="2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20" name="Freeform 113">
              <a:extLst>
                <a:ext uri="{FF2B5EF4-FFF2-40B4-BE49-F238E27FC236}">
                  <a16:creationId xmlns:a16="http://schemas.microsoft.com/office/drawing/2014/main" id="{574E0F1D-1406-4613-8D02-2D95DB1EE73F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6713" y="3984625"/>
              <a:ext cx="25400" cy="38100"/>
            </a:xfrm>
            <a:custGeom>
              <a:avLst/>
              <a:gdLst>
                <a:gd name="T0" fmla="*/ 16 w 16"/>
                <a:gd name="T1" fmla="*/ 1 h 24"/>
                <a:gd name="T2" fmla="*/ 12 w 16"/>
                <a:gd name="T3" fmla="*/ 24 h 24"/>
                <a:gd name="T4" fmla="*/ 0 w 16"/>
                <a:gd name="T5" fmla="*/ 23 h 24"/>
                <a:gd name="T6" fmla="*/ 4 w 16"/>
                <a:gd name="T7" fmla="*/ 0 h 24"/>
                <a:gd name="T8" fmla="*/ 16 w 16"/>
                <a:gd name="T9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4">
                  <a:moveTo>
                    <a:pt x="16" y="1"/>
                  </a:moveTo>
                  <a:lnTo>
                    <a:pt x="12" y="24"/>
                  </a:lnTo>
                  <a:lnTo>
                    <a:pt x="0" y="23"/>
                  </a:lnTo>
                  <a:lnTo>
                    <a:pt x="4" y="0"/>
                  </a:lnTo>
                  <a:lnTo>
                    <a:pt x="16" y="1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21" name="Freeform 114">
              <a:extLst>
                <a:ext uri="{FF2B5EF4-FFF2-40B4-BE49-F238E27FC236}">
                  <a16:creationId xmlns:a16="http://schemas.microsoft.com/office/drawing/2014/main" id="{CA9BD97F-0596-45CA-AC6A-F9FA1E801975}"/>
                </a:ext>
              </a:extLst>
            </p:cNvPr>
            <p:cNvSpPr>
              <a:spLocks/>
            </p:cNvSpPr>
            <p:nvPr/>
          </p:nvSpPr>
          <p:spPr bwMode="auto">
            <a:xfrm>
              <a:off x="1677988" y="3990975"/>
              <a:ext cx="23813" cy="38100"/>
            </a:xfrm>
            <a:custGeom>
              <a:avLst/>
              <a:gdLst>
                <a:gd name="T0" fmla="*/ 15 w 15"/>
                <a:gd name="T1" fmla="*/ 1 h 24"/>
                <a:gd name="T2" fmla="*/ 13 w 15"/>
                <a:gd name="T3" fmla="*/ 24 h 24"/>
                <a:gd name="T4" fmla="*/ 0 w 15"/>
                <a:gd name="T5" fmla="*/ 23 h 24"/>
                <a:gd name="T6" fmla="*/ 3 w 15"/>
                <a:gd name="T7" fmla="*/ 0 h 24"/>
                <a:gd name="T8" fmla="*/ 15 w 15"/>
                <a:gd name="T9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4">
                  <a:moveTo>
                    <a:pt x="15" y="1"/>
                  </a:moveTo>
                  <a:lnTo>
                    <a:pt x="13" y="24"/>
                  </a:lnTo>
                  <a:lnTo>
                    <a:pt x="0" y="23"/>
                  </a:lnTo>
                  <a:lnTo>
                    <a:pt x="3" y="0"/>
                  </a:lnTo>
                  <a:lnTo>
                    <a:pt x="15" y="1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22" name="Freeform 115">
              <a:extLst>
                <a:ext uri="{FF2B5EF4-FFF2-40B4-BE49-F238E27FC236}">
                  <a16:creationId xmlns:a16="http://schemas.microsoft.com/office/drawing/2014/main" id="{18304BA8-F3F0-4F47-9332-AD16F1C3FFC1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9263" y="3989388"/>
              <a:ext cx="23813" cy="38100"/>
            </a:xfrm>
            <a:custGeom>
              <a:avLst/>
              <a:gdLst>
                <a:gd name="T0" fmla="*/ 15 w 15"/>
                <a:gd name="T1" fmla="*/ 1 h 24"/>
                <a:gd name="T2" fmla="*/ 12 w 15"/>
                <a:gd name="T3" fmla="*/ 24 h 24"/>
                <a:gd name="T4" fmla="*/ 0 w 15"/>
                <a:gd name="T5" fmla="*/ 22 h 24"/>
                <a:gd name="T6" fmla="*/ 3 w 15"/>
                <a:gd name="T7" fmla="*/ 0 h 24"/>
                <a:gd name="T8" fmla="*/ 15 w 15"/>
                <a:gd name="T9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4">
                  <a:moveTo>
                    <a:pt x="15" y="1"/>
                  </a:moveTo>
                  <a:lnTo>
                    <a:pt x="12" y="24"/>
                  </a:lnTo>
                  <a:lnTo>
                    <a:pt x="0" y="22"/>
                  </a:lnTo>
                  <a:lnTo>
                    <a:pt x="3" y="0"/>
                  </a:lnTo>
                  <a:lnTo>
                    <a:pt x="15" y="1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23" name="Freeform 116">
              <a:extLst>
                <a:ext uri="{FF2B5EF4-FFF2-40B4-BE49-F238E27FC236}">
                  <a16:creationId xmlns:a16="http://schemas.microsoft.com/office/drawing/2014/main" id="{ECC6536D-9D64-4AB1-BB83-49552BACA674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0538" y="3997325"/>
              <a:ext cx="23813" cy="39688"/>
            </a:xfrm>
            <a:custGeom>
              <a:avLst/>
              <a:gdLst>
                <a:gd name="T0" fmla="*/ 15 w 15"/>
                <a:gd name="T1" fmla="*/ 2 h 25"/>
                <a:gd name="T2" fmla="*/ 12 w 15"/>
                <a:gd name="T3" fmla="*/ 25 h 25"/>
                <a:gd name="T4" fmla="*/ 0 w 15"/>
                <a:gd name="T5" fmla="*/ 23 h 25"/>
                <a:gd name="T6" fmla="*/ 3 w 15"/>
                <a:gd name="T7" fmla="*/ 0 h 25"/>
                <a:gd name="T8" fmla="*/ 15 w 15"/>
                <a:gd name="T9" fmla="*/ 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5">
                  <a:moveTo>
                    <a:pt x="15" y="2"/>
                  </a:moveTo>
                  <a:lnTo>
                    <a:pt x="12" y="25"/>
                  </a:lnTo>
                  <a:lnTo>
                    <a:pt x="0" y="23"/>
                  </a:lnTo>
                  <a:lnTo>
                    <a:pt x="3" y="0"/>
                  </a:lnTo>
                  <a:lnTo>
                    <a:pt x="15" y="2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</p:grpSp>
      <p:grpSp>
        <p:nvGrpSpPr>
          <p:cNvPr id="484" name="Group 483">
            <a:extLst>
              <a:ext uri="{FF2B5EF4-FFF2-40B4-BE49-F238E27FC236}">
                <a16:creationId xmlns:a16="http://schemas.microsoft.com/office/drawing/2014/main" id="{3759AB48-1E93-41B8-B7BD-985427B6BFFB}"/>
              </a:ext>
            </a:extLst>
          </p:cNvPr>
          <p:cNvGrpSpPr>
            <a:grpSpLocks noChangeAspect="1"/>
          </p:cNvGrpSpPr>
          <p:nvPr/>
        </p:nvGrpSpPr>
        <p:grpSpPr>
          <a:xfrm>
            <a:off x="2744879" y="3005137"/>
            <a:ext cx="849313" cy="846138"/>
            <a:chOff x="2187575" y="3676650"/>
            <a:chExt cx="849313" cy="846138"/>
          </a:xfrm>
        </p:grpSpPr>
        <p:sp>
          <p:nvSpPr>
            <p:cNvPr id="124" name="Oval 117">
              <a:extLst>
                <a:ext uri="{FF2B5EF4-FFF2-40B4-BE49-F238E27FC236}">
                  <a16:creationId xmlns:a16="http://schemas.microsoft.com/office/drawing/2014/main" id="{D445AC5A-2362-4281-963B-E37B5F9EEF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87575" y="3676650"/>
              <a:ext cx="849313" cy="846138"/>
            </a:xfrm>
            <a:prstGeom prst="ellipse">
              <a:avLst/>
            </a:prstGeom>
            <a:solidFill>
              <a:srgbClr val="3F51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25" name="Freeform 118">
              <a:extLst>
                <a:ext uri="{FF2B5EF4-FFF2-40B4-BE49-F238E27FC236}">
                  <a16:creationId xmlns:a16="http://schemas.microsoft.com/office/drawing/2014/main" id="{53D2D6E9-ED60-4C86-B438-2AE0685737E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79663" y="4060825"/>
              <a:ext cx="465138" cy="127000"/>
            </a:xfrm>
            <a:custGeom>
              <a:avLst/>
              <a:gdLst>
                <a:gd name="T0" fmla="*/ 22 w 524"/>
                <a:gd name="T1" fmla="*/ 0 h 143"/>
                <a:gd name="T2" fmla="*/ 476 w 524"/>
                <a:gd name="T3" fmla="*/ 0 h 143"/>
                <a:gd name="T4" fmla="*/ 510 w 524"/>
                <a:gd name="T5" fmla="*/ 13 h 143"/>
                <a:gd name="T6" fmla="*/ 524 w 524"/>
                <a:gd name="T7" fmla="*/ 45 h 143"/>
                <a:gd name="T8" fmla="*/ 524 w 524"/>
                <a:gd name="T9" fmla="*/ 105 h 143"/>
                <a:gd name="T10" fmla="*/ 512 w 524"/>
                <a:gd name="T11" fmla="*/ 132 h 143"/>
                <a:gd name="T12" fmla="*/ 483 w 524"/>
                <a:gd name="T13" fmla="*/ 143 h 143"/>
                <a:gd name="T14" fmla="*/ 470 w 524"/>
                <a:gd name="T15" fmla="*/ 143 h 143"/>
                <a:gd name="T16" fmla="*/ 452 w 524"/>
                <a:gd name="T17" fmla="*/ 111 h 143"/>
                <a:gd name="T18" fmla="*/ 401 w 524"/>
                <a:gd name="T19" fmla="*/ 90 h 143"/>
                <a:gd name="T20" fmla="*/ 351 w 524"/>
                <a:gd name="T21" fmla="*/ 111 h 143"/>
                <a:gd name="T22" fmla="*/ 333 w 524"/>
                <a:gd name="T23" fmla="*/ 143 h 143"/>
                <a:gd name="T24" fmla="*/ 191 w 524"/>
                <a:gd name="T25" fmla="*/ 143 h 143"/>
                <a:gd name="T26" fmla="*/ 173 w 524"/>
                <a:gd name="T27" fmla="*/ 111 h 143"/>
                <a:gd name="T28" fmla="*/ 123 w 524"/>
                <a:gd name="T29" fmla="*/ 90 h 143"/>
                <a:gd name="T30" fmla="*/ 73 w 524"/>
                <a:gd name="T31" fmla="*/ 111 h 143"/>
                <a:gd name="T32" fmla="*/ 54 w 524"/>
                <a:gd name="T33" fmla="*/ 143 h 143"/>
                <a:gd name="T34" fmla="*/ 49 w 524"/>
                <a:gd name="T35" fmla="*/ 143 h 143"/>
                <a:gd name="T36" fmla="*/ 15 w 524"/>
                <a:gd name="T37" fmla="*/ 130 h 143"/>
                <a:gd name="T38" fmla="*/ 0 w 524"/>
                <a:gd name="T39" fmla="*/ 98 h 143"/>
                <a:gd name="T40" fmla="*/ 0 w 524"/>
                <a:gd name="T41" fmla="*/ 21 h 143"/>
                <a:gd name="T42" fmla="*/ 7 w 524"/>
                <a:gd name="T43" fmla="*/ 6 h 143"/>
                <a:gd name="T44" fmla="*/ 22 w 524"/>
                <a:gd name="T45" fmla="*/ 0 h 143"/>
                <a:gd name="T46" fmla="*/ 306 w 524"/>
                <a:gd name="T47" fmla="*/ 68 h 143"/>
                <a:gd name="T48" fmla="*/ 317 w 524"/>
                <a:gd name="T49" fmla="*/ 57 h 143"/>
                <a:gd name="T50" fmla="*/ 306 w 524"/>
                <a:gd name="T51" fmla="*/ 46 h 143"/>
                <a:gd name="T52" fmla="*/ 273 w 524"/>
                <a:gd name="T53" fmla="*/ 46 h 143"/>
                <a:gd name="T54" fmla="*/ 262 w 524"/>
                <a:gd name="T55" fmla="*/ 57 h 143"/>
                <a:gd name="T56" fmla="*/ 273 w 524"/>
                <a:gd name="T57" fmla="*/ 68 h 143"/>
                <a:gd name="T58" fmla="*/ 306 w 524"/>
                <a:gd name="T59" fmla="*/ 68 h 143"/>
                <a:gd name="T60" fmla="*/ 498 w 524"/>
                <a:gd name="T61" fmla="*/ 68 h 143"/>
                <a:gd name="T62" fmla="*/ 509 w 524"/>
                <a:gd name="T63" fmla="*/ 57 h 143"/>
                <a:gd name="T64" fmla="*/ 498 w 524"/>
                <a:gd name="T65" fmla="*/ 46 h 143"/>
                <a:gd name="T66" fmla="*/ 459 w 524"/>
                <a:gd name="T67" fmla="*/ 46 h 143"/>
                <a:gd name="T68" fmla="*/ 448 w 524"/>
                <a:gd name="T69" fmla="*/ 57 h 143"/>
                <a:gd name="T70" fmla="*/ 459 w 524"/>
                <a:gd name="T71" fmla="*/ 68 h 143"/>
                <a:gd name="T72" fmla="*/ 498 w 524"/>
                <a:gd name="T73" fmla="*/ 6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24" h="143">
                  <a:moveTo>
                    <a:pt x="22" y="0"/>
                  </a:moveTo>
                  <a:cubicBezTo>
                    <a:pt x="476" y="0"/>
                    <a:pt x="476" y="0"/>
                    <a:pt x="476" y="0"/>
                  </a:cubicBezTo>
                  <a:cubicBezTo>
                    <a:pt x="489" y="0"/>
                    <a:pt x="501" y="5"/>
                    <a:pt x="510" y="13"/>
                  </a:cubicBezTo>
                  <a:cubicBezTo>
                    <a:pt x="519" y="21"/>
                    <a:pt x="524" y="33"/>
                    <a:pt x="524" y="45"/>
                  </a:cubicBezTo>
                  <a:cubicBezTo>
                    <a:pt x="524" y="105"/>
                    <a:pt x="524" y="105"/>
                    <a:pt x="524" y="105"/>
                  </a:cubicBezTo>
                  <a:cubicBezTo>
                    <a:pt x="524" y="115"/>
                    <a:pt x="520" y="125"/>
                    <a:pt x="512" y="132"/>
                  </a:cubicBezTo>
                  <a:cubicBezTo>
                    <a:pt x="504" y="139"/>
                    <a:pt x="494" y="143"/>
                    <a:pt x="483" y="143"/>
                  </a:cubicBezTo>
                  <a:cubicBezTo>
                    <a:pt x="470" y="143"/>
                    <a:pt x="470" y="143"/>
                    <a:pt x="470" y="143"/>
                  </a:cubicBezTo>
                  <a:cubicBezTo>
                    <a:pt x="467" y="131"/>
                    <a:pt x="461" y="120"/>
                    <a:pt x="452" y="111"/>
                  </a:cubicBezTo>
                  <a:cubicBezTo>
                    <a:pt x="438" y="98"/>
                    <a:pt x="420" y="90"/>
                    <a:pt x="401" y="90"/>
                  </a:cubicBezTo>
                  <a:cubicBezTo>
                    <a:pt x="383" y="90"/>
                    <a:pt x="365" y="98"/>
                    <a:pt x="351" y="111"/>
                  </a:cubicBezTo>
                  <a:cubicBezTo>
                    <a:pt x="342" y="120"/>
                    <a:pt x="336" y="131"/>
                    <a:pt x="333" y="143"/>
                  </a:cubicBezTo>
                  <a:cubicBezTo>
                    <a:pt x="191" y="143"/>
                    <a:pt x="191" y="143"/>
                    <a:pt x="191" y="143"/>
                  </a:cubicBezTo>
                  <a:cubicBezTo>
                    <a:pt x="188" y="131"/>
                    <a:pt x="182" y="120"/>
                    <a:pt x="173" y="111"/>
                  </a:cubicBezTo>
                  <a:cubicBezTo>
                    <a:pt x="160" y="98"/>
                    <a:pt x="142" y="90"/>
                    <a:pt x="123" y="90"/>
                  </a:cubicBezTo>
                  <a:cubicBezTo>
                    <a:pt x="104" y="90"/>
                    <a:pt x="86" y="98"/>
                    <a:pt x="73" y="111"/>
                  </a:cubicBezTo>
                  <a:cubicBezTo>
                    <a:pt x="64" y="120"/>
                    <a:pt x="57" y="131"/>
                    <a:pt x="54" y="143"/>
                  </a:cubicBezTo>
                  <a:cubicBezTo>
                    <a:pt x="49" y="143"/>
                    <a:pt x="49" y="143"/>
                    <a:pt x="49" y="143"/>
                  </a:cubicBezTo>
                  <a:cubicBezTo>
                    <a:pt x="35" y="143"/>
                    <a:pt x="23" y="138"/>
                    <a:pt x="15" y="130"/>
                  </a:cubicBezTo>
                  <a:cubicBezTo>
                    <a:pt x="6" y="122"/>
                    <a:pt x="0" y="110"/>
                    <a:pt x="0" y="98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5"/>
                    <a:pt x="3" y="10"/>
                    <a:pt x="7" y="6"/>
                  </a:cubicBezTo>
                  <a:cubicBezTo>
                    <a:pt x="11" y="2"/>
                    <a:pt x="16" y="0"/>
                    <a:pt x="22" y="0"/>
                  </a:cubicBezTo>
                  <a:close/>
                  <a:moveTo>
                    <a:pt x="306" y="68"/>
                  </a:moveTo>
                  <a:cubicBezTo>
                    <a:pt x="312" y="68"/>
                    <a:pt x="317" y="63"/>
                    <a:pt x="317" y="57"/>
                  </a:cubicBezTo>
                  <a:cubicBezTo>
                    <a:pt x="317" y="51"/>
                    <a:pt x="312" y="46"/>
                    <a:pt x="306" y="46"/>
                  </a:cubicBezTo>
                  <a:cubicBezTo>
                    <a:pt x="273" y="46"/>
                    <a:pt x="273" y="46"/>
                    <a:pt x="273" y="46"/>
                  </a:cubicBezTo>
                  <a:cubicBezTo>
                    <a:pt x="267" y="46"/>
                    <a:pt x="262" y="51"/>
                    <a:pt x="262" y="57"/>
                  </a:cubicBezTo>
                  <a:cubicBezTo>
                    <a:pt x="262" y="63"/>
                    <a:pt x="267" y="68"/>
                    <a:pt x="273" y="68"/>
                  </a:cubicBezTo>
                  <a:cubicBezTo>
                    <a:pt x="306" y="68"/>
                    <a:pt x="306" y="68"/>
                    <a:pt x="306" y="68"/>
                  </a:cubicBezTo>
                  <a:close/>
                  <a:moveTo>
                    <a:pt x="498" y="68"/>
                  </a:moveTo>
                  <a:cubicBezTo>
                    <a:pt x="505" y="68"/>
                    <a:pt x="509" y="63"/>
                    <a:pt x="509" y="57"/>
                  </a:cubicBezTo>
                  <a:cubicBezTo>
                    <a:pt x="509" y="51"/>
                    <a:pt x="505" y="46"/>
                    <a:pt x="498" y="46"/>
                  </a:cubicBezTo>
                  <a:cubicBezTo>
                    <a:pt x="459" y="46"/>
                    <a:pt x="459" y="46"/>
                    <a:pt x="459" y="46"/>
                  </a:cubicBezTo>
                  <a:cubicBezTo>
                    <a:pt x="453" y="46"/>
                    <a:pt x="448" y="51"/>
                    <a:pt x="448" y="57"/>
                  </a:cubicBezTo>
                  <a:cubicBezTo>
                    <a:pt x="448" y="63"/>
                    <a:pt x="453" y="68"/>
                    <a:pt x="459" y="68"/>
                  </a:cubicBezTo>
                  <a:lnTo>
                    <a:pt x="498" y="68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26" name="Freeform 119">
              <a:extLst>
                <a:ext uri="{FF2B5EF4-FFF2-40B4-BE49-F238E27FC236}">
                  <a16:creationId xmlns:a16="http://schemas.microsoft.com/office/drawing/2014/main" id="{4A8C7C53-2F59-41A2-892D-FA67878663E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25713" y="3943350"/>
              <a:ext cx="263525" cy="136525"/>
            </a:xfrm>
            <a:custGeom>
              <a:avLst/>
              <a:gdLst>
                <a:gd name="T0" fmla="*/ 47 w 298"/>
                <a:gd name="T1" fmla="*/ 0 h 156"/>
                <a:gd name="T2" fmla="*/ 133 w 298"/>
                <a:gd name="T3" fmla="*/ 0 h 156"/>
                <a:gd name="T4" fmla="*/ 184 w 298"/>
                <a:gd name="T5" fmla="*/ 40 h 156"/>
                <a:gd name="T6" fmla="*/ 281 w 298"/>
                <a:gd name="T7" fmla="*/ 138 h 156"/>
                <a:gd name="T8" fmla="*/ 298 w 298"/>
                <a:gd name="T9" fmla="*/ 156 h 156"/>
                <a:gd name="T10" fmla="*/ 273 w 298"/>
                <a:gd name="T11" fmla="*/ 156 h 156"/>
                <a:gd name="T12" fmla="*/ 11 w 298"/>
                <a:gd name="T13" fmla="*/ 156 h 156"/>
                <a:gd name="T14" fmla="*/ 0 w 298"/>
                <a:gd name="T15" fmla="*/ 156 h 156"/>
                <a:gd name="T16" fmla="*/ 0 w 298"/>
                <a:gd name="T17" fmla="*/ 145 h 156"/>
                <a:gd name="T18" fmla="*/ 0 w 298"/>
                <a:gd name="T19" fmla="*/ 48 h 156"/>
                <a:gd name="T20" fmla="*/ 14 w 298"/>
                <a:gd name="T21" fmla="*/ 14 h 156"/>
                <a:gd name="T22" fmla="*/ 47 w 298"/>
                <a:gd name="T23" fmla="*/ 0 h 156"/>
                <a:gd name="T24" fmla="*/ 133 w 298"/>
                <a:gd name="T25" fmla="*/ 22 h 156"/>
                <a:gd name="T26" fmla="*/ 47 w 298"/>
                <a:gd name="T27" fmla="*/ 22 h 156"/>
                <a:gd name="T28" fmla="*/ 29 w 298"/>
                <a:gd name="T29" fmla="*/ 30 h 156"/>
                <a:gd name="T30" fmla="*/ 22 w 298"/>
                <a:gd name="T31" fmla="*/ 48 h 156"/>
                <a:gd name="T32" fmla="*/ 22 w 298"/>
                <a:gd name="T33" fmla="*/ 134 h 156"/>
                <a:gd name="T34" fmla="*/ 247 w 298"/>
                <a:gd name="T35" fmla="*/ 134 h 156"/>
                <a:gd name="T36" fmla="*/ 169 w 298"/>
                <a:gd name="T37" fmla="*/ 55 h 156"/>
                <a:gd name="T38" fmla="*/ 133 w 298"/>
                <a:gd name="T39" fmla="*/ 2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8" h="156">
                  <a:moveTo>
                    <a:pt x="47" y="0"/>
                  </a:moveTo>
                  <a:cubicBezTo>
                    <a:pt x="133" y="0"/>
                    <a:pt x="133" y="0"/>
                    <a:pt x="133" y="0"/>
                  </a:cubicBezTo>
                  <a:cubicBezTo>
                    <a:pt x="141" y="0"/>
                    <a:pt x="161" y="17"/>
                    <a:pt x="184" y="40"/>
                  </a:cubicBezTo>
                  <a:cubicBezTo>
                    <a:pt x="221" y="76"/>
                    <a:pt x="271" y="127"/>
                    <a:pt x="281" y="138"/>
                  </a:cubicBezTo>
                  <a:cubicBezTo>
                    <a:pt x="298" y="156"/>
                    <a:pt x="298" y="156"/>
                    <a:pt x="298" y="156"/>
                  </a:cubicBezTo>
                  <a:cubicBezTo>
                    <a:pt x="273" y="156"/>
                    <a:pt x="273" y="156"/>
                    <a:pt x="273" y="156"/>
                  </a:cubicBezTo>
                  <a:cubicBezTo>
                    <a:pt x="11" y="156"/>
                    <a:pt x="11" y="156"/>
                    <a:pt x="11" y="156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35"/>
                    <a:pt x="5" y="23"/>
                    <a:pt x="14" y="14"/>
                  </a:cubicBezTo>
                  <a:cubicBezTo>
                    <a:pt x="22" y="6"/>
                    <a:pt x="34" y="0"/>
                    <a:pt x="47" y="0"/>
                  </a:cubicBezTo>
                  <a:close/>
                  <a:moveTo>
                    <a:pt x="133" y="22"/>
                  </a:moveTo>
                  <a:cubicBezTo>
                    <a:pt x="47" y="22"/>
                    <a:pt x="47" y="22"/>
                    <a:pt x="47" y="22"/>
                  </a:cubicBezTo>
                  <a:cubicBezTo>
                    <a:pt x="40" y="22"/>
                    <a:pt x="34" y="25"/>
                    <a:pt x="29" y="30"/>
                  </a:cubicBezTo>
                  <a:cubicBezTo>
                    <a:pt x="24" y="34"/>
                    <a:pt x="22" y="41"/>
                    <a:pt x="22" y="48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247" y="134"/>
                    <a:pt x="247" y="134"/>
                    <a:pt x="247" y="134"/>
                  </a:cubicBezTo>
                  <a:cubicBezTo>
                    <a:pt x="227" y="113"/>
                    <a:pt x="195" y="80"/>
                    <a:pt x="169" y="55"/>
                  </a:cubicBezTo>
                  <a:cubicBezTo>
                    <a:pt x="149" y="37"/>
                    <a:pt x="134" y="22"/>
                    <a:pt x="133" y="22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27" name="Rectangle 120">
              <a:extLst>
                <a:ext uri="{FF2B5EF4-FFF2-40B4-BE49-F238E27FC236}">
                  <a16:creationId xmlns:a16="http://schemas.microsoft.com/office/drawing/2014/main" id="{132654A7-17AF-479F-8944-71C2D3E1CE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01913" y="3952875"/>
              <a:ext cx="20638" cy="117475"/>
            </a:xfrm>
            <a:prstGeom prst="rect">
              <a:avLst/>
            </a:pr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28" name="Freeform 121">
              <a:extLst>
                <a:ext uri="{FF2B5EF4-FFF2-40B4-BE49-F238E27FC236}">
                  <a16:creationId xmlns:a16="http://schemas.microsoft.com/office/drawing/2014/main" id="{5C23DEF8-83D5-4163-843A-085608E3D743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5225" y="4149725"/>
              <a:ext cx="106363" cy="106363"/>
            </a:xfrm>
            <a:custGeom>
              <a:avLst/>
              <a:gdLst>
                <a:gd name="T0" fmla="*/ 60 w 120"/>
                <a:gd name="T1" fmla="*/ 0 h 120"/>
                <a:gd name="T2" fmla="*/ 102 w 120"/>
                <a:gd name="T3" fmla="*/ 18 h 120"/>
                <a:gd name="T4" fmla="*/ 120 w 120"/>
                <a:gd name="T5" fmla="*/ 60 h 120"/>
                <a:gd name="T6" fmla="*/ 102 w 120"/>
                <a:gd name="T7" fmla="*/ 103 h 120"/>
                <a:gd name="T8" fmla="*/ 60 w 120"/>
                <a:gd name="T9" fmla="*/ 120 h 120"/>
                <a:gd name="T10" fmla="*/ 17 w 120"/>
                <a:gd name="T11" fmla="*/ 103 h 120"/>
                <a:gd name="T12" fmla="*/ 0 w 120"/>
                <a:gd name="T13" fmla="*/ 60 h 120"/>
                <a:gd name="T14" fmla="*/ 17 w 120"/>
                <a:gd name="T15" fmla="*/ 18 h 120"/>
                <a:gd name="T16" fmla="*/ 60 w 120"/>
                <a:gd name="T1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0" h="120">
                  <a:moveTo>
                    <a:pt x="60" y="0"/>
                  </a:moveTo>
                  <a:cubicBezTo>
                    <a:pt x="76" y="0"/>
                    <a:pt x="91" y="7"/>
                    <a:pt x="102" y="18"/>
                  </a:cubicBezTo>
                  <a:cubicBezTo>
                    <a:pt x="113" y="29"/>
                    <a:pt x="120" y="44"/>
                    <a:pt x="120" y="60"/>
                  </a:cubicBezTo>
                  <a:cubicBezTo>
                    <a:pt x="120" y="77"/>
                    <a:pt x="113" y="92"/>
                    <a:pt x="102" y="103"/>
                  </a:cubicBezTo>
                  <a:cubicBezTo>
                    <a:pt x="91" y="114"/>
                    <a:pt x="76" y="120"/>
                    <a:pt x="60" y="120"/>
                  </a:cubicBezTo>
                  <a:cubicBezTo>
                    <a:pt x="43" y="120"/>
                    <a:pt x="28" y="114"/>
                    <a:pt x="17" y="103"/>
                  </a:cubicBezTo>
                  <a:cubicBezTo>
                    <a:pt x="6" y="92"/>
                    <a:pt x="0" y="77"/>
                    <a:pt x="0" y="60"/>
                  </a:cubicBezTo>
                  <a:cubicBezTo>
                    <a:pt x="0" y="44"/>
                    <a:pt x="6" y="29"/>
                    <a:pt x="17" y="18"/>
                  </a:cubicBezTo>
                  <a:cubicBezTo>
                    <a:pt x="28" y="7"/>
                    <a:pt x="43" y="0"/>
                    <a:pt x="60" y="0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29" name="Freeform 122">
              <a:extLst>
                <a:ext uri="{FF2B5EF4-FFF2-40B4-BE49-F238E27FC236}">
                  <a16:creationId xmlns:a16="http://schemas.microsoft.com/office/drawing/2014/main" id="{1135F648-D165-4BC4-AE2B-E16021CE734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2875" y="4149725"/>
              <a:ext cx="106363" cy="106363"/>
            </a:xfrm>
            <a:custGeom>
              <a:avLst/>
              <a:gdLst>
                <a:gd name="T0" fmla="*/ 60 w 121"/>
                <a:gd name="T1" fmla="*/ 0 h 120"/>
                <a:gd name="T2" fmla="*/ 103 w 121"/>
                <a:gd name="T3" fmla="*/ 18 h 120"/>
                <a:gd name="T4" fmla="*/ 121 w 121"/>
                <a:gd name="T5" fmla="*/ 60 h 120"/>
                <a:gd name="T6" fmla="*/ 103 w 121"/>
                <a:gd name="T7" fmla="*/ 103 h 120"/>
                <a:gd name="T8" fmla="*/ 60 w 121"/>
                <a:gd name="T9" fmla="*/ 120 h 120"/>
                <a:gd name="T10" fmla="*/ 18 w 121"/>
                <a:gd name="T11" fmla="*/ 103 h 120"/>
                <a:gd name="T12" fmla="*/ 0 w 121"/>
                <a:gd name="T13" fmla="*/ 60 h 120"/>
                <a:gd name="T14" fmla="*/ 18 w 121"/>
                <a:gd name="T15" fmla="*/ 18 h 120"/>
                <a:gd name="T16" fmla="*/ 60 w 121"/>
                <a:gd name="T1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1" h="120">
                  <a:moveTo>
                    <a:pt x="60" y="0"/>
                  </a:moveTo>
                  <a:cubicBezTo>
                    <a:pt x="77" y="0"/>
                    <a:pt x="92" y="7"/>
                    <a:pt x="103" y="18"/>
                  </a:cubicBezTo>
                  <a:cubicBezTo>
                    <a:pt x="114" y="29"/>
                    <a:pt x="121" y="44"/>
                    <a:pt x="121" y="60"/>
                  </a:cubicBezTo>
                  <a:cubicBezTo>
                    <a:pt x="121" y="77"/>
                    <a:pt x="114" y="92"/>
                    <a:pt x="103" y="103"/>
                  </a:cubicBezTo>
                  <a:cubicBezTo>
                    <a:pt x="92" y="114"/>
                    <a:pt x="77" y="120"/>
                    <a:pt x="60" y="120"/>
                  </a:cubicBezTo>
                  <a:cubicBezTo>
                    <a:pt x="44" y="120"/>
                    <a:pt x="29" y="114"/>
                    <a:pt x="18" y="103"/>
                  </a:cubicBezTo>
                  <a:cubicBezTo>
                    <a:pt x="7" y="92"/>
                    <a:pt x="0" y="77"/>
                    <a:pt x="0" y="60"/>
                  </a:cubicBezTo>
                  <a:cubicBezTo>
                    <a:pt x="0" y="44"/>
                    <a:pt x="7" y="29"/>
                    <a:pt x="18" y="18"/>
                  </a:cubicBezTo>
                  <a:cubicBezTo>
                    <a:pt x="29" y="7"/>
                    <a:pt x="44" y="0"/>
                    <a:pt x="60" y="0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</p:grpSp>
      <p:grpSp>
        <p:nvGrpSpPr>
          <p:cNvPr id="485" name="Group 484">
            <a:extLst>
              <a:ext uri="{FF2B5EF4-FFF2-40B4-BE49-F238E27FC236}">
                <a16:creationId xmlns:a16="http://schemas.microsoft.com/office/drawing/2014/main" id="{ECFA09ED-D03E-4E3F-8318-9DB9766533C3}"/>
              </a:ext>
            </a:extLst>
          </p:cNvPr>
          <p:cNvGrpSpPr>
            <a:grpSpLocks noChangeAspect="1"/>
          </p:cNvGrpSpPr>
          <p:nvPr/>
        </p:nvGrpSpPr>
        <p:grpSpPr>
          <a:xfrm>
            <a:off x="3922119" y="3005137"/>
            <a:ext cx="849313" cy="846138"/>
            <a:chOff x="3165475" y="3676650"/>
            <a:chExt cx="849313" cy="846138"/>
          </a:xfrm>
        </p:grpSpPr>
        <p:sp>
          <p:nvSpPr>
            <p:cNvPr id="130" name="Oval 123">
              <a:extLst>
                <a:ext uri="{FF2B5EF4-FFF2-40B4-BE49-F238E27FC236}">
                  <a16:creationId xmlns:a16="http://schemas.microsoft.com/office/drawing/2014/main" id="{7A68AB88-AFAE-433A-A788-5F8CED4662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65475" y="3676650"/>
              <a:ext cx="849313" cy="846138"/>
            </a:xfrm>
            <a:prstGeom prst="ellipse">
              <a:avLst/>
            </a:prstGeom>
            <a:solidFill>
              <a:srgbClr val="EC4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31" name="Freeform 124">
              <a:extLst>
                <a:ext uri="{FF2B5EF4-FFF2-40B4-BE49-F238E27FC236}">
                  <a16:creationId xmlns:a16="http://schemas.microsoft.com/office/drawing/2014/main" id="{82BB2A2C-A988-4E82-A2E9-675FFB4A3E88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7913" y="4029075"/>
              <a:ext cx="74613" cy="41275"/>
            </a:xfrm>
            <a:custGeom>
              <a:avLst/>
              <a:gdLst>
                <a:gd name="T0" fmla="*/ 0 w 85"/>
                <a:gd name="T1" fmla="*/ 46 h 46"/>
                <a:gd name="T2" fmla="*/ 0 w 85"/>
                <a:gd name="T3" fmla="*/ 30 h 46"/>
                <a:gd name="T4" fmla="*/ 9 w 85"/>
                <a:gd name="T5" fmla="*/ 8 h 46"/>
                <a:gd name="T6" fmla="*/ 31 w 85"/>
                <a:gd name="T7" fmla="*/ 0 h 46"/>
                <a:gd name="T8" fmla="*/ 54 w 85"/>
                <a:gd name="T9" fmla="*/ 0 h 46"/>
                <a:gd name="T10" fmla="*/ 76 w 85"/>
                <a:gd name="T11" fmla="*/ 8 h 46"/>
                <a:gd name="T12" fmla="*/ 85 w 85"/>
                <a:gd name="T13" fmla="*/ 30 h 46"/>
                <a:gd name="T14" fmla="*/ 85 w 85"/>
                <a:gd name="T15" fmla="*/ 43 h 46"/>
                <a:gd name="T16" fmla="*/ 0 w 8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5" h="46">
                  <a:moveTo>
                    <a:pt x="0" y="46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22"/>
                    <a:pt x="4" y="14"/>
                    <a:pt x="9" y="8"/>
                  </a:cubicBezTo>
                  <a:cubicBezTo>
                    <a:pt x="15" y="3"/>
                    <a:pt x="22" y="0"/>
                    <a:pt x="31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62" y="0"/>
                    <a:pt x="70" y="3"/>
                    <a:pt x="76" y="8"/>
                  </a:cubicBezTo>
                  <a:cubicBezTo>
                    <a:pt x="81" y="14"/>
                    <a:pt x="85" y="22"/>
                    <a:pt x="85" y="30"/>
                  </a:cubicBezTo>
                  <a:cubicBezTo>
                    <a:pt x="85" y="43"/>
                    <a:pt x="85" y="43"/>
                    <a:pt x="85" y="43"/>
                  </a:cubicBezTo>
                  <a:lnTo>
                    <a:pt x="0" y="46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32" name="Freeform 125">
              <a:extLst>
                <a:ext uri="{FF2B5EF4-FFF2-40B4-BE49-F238E27FC236}">
                  <a16:creationId xmlns:a16="http://schemas.microsoft.com/office/drawing/2014/main" id="{3299DEE0-3064-41CB-941A-90ADCE4DF319}"/>
                </a:ext>
              </a:extLst>
            </p:cNvPr>
            <p:cNvSpPr>
              <a:spLocks/>
            </p:cNvSpPr>
            <p:nvPr/>
          </p:nvSpPr>
          <p:spPr bwMode="auto">
            <a:xfrm>
              <a:off x="3357563" y="4092575"/>
              <a:ext cx="38100" cy="76200"/>
            </a:xfrm>
            <a:custGeom>
              <a:avLst/>
              <a:gdLst>
                <a:gd name="T0" fmla="*/ 44 w 44"/>
                <a:gd name="T1" fmla="*/ 86 h 86"/>
                <a:gd name="T2" fmla="*/ 10 w 44"/>
                <a:gd name="T3" fmla="*/ 67 h 86"/>
                <a:gd name="T4" fmla="*/ 0 w 44"/>
                <a:gd name="T5" fmla="*/ 43 h 86"/>
                <a:gd name="T6" fmla="*/ 10 w 44"/>
                <a:gd name="T7" fmla="*/ 20 h 86"/>
                <a:gd name="T8" fmla="*/ 44 w 44"/>
                <a:gd name="T9" fmla="*/ 0 h 86"/>
                <a:gd name="T10" fmla="*/ 44 w 44"/>
                <a:gd name="T11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86">
                  <a:moveTo>
                    <a:pt x="44" y="86"/>
                  </a:moveTo>
                  <a:cubicBezTo>
                    <a:pt x="28" y="81"/>
                    <a:pt x="17" y="74"/>
                    <a:pt x="10" y="67"/>
                  </a:cubicBezTo>
                  <a:cubicBezTo>
                    <a:pt x="3" y="60"/>
                    <a:pt x="0" y="52"/>
                    <a:pt x="0" y="43"/>
                  </a:cubicBezTo>
                  <a:cubicBezTo>
                    <a:pt x="0" y="35"/>
                    <a:pt x="4" y="27"/>
                    <a:pt x="10" y="20"/>
                  </a:cubicBezTo>
                  <a:cubicBezTo>
                    <a:pt x="17" y="12"/>
                    <a:pt x="29" y="5"/>
                    <a:pt x="44" y="0"/>
                  </a:cubicBezTo>
                  <a:lnTo>
                    <a:pt x="44" y="86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33" name="Freeform 126">
              <a:extLst>
                <a:ext uri="{FF2B5EF4-FFF2-40B4-BE49-F238E27FC236}">
                  <a16:creationId xmlns:a16="http://schemas.microsoft.com/office/drawing/2014/main" id="{3A44E980-7C77-468B-A5E7-C49F5D2FFF82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5188" y="4038600"/>
              <a:ext cx="65088" cy="187325"/>
            </a:xfrm>
            <a:custGeom>
              <a:avLst/>
              <a:gdLst>
                <a:gd name="T0" fmla="*/ 0 w 73"/>
                <a:gd name="T1" fmla="*/ 105 h 213"/>
                <a:gd name="T2" fmla="*/ 0 w 73"/>
                <a:gd name="T3" fmla="*/ 21 h 213"/>
                <a:gd name="T4" fmla="*/ 0 w 73"/>
                <a:gd name="T5" fmla="*/ 0 h 213"/>
                <a:gd name="T6" fmla="*/ 18 w 73"/>
                <a:gd name="T7" fmla="*/ 12 h 213"/>
                <a:gd name="T8" fmla="*/ 45 w 73"/>
                <a:gd name="T9" fmla="*/ 37 h 213"/>
                <a:gd name="T10" fmla="*/ 45 w 73"/>
                <a:gd name="T11" fmla="*/ 37 h 213"/>
                <a:gd name="T12" fmla="*/ 73 w 73"/>
                <a:gd name="T13" fmla="*/ 99 h 213"/>
                <a:gd name="T14" fmla="*/ 49 w 73"/>
                <a:gd name="T15" fmla="*/ 162 h 213"/>
                <a:gd name="T16" fmla="*/ 19 w 73"/>
                <a:gd name="T17" fmla="*/ 196 h 213"/>
                <a:gd name="T18" fmla="*/ 0 w 73"/>
                <a:gd name="T19" fmla="*/ 213 h 213"/>
                <a:gd name="T20" fmla="*/ 0 w 73"/>
                <a:gd name="T21" fmla="*/ 188 h 213"/>
                <a:gd name="T22" fmla="*/ 0 w 73"/>
                <a:gd name="T23" fmla="*/ 105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3" h="213">
                  <a:moveTo>
                    <a:pt x="0" y="105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28" y="20"/>
                    <a:pt x="38" y="28"/>
                    <a:pt x="45" y="37"/>
                  </a:cubicBezTo>
                  <a:cubicBezTo>
                    <a:pt x="45" y="37"/>
                    <a:pt x="45" y="37"/>
                    <a:pt x="45" y="37"/>
                  </a:cubicBezTo>
                  <a:cubicBezTo>
                    <a:pt x="64" y="57"/>
                    <a:pt x="72" y="77"/>
                    <a:pt x="73" y="99"/>
                  </a:cubicBezTo>
                  <a:cubicBezTo>
                    <a:pt x="73" y="120"/>
                    <a:pt x="65" y="141"/>
                    <a:pt x="49" y="162"/>
                  </a:cubicBezTo>
                  <a:cubicBezTo>
                    <a:pt x="41" y="174"/>
                    <a:pt x="31" y="185"/>
                    <a:pt x="19" y="196"/>
                  </a:cubicBezTo>
                  <a:cubicBezTo>
                    <a:pt x="0" y="213"/>
                    <a:pt x="0" y="213"/>
                    <a:pt x="0" y="213"/>
                  </a:cubicBezTo>
                  <a:cubicBezTo>
                    <a:pt x="0" y="188"/>
                    <a:pt x="0" y="188"/>
                    <a:pt x="0" y="188"/>
                  </a:cubicBezTo>
                  <a:lnTo>
                    <a:pt x="0" y="105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34" name="Freeform 127">
              <a:extLst>
                <a:ext uri="{FF2B5EF4-FFF2-40B4-BE49-F238E27FC236}">
                  <a16:creationId xmlns:a16="http://schemas.microsoft.com/office/drawing/2014/main" id="{B25559D9-8782-4056-A04F-E60DEFFECAE2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4900" y="3973513"/>
              <a:ext cx="47625" cy="74613"/>
            </a:xfrm>
            <a:custGeom>
              <a:avLst/>
              <a:gdLst>
                <a:gd name="T0" fmla="*/ 43 w 54"/>
                <a:gd name="T1" fmla="*/ 22 h 84"/>
                <a:gd name="T2" fmla="*/ 54 w 54"/>
                <a:gd name="T3" fmla="*/ 11 h 84"/>
                <a:gd name="T4" fmla="*/ 43 w 54"/>
                <a:gd name="T5" fmla="*/ 0 h 84"/>
                <a:gd name="T6" fmla="*/ 11 w 54"/>
                <a:gd name="T7" fmla="*/ 0 h 84"/>
                <a:gd name="T8" fmla="*/ 0 w 54"/>
                <a:gd name="T9" fmla="*/ 11 h 84"/>
                <a:gd name="T10" fmla="*/ 0 w 54"/>
                <a:gd name="T11" fmla="*/ 73 h 84"/>
                <a:gd name="T12" fmla="*/ 11 w 54"/>
                <a:gd name="T13" fmla="*/ 84 h 84"/>
                <a:gd name="T14" fmla="*/ 22 w 54"/>
                <a:gd name="T15" fmla="*/ 73 h 84"/>
                <a:gd name="T16" fmla="*/ 22 w 54"/>
                <a:gd name="T17" fmla="*/ 22 h 84"/>
                <a:gd name="T18" fmla="*/ 43 w 54"/>
                <a:gd name="T19" fmla="*/ 2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84">
                  <a:moveTo>
                    <a:pt x="43" y="22"/>
                  </a:moveTo>
                  <a:cubicBezTo>
                    <a:pt x="49" y="22"/>
                    <a:pt x="54" y="17"/>
                    <a:pt x="54" y="11"/>
                  </a:cubicBezTo>
                  <a:cubicBezTo>
                    <a:pt x="54" y="5"/>
                    <a:pt x="49" y="0"/>
                    <a:pt x="43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9"/>
                    <a:pt x="5" y="84"/>
                    <a:pt x="11" y="84"/>
                  </a:cubicBezTo>
                  <a:cubicBezTo>
                    <a:pt x="17" y="84"/>
                    <a:pt x="22" y="79"/>
                    <a:pt x="22" y="73"/>
                  </a:cubicBezTo>
                  <a:cubicBezTo>
                    <a:pt x="22" y="22"/>
                    <a:pt x="22" y="22"/>
                    <a:pt x="22" y="22"/>
                  </a:cubicBezTo>
                  <a:lnTo>
                    <a:pt x="43" y="22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35" name="Freeform 128">
              <a:extLst>
                <a:ext uri="{FF2B5EF4-FFF2-40B4-BE49-F238E27FC236}">
                  <a16:creationId xmlns:a16="http://schemas.microsoft.com/office/drawing/2014/main" id="{1979C731-2BD1-4234-85CC-B2E7127E49A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63925" y="4075113"/>
              <a:ext cx="357188" cy="111125"/>
            </a:xfrm>
            <a:custGeom>
              <a:avLst/>
              <a:gdLst>
                <a:gd name="T0" fmla="*/ 258 w 403"/>
                <a:gd name="T1" fmla="*/ 2 h 126"/>
                <a:gd name="T2" fmla="*/ 173 w 403"/>
                <a:gd name="T3" fmla="*/ 5 h 126"/>
                <a:gd name="T4" fmla="*/ 4 w 403"/>
                <a:gd name="T5" fmla="*/ 11 h 126"/>
                <a:gd name="T6" fmla="*/ 18 w 403"/>
                <a:gd name="T7" fmla="*/ 57 h 126"/>
                <a:gd name="T8" fmla="*/ 0 w 403"/>
                <a:gd name="T9" fmla="*/ 114 h 126"/>
                <a:gd name="T10" fmla="*/ 343 w 403"/>
                <a:gd name="T11" fmla="*/ 126 h 126"/>
                <a:gd name="T12" fmla="*/ 345 w 403"/>
                <a:gd name="T13" fmla="*/ 126 h 126"/>
                <a:gd name="T14" fmla="*/ 386 w 403"/>
                <a:gd name="T15" fmla="*/ 108 h 126"/>
                <a:gd name="T16" fmla="*/ 403 w 403"/>
                <a:gd name="T17" fmla="*/ 68 h 126"/>
                <a:gd name="T18" fmla="*/ 403 w 403"/>
                <a:gd name="T19" fmla="*/ 66 h 126"/>
                <a:gd name="T20" fmla="*/ 403 w 403"/>
                <a:gd name="T21" fmla="*/ 59 h 126"/>
                <a:gd name="T22" fmla="*/ 403 w 403"/>
                <a:gd name="T23" fmla="*/ 57 h 126"/>
                <a:gd name="T24" fmla="*/ 386 w 403"/>
                <a:gd name="T25" fmla="*/ 17 h 126"/>
                <a:gd name="T26" fmla="*/ 345 w 403"/>
                <a:gd name="T27" fmla="*/ 0 h 126"/>
                <a:gd name="T28" fmla="*/ 343 w 403"/>
                <a:gd name="T29" fmla="*/ 0 h 126"/>
                <a:gd name="T30" fmla="*/ 258 w 403"/>
                <a:gd name="T31" fmla="*/ 2 h 126"/>
                <a:gd name="T32" fmla="*/ 63 w 403"/>
                <a:gd name="T33" fmla="*/ 58 h 126"/>
                <a:gd name="T34" fmla="*/ 73 w 403"/>
                <a:gd name="T35" fmla="*/ 48 h 126"/>
                <a:gd name="T36" fmla="*/ 84 w 403"/>
                <a:gd name="T37" fmla="*/ 58 h 126"/>
                <a:gd name="T38" fmla="*/ 73 w 403"/>
                <a:gd name="T39" fmla="*/ 69 h 126"/>
                <a:gd name="T40" fmla="*/ 63 w 403"/>
                <a:gd name="T41" fmla="*/ 58 h 126"/>
                <a:gd name="T42" fmla="*/ 99 w 403"/>
                <a:gd name="T43" fmla="*/ 58 h 126"/>
                <a:gd name="T44" fmla="*/ 109 w 403"/>
                <a:gd name="T45" fmla="*/ 48 h 126"/>
                <a:gd name="T46" fmla="*/ 119 w 403"/>
                <a:gd name="T47" fmla="*/ 58 h 126"/>
                <a:gd name="T48" fmla="*/ 109 w 403"/>
                <a:gd name="T49" fmla="*/ 69 h 126"/>
                <a:gd name="T50" fmla="*/ 99 w 403"/>
                <a:gd name="T51" fmla="*/ 58 h 126"/>
                <a:gd name="T52" fmla="*/ 135 w 403"/>
                <a:gd name="T53" fmla="*/ 58 h 126"/>
                <a:gd name="T54" fmla="*/ 145 w 403"/>
                <a:gd name="T55" fmla="*/ 48 h 126"/>
                <a:gd name="T56" fmla="*/ 155 w 403"/>
                <a:gd name="T57" fmla="*/ 58 h 126"/>
                <a:gd name="T58" fmla="*/ 145 w 403"/>
                <a:gd name="T59" fmla="*/ 69 h 126"/>
                <a:gd name="T60" fmla="*/ 135 w 403"/>
                <a:gd name="T61" fmla="*/ 58 h 126"/>
                <a:gd name="T62" fmla="*/ 170 w 403"/>
                <a:gd name="T63" fmla="*/ 58 h 126"/>
                <a:gd name="T64" fmla="*/ 181 w 403"/>
                <a:gd name="T65" fmla="*/ 48 h 126"/>
                <a:gd name="T66" fmla="*/ 191 w 403"/>
                <a:gd name="T67" fmla="*/ 58 h 126"/>
                <a:gd name="T68" fmla="*/ 181 w 403"/>
                <a:gd name="T69" fmla="*/ 69 h 126"/>
                <a:gd name="T70" fmla="*/ 170 w 403"/>
                <a:gd name="T71" fmla="*/ 58 h 126"/>
                <a:gd name="T72" fmla="*/ 206 w 403"/>
                <a:gd name="T73" fmla="*/ 58 h 126"/>
                <a:gd name="T74" fmla="*/ 217 w 403"/>
                <a:gd name="T75" fmla="*/ 48 h 126"/>
                <a:gd name="T76" fmla="*/ 227 w 403"/>
                <a:gd name="T77" fmla="*/ 58 h 126"/>
                <a:gd name="T78" fmla="*/ 217 w 403"/>
                <a:gd name="T79" fmla="*/ 69 h 126"/>
                <a:gd name="T80" fmla="*/ 206 w 403"/>
                <a:gd name="T81" fmla="*/ 58 h 126"/>
                <a:gd name="T82" fmla="*/ 242 w 403"/>
                <a:gd name="T83" fmla="*/ 58 h 126"/>
                <a:gd name="T84" fmla="*/ 252 w 403"/>
                <a:gd name="T85" fmla="*/ 48 h 126"/>
                <a:gd name="T86" fmla="*/ 263 w 403"/>
                <a:gd name="T87" fmla="*/ 58 h 126"/>
                <a:gd name="T88" fmla="*/ 252 w 403"/>
                <a:gd name="T89" fmla="*/ 69 h 126"/>
                <a:gd name="T90" fmla="*/ 242 w 403"/>
                <a:gd name="T91" fmla="*/ 58 h 126"/>
                <a:gd name="T92" fmla="*/ 278 w 403"/>
                <a:gd name="T93" fmla="*/ 58 h 126"/>
                <a:gd name="T94" fmla="*/ 288 w 403"/>
                <a:gd name="T95" fmla="*/ 48 h 126"/>
                <a:gd name="T96" fmla="*/ 299 w 403"/>
                <a:gd name="T97" fmla="*/ 58 h 126"/>
                <a:gd name="T98" fmla="*/ 288 w 403"/>
                <a:gd name="T99" fmla="*/ 69 h 126"/>
                <a:gd name="T100" fmla="*/ 278 w 403"/>
                <a:gd name="T101" fmla="*/ 58 h 126"/>
                <a:gd name="T102" fmla="*/ 314 w 403"/>
                <a:gd name="T103" fmla="*/ 58 h 126"/>
                <a:gd name="T104" fmla="*/ 324 w 403"/>
                <a:gd name="T105" fmla="*/ 48 h 126"/>
                <a:gd name="T106" fmla="*/ 335 w 403"/>
                <a:gd name="T107" fmla="*/ 58 h 126"/>
                <a:gd name="T108" fmla="*/ 324 w 403"/>
                <a:gd name="T109" fmla="*/ 69 h 126"/>
                <a:gd name="T110" fmla="*/ 314 w 403"/>
                <a:gd name="T111" fmla="*/ 58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03" h="126">
                  <a:moveTo>
                    <a:pt x="258" y="2"/>
                  </a:moveTo>
                  <a:cubicBezTo>
                    <a:pt x="173" y="5"/>
                    <a:pt x="173" y="5"/>
                    <a:pt x="173" y="5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12" y="25"/>
                    <a:pt x="17" y="40"/>
                    <a:pt x="18" y="57"/>
                  </a:cubicBezTo>
                  <a:cubicBezTo>
                    <a:pt x="18" y="78"/>
                    <a:pt x="11" y="97"/>
                    <a:pt x="0" y="114"/>
                  </a:cubicBezTo>
                  <a:cubicBezTo>
                    <a:pt x="343" y="126"/>
                    <a:pt x="343" y="126"/>
                    <a:pt x="343" y="126"/>
                  </a:cubicBezTo>
                  <a:cubicBezTo>
                    <a:pt x="345" y="126"/>
                    <a:pt x="345" y="126"/>
                    <a:pt x="345" y="126"/>
                  </a:cubicBezTo>
                  <a:cubicBezTo>
                    <a:pt x="361" y="126"/>
                    <a:pt x="375" y="119"/>
                    <a:pt x="386" y="108"/>
                  </a:cubicBezTo>
                  <a:cubicBezTo>
                    <a:pt x="396" y="98"/>
                    <a:pt x="403" y="83"/>
                    <a:pt x="403" y="68"/>
                  </a:cubicBezTo>
                  <a:cubicBezTo>
                    <a:pt x="403" y="66"/>
                    <a:pt x="403" y="66"/>
                    <a:pt x="403" y="66"/>
                  </a:cubicBezTo>
                  <a:cubicBezTo>
                    <a:pt x="403" y="59"/>
                    <a:pt x="403" y="59"/>
                    <a:pt x="403" y="59"/>
                  </a:cubicBezTo>
                  <a:cubicBezTo>
                    <a:pt x="403" y="57"/>
                    <a:pt x="403" y="57"/>
                    <a:pt x="403" y="57"/>
                  </a:cubicBezTo>
                  <a:cubicBezTo>
                    <a:pt x="403" y="42"/>
                    <a:pt x="396" y="27"/>
                    <a:pt x="386" y="17"/>
                  </a:cubicBezTo>
                  <a:cubicBezTo>
                    <a:pt x="375" y="6"/>
                    <a:pt x="361" y="0"/>
                    <a:pt x="345" y="0"/>
                  </a:cubicBezTo>
                  <a:cubicBezTo>
                    <a:pt x="345" y="0"/>
                    <a:pt x="345" y="0"/>
                    <a:pt x="343" y="0"/>
                  </a:cubicBezTo>
                  <a:cubicBezTo>
                    <a:pt x="258" y="2"/>
                    <a:pt x="258" y="2"/>
                    <a:pt x="258" y="2"/>
                  </a:cubicBezTo>
                  <a:close/>
                  <a:moveTo>
                    <a:pt x="63" y="58"/>
                  </a:moveTo>
                  <a:cubicBezTo>
                    <a:pt x="63" y="53"/>
                    <a:pt x="67" y="48"/>
                    <a:pt x="73" y="48"/>
                  </a:cubicBezTo>
                  <a:cubicBezTo>
                    <a:pt x="79" y="48"/>
                    <a:pt x="84" y="53"/>
                    <a:pt x="84" y="58"/>
                  </a:cubicBezTo>
                  <a:cubicBezTo>
                    <a:pt x="84" y="64"/>
                    <a:pt x="79" y="69"/>
                    <a:pt x="73" y="69"/>
                  </a:cubicBezTo>
                  <a:cubicBezTo>
                    <a:pt x="67" y="69"/>
                    <a:pt x="63" y="64"/>
                    <a:pt x="63" y="58"/>
                  </a:cubicBezTo>
                  <a:close/>
                  <a:moveTo>
                    <a:pt x="99" y="58"/>
                  </a:moveTo>
                  <a:cubicBezTo>
                    <a:pt x="99" y="53"/>
                    <a:pt x="103" y="48"/>
                    <a:pt x="109" y="48"/>
                  </a:cubicBezTo>
                  <a:cubicBezTo>
                    <a:pt x="115" y="48"/>
                    <a:pt x="119" y="53"/>
                    <a:pt x="119" y="58"/>
                  </a:cubicBezTo>
                  <a:cubicBezTo>
                    <a:pt x="119" y="64"/>
                    <a:pt x="115" y="69"/>
                    <a:pt x="109" y="69"/>
                  </a:cubicBezTo>
                  <a:cubicBezTo>
                    <a:pt x="103" y="69"/>
                    <a:pt x="99" y="64"/>
                    <a:pt x="99" y="58"/>
                  </a:cubicBezTo>
                  <a:close/>
                  <a:moveTo>
                    <a:pt x="135" y="58"/>
                  </a:moveTo>
                  <a:cubicBezTo>
                    <a:pt x="135" y="53"/>
                    <a:pt x="139" y="48"/>
                    <a:pt x="145" y="48"/>
                  </a:cubicBezTo>
                  <a:cubicBezTo>
                    <a:pt x="151" y="48"/>
                    <a:pt x="155" y="53"/>
                    <a:pt x="155" y="58"/>
                  </a:cubicBezTo>
                  <a:cubicBezTo>
                    <a:pt x="155" y="64"/>
                    <a:pt x="151" y="69"/>
                    <a:pt x="145" y="69"/>
                  </a:cubicBezTo>
                  <a:cubicBezTo>
                    <a:pt x="139" y="69"/>
                    <a:pt x="135" y="64"/>
                    <a:pt x="135" y="58"/>
                  </a:cubicBezTo>
                  <a:close/>
                  <a:moveTo>
                    <a:pt x="170" y="58"/>
                  </a:moveTo>
                  <a:cubicBezTo>
                    <a:pt x="170" y="53"/>
                    <a:pt x="175" y="48"/>
                    <a:pt x="181" y="48"/>
                  </a:cubicBezTo>
                  <a:cubicBezTo>
                    <a:pt x="187" y="48"/>
                    <a:pt x="191" y="53"/>
                    <a:pt x="191" y="58"/>
                  </a:cubicBezTo>
                  <a:cubicBezTo>
                    <a:pt x="191" y="64"/>
                    <a:pt x="187" y="69"/>
                    <a:pt x="181" y="69"/>
                  </a:cubicBezTo>
                  <a:cubicBezTo>
                    <a:pt x="175" y="69"/>
                    <a:pt x="170" y="64"/>
                    <a:pt x="170" y="58"/>
                  </a:cubicBezTo>
                  <a:close/>
                  <a:moveTo>
                    <a:pt x="206" y="58"/>
                  </a:moveTo>
                  <a:cubicBezTo>
                    <a:pt x="206" y="53"/>
                    <a:pt x="211" y="48"/>
                    <a:pt x="217" y="48"/>
                  </a:cubicBezTo>
                  <a:cubicBezTo>
                    <a:pt x="222" y="48"/>
                    <a:pt x="227" y="53"/>
                    <a:pt x="227" y="58"/>
                  </a:cubicBezTo>
                  <a:cubicBezTo>
                    <a:pt x="227" y="64"/>
                    <a:pt x="222" y="69"/>
                    <a:pt x="217" y="69"/>
                  </a:cubicBezTo>
                  <a:cubicBezTo>
                    <a:pt x="211" y="69"/>
                    <a:pt x="206" y="64"/>
                    <a:pt x="206" y="58"/>
                  </a:cubicBezTo>
                  <a:close/>
                  <a:moveTo>
                    <a:pt x="242" y="58"/>
                  </a:moveTo>
                  <a:cubicBezTo>
                    <a:pt x="242" y="53"/>
                    <a:pt x="247" y="48"/>
                    <a:pt x="252" y="48"/>
                  </a:cubicBezTo>
                  <a:cubicBezTo>
                    <a:pt x="258" y="48"/>
                    <a:pt x="263" y="53"/>
                    <a:pt x="263" y="58"/>
                  </a:cubicBezTo>
                  <a:cubicBezTo>
                    <a:pt x="263" y="64"/>
                    <a:pt x="258" y="69"/>
                    <a:pt x="252" y="69"/>
                  </a:cubicBezTo>
                  <a:cubicBezTo>
                    <a:pt x="247" y="69"/>
                    <a:pt x="242" y="64"/>
                    <a:pt x="242" y="58"/>
                  </a:cubicBezTo>
                  <a:close/>
                  <a:moveTo>
                    <a:pt x="278" y="58"/>
                  </a:moveTo>
                  <a:cubicBezTo>
                    <a:pt x="278" y="53"/>
                    <a:pt x="283" y="48"/>
                    <a:pt x="288" y="48"/>
                  </a:cubicBezTo>
                  <a:cubicBezTo>
                    <a:pt x="294" y="48"/>
                    <a:pt x="299" y="53"/>
                    <a:pt x="299" y="58"/>
                  </a:cubicBezTo>
                  <a:cubicBezTo>
                    <a:pt x="299" y="64"/>
                    <a:pt x="294" y="69"/>
                    <a:pt x="288" y="69"/>
                  </a:cubicBezTo>
                  <a:cubicBezTo>
                    <a:pt x="283" y="69"/>
                    <a:pt x="278" y="64"/>
                    <a:pt x="278" y="58"/>
                  </a:cubicBezTo>
                  <a:close/>
                  <a:moveTo>
                    <a:pt x="314" y="58"/>
                  </a:moveTo>
                  <a:cubicBezTo>
                    <a:pt x="314" y="53"/>
                    <a:pt x="318" y="48"/>
                    <a:pt x="324" y="48"/>
                  </a:cubicBezTo>
                  <a:cubicBezTo>
                    <a:pt x="330" y="48"/>
                    <a:pt x="335" y="53"/>
                    <a:pt x="335" y="58"/>
                  </a:cubicBezTo>
                  <a:cubicBezTo>
                    <a:pt x="335" y="64"/>
                    <a:pt x="330" y="69"/>
                    <a:pt x="324" y="69"/>
                  </a:cubicBezTo>
                  <a:cubicBezTo>
                    <a:pt x="318" y="69"/>
                    <a:pt x="314" y="64"/>
                    <a:pt x="314" y="58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</p:grpSp>
      <p:grpSp>
        <p:nvGrpSpPr>
          <p:cNvPr id="486" name="Group 485">
            <a:extLst>
              <a:ext uri="{FF2B5EF4-FFF2-40B4-BE49-F238E27FC236}">
                <a16:creationId xmlns:a16="http://schemas.microsoft.com/office/drawing/2014/main" id="{B03BEFB7-4A6D-46BA-9C2E-DD7030EC8115}"/>
              </a:ext>
            </a:extLst>
          </p:cNvPr>
          <p:cNvGrpSpPr>
            <a:grpSpLocks noChangeAspect="1"/>
          </p:cNvGrpSpPr>
          <p:nvPr/>
        </p:nvGrpSpPr>
        <p:grpSpPr>
          <a:xfrm>
            <a:off x="5099359" y="3005137"/>
            <a:ext cx="849313" cy="846138"/>
            <a:chOff x="4141788" y="3676650"/>
            <a:chExt cx="849313" cy="846138"/>
          </a:xfrm>
        </p:grpSpPr>
        <p:sp>
          <p:nvSpPr>
            <p:cNvPr id="136" name="Oval 129">
              <a:extLst>
                <a:ext uri="{FF2B5EF4-FFF2-40B4-BE49-F238E27FC236}">
                  <a16:creationId xmlns:a16="http://schemas.microsoft.com/office/drawing/2014/main" id="{E879DFD0-C114-44AA-B41E-A69CD9EB97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41788" y="3676650"/>
              <a:ext cx="849313" cy="846138"/>
            </a:xfrm>
            <a:prstGeom prst="ellipse">
              <a:avLst/>
            </a:prstGeom>
            <a:solidFill>
              <a:srgbClr val="7E57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37" name="Freeform 130">
              <a:extLst>
                <a:ext uri="{FF2B5EF4-FFF2-40B4-BE49-F238E27FC236}">
                  <a16:creationId xmlns:a16="http://schemas.microsoft.com/office/drawing/2014/main" id="{F67B0FD1-9AAA-43A0-B07E-4873F4496C8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62463" y="3978275"/>
              <a:ext cx="114300" cy="49213"/>
            </a:xfrm>
            <a:custGeom>
              <a:avLst/>
              <a:gdLst>
                <a:gd name="T0" fmla="*/ 0 w 129"/>
                <a:gd name="T1" fmla="*/ 55 h 55"/>
                <a:gd name="T2" fmla="*/ 129 w 129"/>
                <a:gd name="T3" fmla="*/ 55 h 55"/>
                <a:gd name="T4" fmla="*/ 129 w 129"/>
                <a:gd name="T5" fmla="*/ 0 h 55"/>
                <a:gd name="T6" fmla="*/ 70 w 129"/>
                <a:gd name="T7" fmla="*/ 0 h 55"/>
                <a:gd name="T8" fmla="*/ 61 w 129"/>
                <a:gd name="T9" fmla="*/ 14 h 55"/>
                <a:gd name="T10" fmla="*/ 3 w 129"/>
                <a:gd name="T11" fmla="*/ 47 h 55"/>
                <a:gd name="T12" fmla="*/ 0 w 129"/>
                <a:gd name="T13" fmla="*/ 48 h 55"/>
                <a:gd name="T14" fmla="*/ 0 w 129"/>
                <a:gd name="T15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9" h="55">
                  <a:moveTo>
                    <a:pt x="0" y="55"/>
                  </a:moveTo>
                  <a:cubicBezTo>
                    <a:pt x="129" y="55"/>
                    <a:pt x="129" y="55"/>
                    <a:pt x="129" y="55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68" y="5"/>
                    <a:pt x="65" y="9"/>
                    <a:pt x="61" y="14"/>
                  </a:cubicBezTo>
                  <a:cubicBezTo>
                    <a:pt x="47" y="32"/>
                    <a:pt x="27" y="44"/>
                    <a:pt x="3" y="47"/>
                  </a:cubicBezTo>
                  <a:cubicBezTo>
                    <a:pt x="2" y="47"/>
                    <a:pt x="1" y="47"/>
                    <a:pt x="0" y="48"/>
                  </a:cubicBezTo>
                  <a:lnTo>
                    <a:pt x="0" y="55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38" name="Freeform 131">
              <a:extLst>
                <a:ext uri="{FF2B5EF4-FFF2-40B4-BE49-F238E27FC236}">
                  <a16:creationId xmlns:a16="http://schemas.microsoft.com/office/drawing/2014/main" id="{39535FBF-544C-4788-AAFC-1B740076507E}"/>
                </a:ext>
              </a:extLst>
            </p:cNvPr>
            <p:cNvSpPr>
              <a:spLocks/>
            </p:cNvSpPr>
            <p:nvPr/>
          </p:nvSpPr>
          <p:spPr bwMode="auto">
            <a:xfrm>
              <a:off x="4333875" y="4021138"/>
              <a:ext cx="284163" cy="247650"/>
            </a:xfrm>
            <a:custGeom>
              <a:avLst/>
              <a:gdLst>
                <a:gd name="T0" fmla="*/ 29 w 321"/>
                <a:gd name="T1" fmla="*/ 0 h 280"/>
                <a:gd name="T2" fmla="*/ 292 w 321"/>
                <a:gd name="T3" fmla="*/ 0 h 280"/>
                <a:gd name="T4" fmla="*/ 312 w 321"/>
                <a:gd name="T5" fmla="*/ 9 h 280"/>
                <a:gd name="T6" fmla="*/ 321 w 321"/>
                <a:gd name="T7" fmla="*/ 29 h 280"/>
                <a:gd name="T8" fmla="*/ 321 w 321"/>
                <a:gd name="T9" fmla="*/ 251 h 280"/>
                <a:gd name="T10" fmla="*/ 312 w 321"/>
                <a:gd name="T11" fmla="*/ 272 h 280"/>
                <a:gd name="T12" fmla="*/ 292 w 321"/>
                <a:gd name="T13" fmla="*/ 280 h 280"/>
                <a:gd name="T14" fmla="*/ 149 w 321"/>
                <a:gd name="T15" fmla="*/ 280 h 280"/>
                <a:gd name="T16" fmla="*/ 131 w 321"/>
                <a:gd name="T17" fmla="*/ 242 h 280"/>
                <a:gd name="T18" fmla="*/ 89 w 321"/>
                <a:gd name="T19" fmla="*/ 225 h 280"/>
                <a:gd name="T20" fmla="*/ 47 w 321"/>
                <a:gd name="T21" fmla="*/ 242 h 280"/>
                <a:gd name="T22" fmla="*/ 30 w 321"/>
                <a:gd name="T23" fmla="*/ 280 h 280"/>
                <a:gd name="T24" fmla="*/ 29 w 321"/>
                <a:gd name="T25" fmla="*/ 280 h 280"/>
                <a:gd name="T26" fmla="*/ 8 w 321"/>
                <a:gd name="T27" fmla="*/ 272 h 280"/>
                <a:gd name="T28" fmla="*/ 0 w 321"/>
                <a:gd name="T29" fmla="*/ 251 h 280"/>
                <a:gd name="T30" fmla="*/ 0 w 321"/>
                <a:gd name="T31" fmla="*/ 29 h 280"/>
                <a:gd name="T32" fmla="*/ 8 w 321"/>
                <a:gd name="T33" fmla="*/ 9 h 280"/>
                <a:gd name="T34" fmla="*/ 29 w 321"/>
                <a:gd name="T35" fmla="*/ 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21" h="280">
                  <a:moveTo>
                    <a:pt x="29" y="0"/>
                  </a:moveTo>
                  <a:cubicBezTo>
                    <a:pt x="292" y="0"/>
                    <a:pt x="292" y="0"/>
                    <a:pt x="292" y="0"/>
                  </a:cubicBezTo>
                  <a:cubicBezTo>
                    <a:pt x="300" y="0"/>
                    <a:pt x="307" y="3"/>
                    <a:pt x="312" y="9"/>
                  </a:cubicBezTo>
                  <a:cubicBezTo>
                    <a:pt x="318" y="14"/>
                    <a:pt x="321" y="21"/>
                    <a:pt x="321" y="29"/>
                  </a:cubicBezTo>
                  <a:cubicBezTo>
                    <a:pt x="321" y="251"/>
                    <a:pt x="321" y="251"/>
                    <a:pt x="321" y="251"/>
                  </a:cubicBezTo>
                  <a:cubicBezTo>
                    <a:pt x="321" y="259"/>
                    <a:pt x="318" y="267"/>
                    <a:pt x="312" y="272"/>
                  </a:cubicBezTo>
                  <a:cubicBezTo>
                    <a:pt x="307" y="277"/>
                    <a:pt x="300" y="280"/>
                    <a:pt x="292" y="280"/>
                  </a:cubicBezTo>
                  <a:cubicBezTo>
                    <a:pt x="149" y="280"/>
                    <a:pt x="149" y="280"/>
                    <a:pt x="149" y="280"/>
                  </a:cubicBezTo>
                  <a:cubicBezTo>
                    <a:pt x="148" y="266"/>
                    <a:pt x="142" y="252"/>
                    <a:pt x="131" y="242"/>
                  </a:cubicBezTo>
                  <a:cubicBezTo>
                    <a:pt x="120" y="231"/>
                    <a:pt x="105" y="225"/>
                    <a:pt x="89" y="225"/>
                  </a:cubicBezTo>
                  <a:cubicBezTo>
                    <a:pt x="74" y="225"/>
                    <a:pt x="58" y="231"/>
                    <a:pt x="47" y="242"/>
                  </a:cubicBezTo>
                  <a:cubicBezTo>
                    <a:pt x="37" y="252"/>
                    <a:pt x="31" y="266"/>
                    <a:pt x="30" y="280"/>
                  </a:cubicBezTo>
                  <a:cubicBezTo>
                    <a:pt x="29" y="280"/>
                    <a:pt x="29" y="280"/>
                    <a:pt x="29" y="280"/>
                  </a:cubicBezTo>
                  <a:cubicBezTo>
                    <a:pt x="21" y="280"/>
                    <a:pt x="14" y="277"/>
                    <a:pt x="8" y="272"/>
                  </a:cubicBezTo>
                  <a:cubicBezTo>
                    <a:pt x="3" y="267"/>
                    <a:pt x="0" y="259"/>
                    <a:pt x="0" y="251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1"/>
                    <a:pt x="3" y="14"/>
                    <a:pt x="8" y="9"/>
                  </a:cubicBezTo>
                  <a:cubicBezTo>
                    <a:pt x="14" y="3"/>
                    <a:pt x="21" y="0"/>
                    <a:pt x="29" y="0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39" name="Freeform 132">
              <a:extLst>
                <a:ext uri="{FF2B5EF4-FFF2-40B4-BE49-F238E27FC236}">
                  <a16:creationId xmlns:a16="http://schemas.microsoft.com/office/drawing/2014/main" id="{A3FCAF07-C8E9-4B08-9A31-739C4D6EEBA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16450" y="4160838"/>
              <a:ext cx="182563" cy="107950"/>
            </a:xfrm>
            <a:custGeom>
              <a:avLst/>
              <a:gdLst>
                <a:gd name="T0" fmla="*/ 13 w 205"/>
                <a:gd name="T1" fmla="*/ 0 h 122"/>
                <a:gd name="T2" fmla="*/ 173 w 205"/>
                <a:gd name="T3" fmla="*/ 0 h 122"/>
                <a:gd name="T4" fmla="*/ 196 w 205"/>
                <a:gd name="T5" fmla="*/ 9 h 122"/>
                <a:gd name="T6" fmla="*/ 205 w 205"/>
                <a:gd name="T7" fmla="*/ 32 h 122"/>
                <a:gd name="T8" fmla="*/ 205 w 205"/>
                <a:gd name="T9" fmla="*/ 90 h 122"/>
                <a:gd name="T10" fmla="*/ 196 w 205"/>
                <a:gd name="T11" fmla="*/ 113 h 122"/>
                <a:gd name="T12" fmla="*/ 173 w 205"/>
                <a:gd name="T13" fmla="*/ 122 h 122"/>
                <a:gd name="T14" fmla="*/ 171 w 205"/>
                <a:gd name="T15" fmla="*/ 122 h 122"/>
                <a:gd name="T16" fmla="*/ 152 w 205"/>
                <a:gd name="T17" fmla="*/ 122 h 122"/>
                <a:gd name="T18" fmla="*/ 135 w 205"/>
                <a:gd name="T19" fmla="*/ 84 h 122"/>
                <a:gd name="T20" fmla="*/ 93 w 205"/>
                <a:gd name="T21" fmla="*/ 67 h 122"/>
                <a:gd name="T22" fmla="*/ 51 w 205"/>
                <a:gd name="T23" fmla="*/ 84 h 122"/>
                <a:gd name="T24" fmla="*/ 34 w 205"/>
                <a:gd name="T25" fmla="*/ 122 h 122"/>
                <a:gd name="T26" fmla="*/ 0 w 205"/>
                <a:gd name="T27" fmla="*/ 122 h 122"/>
                <a:gd name="T28" fmla="*/ 1 w 205"/>
                <a:gd name="T29" fmla="*/ 122 h 122"/>
                <a:gd name="T30" fmla="*/ 13 w 205"/>
                <a:gd name="T31" fmla="*/ 93 h 122"/>
                <a:gd name="T32" fmla="*/ 13 w 205"/>
                <a:gd name="T33" fmla="*/ 0 h 122"/>
                <a:gd name="T34" fmla="*/ 184 w 205"/>
                <a:gd name="T35" fmla="*/ 58 h 122"/>
                <a:gd name="T36" fmla="*/ 195 w 205"/>
                <a:gd name="T37" fmla="*/ 47 h 122"/>
                <a:gd name="T38" fmla="*/ 184 w 205"/>
                <a:gd name="T39" fmla="*/ 37 h 122"/>
                <a:gd name="T40" fmla="*/ 135 w 205"/>
                <a:gd name="T41" fmla="*/ 37 h 122"/>
                <a:gd name="T42" fmla="*/ 124 w 205"/>
                <a:gd name="T43" fmla="*/ 47 h 122"/>
                <a:gd name="T44" fmla="*/ 135 w 205"/>
                <a:gd name="T45" fmla="*/ 58 h 122"/>
                <a:gd name="T46" fmla="*/ 184 w 205"/>
                <a:gd name="T47" fmla="*/ 58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05" h="122">
                  <a:moveTo>
                    <a:pt x="13" y="0"/>
                  </a:moveTo>
                  <a:cubicBezTo>
                    <a:pt x="173" y="0"/>
                    <a:pt x="173" y="0"/>
                    <a:pt x="173" y="0"/>
                  </a:cubicBezTo>
                  <a:cubicBezTo>
                    <a:pt x="182" y="0"/>
                    <a:pt x="190" y="4"/>
                    <a:pt x="196" y="9"/>
                  </a:cubicBezTo>
                  <a:cubicBezTo>
                    <a:pt x="202" y="15"/>
                    <a:pt x="205" y="23"/>
                    <a:pt x="205" y="32"/>
                  </a:cubicBezTo>
                  <a:cubicBezTo>
                    <a:pt x="205" y="90"/>
                    <a:pt x="205" y="90"/>
                    <a:pt x="205" y="90"/>
                  </a:cubicBezTo>
                  <a:cubicBezTo>
                    <a:pt x="205" y="99"/>
                    <a:pt x="202" y="107"/>
                    <a:pt x="196" y="113"/>
                  </a:cubicBezTo>
                  <a:cubicBezTo>
                    <a:pt x="190" y="119"/>
                    <a:pt x="182" y="122"/>
                    <a:pt x="173" y="122"/>
                  </a:cubicBezTo>
                  <a:cubicBezTo>
                    <a:pt x="171" y="122"/>
                    <a:pt x="171" y="122"/>
                    <a:pt x="171" y="122"/>
                  </a:cubicBezTo>
                  <a:cubicBezTo>
                    <a:pt x="152" y="122"/>
                    <a:pt x="152" y="122"/>
                    <a:pt x="152" y="122"/>
                  </a:cubicBezTo>
                  <a:cubicBezTo>
                    <a:pt x="151" y="108"/>
                    <a:pt x="145" y="94"/>
                    <a:pt x="135" y="84"/>
                  </a:cubicBezTo>
                  <a:cubicBezTo>
                    <a:pt x="124" y="73"/>
                    <a:pt x="109" y="67"/>
                    <a:pt x="93" y="67"/>
                  </a:cubicBezTo>
                  <a:cubicBezTo>
                    <a:pt x="77" y="67"/>
                    <a:pt x="62" y="73"/>
                    <a:pt x="51" y="84"/>
                  </a:cubicBezTo>
                  <a:cubicBezTo>
                    <a:pt x="41" y="94"/>
                    <a:pt x="34" y="108"/>
                    <a:pt x="34" y="122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1" y="122"/>
                    <a:pt x="1" y="122"/>
                    <a:pt x="1" y="122"/>
                  </a:cubicBezTo>
                  <a:cubicBezTo>
                    <a:pt x="9" y="114"/>
                    <a:pt x="13" y="104"/>
                    <a:pt x="13" y="93"/>
                  </a:cubicBezTo>
                  <a:cubicBezTo>
                    <a:pt x="13" y="0"/>
                    <a:pt x="13" y="0"/>
                    <a:pt x="13" y="0"/>
                  </a:cubicBezTo>
                  <a:close/>
                  <a:moveTo>
                    <a:pt x="184" y="58"/>
                  </a:moveTo>
                  <a:cubicBezTo>
                    <a:pt x="190" y="58"/>
                    <a:pt x="195" y="54"/>
                    <a:pt x="195" y="47"/>
                  </a:cubicBezTo>
                  <a:cubicBezTo>
                    <a:pt x="195" y="41"/>
                    <a:pt x="190" y="37"/>
                    <a:pt x="184" y="37"/>
                  </a:cubicBezTo>
                  <a:cubicBezTo>
                    <a:pt x="135" y="37"/>
                    <a:pt x="135" y="37"/>
                    <a:pt x="135" y="37"/>
                  </a:cubicBezTo>
                  <a:cubicBezTo>
                    <a:pt x="129" y="37"/>
                    <a:pt x="124" y="41"/>
                    <a:pt x="124" y="47"/>
                  </a:cubicBezTo>
                  <a:cubicBezTo>
                    <a:pt x="124" y="54"/>
                    <a:pt x="129" y="58"/>
                    <a:pt x="135" y="58"/>
                  </a:cubicBezTo>
                  <a:lnTo>
                    <a:pt x="184" y="58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40" name="Freeform 133">
              <a:extLst>
                <a:ext uri="{FF2B5EF4-FFF2-40B4-BE49-F238E27FC236}">
                  <a16:creationId xmlns:a16="http://schemas.microsoft.com/office/drawing/2014/main" id="{F5582804-F137-4B9D-BB17-F9B93FA7D95C}"/>
                </a:ext>
              </a:extLst>
            </p:cNvPr>
            <p:cNvSpPr>
              <a:spLocks/>
            </p:cNvSpPr>
            <p:nvPr/>
          </p:nvSpPr>
          <p:spPr bwMode="auto">
            <a:xfrm>
              <a:off x="4627563" y="4078288"/>
              <a:ext cx="130175" cy="100013"/>
            </a:xfrm>
            <a:custGeom>
              <a:avLst/>
              <a:gdLst>
                <a:gd name="T0" fmla="*/ 0 w 146"/>
                <a:gd name="T1" fmla="*/ 22 h 112"/>
                <a:gd name="T2" fmla="*/ 69 w 146"/>
                <a:gd name="T3" fmla="*/ 22 h 112"/>
                <a:gd name="T4" fmla="*/ 125 w 146"/>
                <a:gd name="T5" fmla="*/ 106 h 112"/>
                <a:gd name="T6" fmla="*/ 140 w 146"/>
                <a:gd name="T7" fmla="*/ 109 h 112"/>
                <a:gd name="T8" fmla="*/ 143 w 146"/>
                <a:gd name="T9" fmla="*/ 94 h 112"/>
                <a:gd name="T10" fmla="*/ 85 w 146"/>
                <a:gd name="T11" fmla="*/ 6 h 112"/>
                <a:gd name="T12" fmla="*/ 75 w 146"/>
                <a:gd name="T13" fmla="*/ 0 h 112"/>
                <a:gd name="T14" fmla="*/ 0 w 146"/>
                <a:gd name="T15" fmla="*/ 0 h 112"/>
                <a:gd name="T16" fmla="*/ 0 w 146"/>
                <a:gd name="T17" fmla="*/ 2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6" h="112">
                  <a:moveTo>
                    <a:pt x="0" y="22"/>
                  </a:moveTo>
                  <a:cubicBezTo>
                    <a:pt x="69" y="22"/>
                    <a:pt x="69" y="22"/>
                    <a:pt x="69" y="22"/>
                  </a:cubicBezTo>
                  <a:cubicBezTo>
                    <a:pt x="125" y="106"/>
                    <a:pt x="125" y="106"/>
                    <a:pt x="125" y="106"/>
                  </a:cubicBezTo>
                  <a:cubicBezTo>
                    <a:pt x="128" y="111"/>
                    <a:pt x="135" y="112"/>
                    <a:pt x="140" y="109"/>
                  </a:cubicBezTo>
                  <a:cubicBezTo>
                    <a:pt x="145" y="105"/>
                    <a:pt x="146" y="99"/>
                    <a:pt x="143" y="94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83" y="2"/>
                    <a:pt x="79" y="0"/>
                    <a:pt x="7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2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41" name="Freeform 134">
              <a:extLst>
                <a:ext uri="{FF2B5EF4-FFF2-40B4-BE49-F238E27FC236}">
                  <a16:creationId xmlns:a16="http://schemas.microsoft.com/office/drawing/2014/main" id="{08E801CF-FBC4-4507-BD1D-E33189132574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6138" y="4229100"/>
              <a:ext cx="85725" cy="85725"/>
            </a:xfrm>
            <a:custGeom>
              <a:avLst/>
              <a:gdLst>
                <a:gd name="T0" fmla="*/ 49 w 97"/>
                <a:gd name="T1" fmla="*/ 0 h 97"/>
                <a:gd name="T2" fmla="*/ 83 w 97"/>
                <a:gd name="T3" fmla="*/ 15 h 97"/>
                <a:gd name="T4" fmla="*/ 97 w 97"/>
                <a:gd name="T5" fmla="*/ 49 h 97"/>
                <a:gd name="T6" fmla="*/ 83 w 97"/>
                <a:gd name="T7" fmla="*/ 83 h 97"/>
                <a:gd name="T8" fmla="*/ 49 w 97"/>
                <a:gd name="T9" fmla="*/ 97 h 97"/>
                <a:gd name="T10" fmla="*/ 15 w 97"/>
                <a:gd name="T11" fmla="*/ 83 h 97"/>
                <a:gd name="T12" fmla="*/ 0 w 97"/>
                <a:gd name="T13" fmla="*/ 49 h 97"/>
                <a:gd name="T14" fmla="*/ 15 w 97"/>
                <a:gd name="T15" fmla="*/ 15 h 97"/>
                <a:gd name="T16" fmla="*/ 49 w 97"/>
                <a:gd name="T17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97">
                  <a:moveTo>
                    <a:pt x="49" y="0"/>
                  </a:moveTo>
                  <a:cubicBezTo>
                    <a:pt x="62" y="0"/>
                    <a:pt x="74" y="6"/>
                    <a:pt x="83" y="15"/>
                  </a:cubicBezTo>
                  <a:cubicBezTo>
                    <a:pt x="92" y="23"/>
                    <a:pt x="97" y="36"/>
                    <a:pt x="97" y="49"/>
                  </a:cubicBezTo>
                  <a:cubicBezTo>
                    <a:pt x="97" y="62"/>
                    <a:pt x="92" y="74"/>
                    <a:pt x="83" y="83"/>
                  </a:cubicBezTo>
                  <a:cubicBezTo>
                    <a:pt x="74" y="92"/>
                    <a:pt x="62" y="97"/>
                    <a:pt x="49" y="97"/>
                  </a:cubicBezTo>
                  <a:cubicBezTo>
                    <a:pt x="35" y="97"/>
                    <a:pt x="23" y="92"/>
                    <a:pt x="15" y="83"/>
                  </a:cubicBezTo>
                  <a:cubicBezTo>
                    <a:pt x="6" y="74"/>
                    <a:pt x="0" y="62"/>
                    <a:pt x="0" y="49"/>
                  </a:cubicBezTo>
                  <a:cubicBezTo>
                    <a:pt x="0" y="36"/>
                    <a:pt x="6" y="23"/>
                    <a:pt x="15" y="15"/>
                  </a:cubicBezTo>
                  <a:cubicBezTo>
                    <a:pt x="23" y="6"/>
                    <a:pt x="35" y="0"/>
                    <a:pt x="49" y="0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42" name="Freeform 135">
              <a:extLst>
                <a:ext uri="{FF2B5EF4-FFF2-40B4-BE49-F238E27FC236}">
                  <a16:creationId xmlns:a16="http://schemas.microsoft.com/office/drawing/2014/main" id="{63E5D6B0-AC4D-4333-AEA9-8D784701A991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0388" y="4229100"/>
              <a:ext cx="85725" cy="85725"/>
            </a:xfrm>
            <a:custGeom>
              <a:avLst/>
              <a:gdLst>
                <a:gd name="T0" fmla="*/ 48 w 97"/>
                <a:gd name="T1" fmla="*/ 0 h 97"/>
                <a:gd name="T2" fmla="*/ 83 w 97"/>
                <a:gd name="T3" fmla="*/ 15 h 97"/>
                <a:gd name="T4" fmla="*/ 97 w 97"/>
                <a:gd name="T5" fmla="*/ 49 h 97"/>
                <a:gd name="T6" fmla="*/ 83 w 97"/>
                <a:gd name="T7" fmla="*/ 83 h 97"/>
                <a:gd name="T8" fmla="*/ 48 w 97"/>
                <a:gd name="T9" fmla="*/ 97 h 97"/>
                <a:gd name="T10" fmla="*/ 14 w 97"/>
                <a:gd name="T11" fmla="*/ 83 h 97"/>
                <a:gd name="T12" fmla="*/ 0 w 97"/>
                <a:gd name="T13" fmla="*/ 49 h 97"/>
                <a:gd name="T14" fmla="*/ 14 w 97"/>
                <a:gd name="T15" fmla="*/ 15 h 97"/>
                <a:gd name="T16" fmla="*/ 48 w 97"/>
                <a:gd name="T17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97">
                  <a:moveTo>
                    <a:pt x="48" y="0"/>
                  </a:moveTo>
                  <a:cubicBezTo>
                    <a:pt x="62" y="0"/>
                    <a:pt x="74" y="6"/>
                    <a:pt x="83" y="15"/>
                  </a:cubicBezTo>
                  <a:cubicBezTo>
                    <a:pt x="91" y="23"/>
                    <a:pt x="97" y="36"/>
                    <a:pt x="97" y="49"/>
                  </a:cubicBezTo>
                  <a:cubicBezTo>
                    <a:pt x="97" y="62"/>
                    <a:pt x="91" y="74"/>
                    <a:pt x="83" y="83"/>
                  </a:cubicBezTo>
                  <a:cubicBezTo>
                    <a:pt x="74" y="92"/>
                    <a:pt x="62" y="97"/>
                    <a:pt x="48" y="97"/>
                  </a:cubicBezTo>
                  <a:cubicBezTo>
                    <a:pt x="35" y="97"/>
                    <a:pt x="23" y="92"/>
                    <a:pt x="14" y="83"/>
                  </a:cubicBezTo>
                  <a:cubicBezTo>
                    <a:pt x="5" y="74"/>
                    <a:pt x="0" y="62"/>
                    <a:pt x="0" y="49"/>
                  </a:cubicBezTo>
                  <a:cubicBezTo>
                    <a:pt x="0" y="36"/>
                    <a:pt x="5" y="23"/>
                    <a:pt x="14" y="15"/>
                  </a:cubicBezTo>
                  <a:cubicBezTo>
                    <a:pt x="23" y="6"/>
                    <a:pt x="35" y="0"/>
                    <a:pt x="48" y="0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43" name="Freeform 136">
              <a:extLst>
                <a:ext uri="{FF2B5EF4-FFF2-40B4-BE49-F238E27FC236}">
                  <a16:creationId xmlns:a16="http://schemas.microsoft.com/office/drawing/2014/main" id="{68C92656-320E-4D2B-B3F2-D8E7DB7D2058}"/>
                </a:ext>
              </a:extLst>
            </p:cNvPr>
            <p:cNvSpPr>
              <a:spLocks/>
            </p:cNvSpPr>
            <p:nvPr/>
          </p:nvSpPr>
          <p:spPr bwMode="auto">
            <a:xfrm>
              <a:off x="4405313" y="3884613"/>
              <a:ext cx="119063" cy="128588"/>
            </a:xfrm>
            <a:custGeom>
              <a:avLst/>
              <a:gdLst>
                <a:gd name="T0" fmla="*/ 47 w 134"/>
                <a:gd name="T1" fmla="*/ 61 h 146"/>
                <a:gd name="T2" fmla="*/ 87 w 134"/>
                <a:gd name="T3" fmla="*/ 9 h 146"/>
                <a:gd name="T4" fmla="*/ 93 w 134"/>
                <a:gd name="T5" fmla="*/ 0 h 146"/>
                <a:gd name="T6" fmla="*/ 102 w 134"/>
                <a:gd name="T7" fmla="*/ 7 h 146"/>
                <a:gd name="T8" fmla="*/ 131 w 134"/>
                <a:gd name="T9" fmla="*/ 58 h 146"/>
                <a:gd name="T10" fmla="*/ 116 w 134"/>
                <a:gd name="T11" fmla="*/ 114 h 146"/>
                <a:gd name="T12" fmla="*/ 65 w 134"/>
                <a:gd name="T13" fmla="*/ 143 h 146"/>
                <a:gd name="T14" fmla="*/ 9 w 134"/>
                <a:gd name="T15" fmla="*/ 128 h 146"/>
                <a:gd name="T16" fmla="*/ 0 w 134"/>
                <a:gd name="T17" fmla="*/ 121 h 146"/>
                <a:gd name="T18" fmla="*/ 7 w 134"/>
                <a:gd name="T19" fmla="*/ 113 h 146"/>
                <a:gd name="T20" fmla="*/ 47 w 134"/>
                <a:gd name="T21" fmla="*/ 6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4" h="146">
                  <a:moveTo>
                    <a:pt x="47" y="61"/>
                  </a:moveTo>
                  <a:cubicBezTo>
                    <a:pt x="87" y="9"/>
                    <a:pt x="87" y="9"/>
                    <a:pt x="87" y="9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102" y="7"/>
                    <a:pt x="102" y="7"/>
                    <a:pt x="102" y="7"/>
                  </a:cubicBezTo>
                  <a:cubicBezTo>
                    <a:pt x="119" y="20"/>
                    <a:pt x="129" y="38"/>
                    <a:pt x="131" y="58"/>
                  </a:cubicBezTo>
                  <a:cubicBezTo>
                    <a:pt x="134" y="77"/>
                    <a:pt x="129" y="98"/>
                    <a:pt x="116" y="114"/>
                  </a:cubicBezTo>
                  <a:cubicBezTo>
                    <a:pt x="103" y="131"/>
                    <a:pt x="84" y="141"/>
                    <a:pt x="65" y="143"/>
                  </a:cubicBezTo>
                  <a:cubicBezTo>
                    <a:pt x="46" y="146"/>
                    <a:pt x="25" y="141"/>
                    <a:pt x="9" y="128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7" y="113"/>
                    <a:pt x="7" y="113"/>
                    <a:pt x="7" y="113"/>
                  </a:cubicBezTo>
                  <a:lnTo>
                    <a:pt x="47" y="61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44" name="Freeform 137">
              <a:extLst>
                <a:ext uri="{FF2B5EF4-FFF2-40B4-BE49-F238E27FC236}">
                  <a16:creationId xmlns:a16="http://schemas.microsoft.com/office/drawing/2014/main" id="{D2FD360C-8606-4986-92F5-B03F94A9ABE9}"/>
                </a:ext>
              </a:extLst>
            </p:cNvPr>
            <p:cNvSpPr>
              <a:spLocks/>
            </p:cNvSpPr>
            <p:nvPr/>
          </p:nvSpPr>
          <p:spPr bwMode="auto">
            <a:xfrm>
              <a:off x="4411663" y="3911600"/>
              <a:ext cx="49213" cy="39688"/>
            </a:xfrm>
            <a:custGeom>
              <a:avLst/>
              <a:gdLst>
                <a:gd name="T0" fmla="*/ 31 w 31"/>
                <a:gd name="T1" fmla="*/ 16 h 25"/>
                <a:gd name="T2" fmla="*/ 24 w 31"/>
                <a:gd name="T3" fmla="*/ 25 h 25"/>
                <a:gd name="T4" fmla="*/ 0 w 31"/>
                <a:gd name="T5" fmla="*/ 0 h 25"/>
                <a:gd name="T6" fmla="*/ 31 w 31"/>
                <a:gd name="T7" fmla="*/ 1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5">
                  <a:moveTo>
                    <a:pt x="31" y="16"/>
                  </a:moveTo>
                  <a:lnTo>
                    <a:pt x="24" y="25"/>
                  </a:lnTo>
                  <a:lnTo>
                    <a:pt x="0" y="0"/>
                  </a:lnTo>
                  <a:lnTo>
                    <a:pt x="31" y="16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45" name="Rectangle 138">
              <a:extLst>
                <a:ext uri="{FF2B5EF4-FFF2-40B4-BE49-F238E27FC236}">
                  <a16:creationId xmlns:a16="http://schemas.microsoft.com/office/drawing/2014/main" id="{1151323A-3BB3-45F8-A56C-14A57F3675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27563" y="4090988"/>
              <a:ext cx="22225" cy="84138"/>
            </a:xfrm>
            <a:prstGeom prst="rect">
              <a:avLst/>
            </a:pr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</p:grpSp>
      <p:grpSp>
        <p:nvGrpSpPr>
          <p:cNvPr id="522" name="Group 521">
            <a:extLst>
              <a:ext uri="{FF2B5EF4-FFF2-40B4-BE49-F238E27FC236}">
                <a16:creationId xmlns:a16="http://schemas.microsoft.com/office/drawing/2014/main" id="{E04E3B71-3444-459D-8565-E074E5F564B4}"/>
              </a:ext>
            </a:extLst>
          </p:cNvPr>
          <p:cNvGrpSpPr>
            <a:grpSpLocks noChangeAspect="1"/>
          </p:cNvGrpSpPr>
          <p:nvPr/>
        </p:nvGrpSpPr>
        <p:grpSpPr>
          <a:xfrm>
            <a:off x="6276599" y="3005137"/>
            <a:ext cx="849313" cy="846138"/>
            <a:chOff x="6329363" y="3678238"/>
            <a:chExt cx="849313" cy="846138"/>
          </a:xfrm>
        </p:grpSpPr>
        <p:sp>
          <p:nvSpPr>
            <p:cNvPr id="381" name="Oval 315">
              <a:extLst>
                <a:ext uri="{FF2B5EF4-FFF2-40B4-BE49-F238E27FC236}">
                  <a16:creationId xmlns:a16="http://schemas.microsoft.com/office/drawing/2014/main" id="{A00D0E69-A93D-4141-94BD-52353823A1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29363" y="3678238"/>
              <a:ext cx="849313" cy="846138"/>
            </a:xfrm>
            <a:prstGeom prst="ellipse">
              <a:avLst/>
            </a:prstGeom>
            <a:solidFill>
              <a:srgbClr val="C0CA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82" name="Freeform 316">
              <a:extLst>
                <a:ext uri="{FF2B5EF4-FFF2-40B4-BE49-F238E27FC236}">
                  <a16:creationId xmlns:a16="http://schemas.microsoft.com/office/drawing/2014/main" id="{FDE87975-8F5B-4634-8AE0-5D4E6D3CD86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21450" y="4022725"/>
              <a:ext cx="465138" cy="138113"/>
            </a:xfrm>
            <a:custGeom>
              <a:avLst/>
              <a:gdLst>
                <a:gd name="T0" fmla="*/ 373 w 526"/>
                <a:gd name="T1" fmla="*/ 57 h 156"/>
                <a:gd name="T2" fmla="*/ 271 w 526"/>
                <a:gd name="T3" fmla="*/ 26 h 156"/>
                <a:gd name="T4" fmla="*/ 188 w 526"/>
                <a:gd name="T5" fmla="*/ 31 h 156"/>
                <a:gd name="T6" fmla="*/ 199 w 526"/>
                <a:gd name="T7" fmla="*/ 41 h 156"/>
                <a:gd name="T8" fmla="*/ 363 w 526"/>
                <a:gd name="T9" fmla="*/ 63 h 156"/>
                <a:gd name="T10" fmla="*/ 373 w 526"/>
                <a:gd name="T11" fmla="*/ 57 h 156"/>
                <a:gd name="T12" fmla="*/ 36 w 526"/>
                <a:gd name="T13" fmla="*/ 145 h 156"/>
                <a:gd name="T14" fmla="*/ 15 w 526"/>
                <a:gd name="T15" fmla="*/ 136 h 156"/>
                <a:gd name="T16" fmla="*/ 5 w 526"/>
                <a:gd name="T17" fmla="*/ 107 h 156"/>
                <a:gd name="T18" fmla="*/ 1 w 526"/>
                <a:gd name="T19" fmla="*/ 89 h 156"/>
                <a:gd name="T20" fmla="*/ 9 w 526"/>
                <a:gd name="T21" fmla="*/ 61 h 156"/>
                <a:gd name="T22" fmla="*/ 32 w 526"/>
                <a:gd name="T23" fmla="*/ 40 h 156"/>
                <a:gd name="T24" fmla="*/ 73 w 526"/>
                <a:gd name="T25" fmla="*/ 29 h 156"/>
                <a:gd name="T26" fmla="*/ 90 w 526"/>
                <a:gd name="T27" fmla="*/ 27 h 156"/>
                <a:gd name="T28" fmla="*/ 110 w 526"/>
                <a:gd name="T29" fmla="*/ 24 h 156"/>
                <a:gd name="T30" fmla="*/ 273 w 526"/>
                <a:gd name="T31" fmla="*/ 4 h 156"/>
                <a:gd name="T32" fmla="*/ 398 w 526"/>
                <a:gd name="T33" fmla="*/ 44 h 156"/>
                <a:gd name="T34" fmla="*/ 468 w 526"/>
                <a:gd name="T35" fmla="*/ 59 h 156"/>
                <a:gd name="T36" fmla="*/ 525 w 526"/>
                <a:gd name="T37" fmla="*/ 105 h 156"/>
                <a:gd name="T38" fmla="*/ 525 w 526"/>
                <a:gd name="T39" fmla="*/ 113 h 156"/>
                <a:gd name="T40" fmla="*/ 520 w 526"/>
                <a:gd name="T41" fmla="*/ 126 h 156"/>
                <a:gd name="T42" fmla="*/ 525 w 526"/>
                <a:gd name="T43" fmla="*/ 139 h 156"/>
                <a:gd name="T44" fmla="*/ 503 w 526"/>
                <a:gd name="T45" fmla="*/ 154 h 156"/>
                <a:gd name="T46" fmla="*/ 467 w 526"/>
                <a:gd name="T47" fmla="*/ 153 h 156"/>
                <a:gd name="T48" fmla="*/ 472 w 526"/>
                <a:gd name="T49" fmla="*/ 131 h 156"/>
                <a:gd name="T50" fmla="*/ 455 w 526"/>
                <a:gd name="T51" fmla="*/ 90 h 156"/>
                <a:gd name="T52" fmla="*/ 414 w 526"/>
                <a:gd name="T53" fmla="*/ 74 h 156"/>
                <a:gd name="T54" fmla="*/ 374 w 526"/>
                <a:gd name="T55" fmla="*/ 90 h 156"/>
                <a:gd name="T56" fmla="*/ 357 w 526"/>
                <a:gd name="T57" fmla="*/ 131 h 156"/>
                <a:gd name="T58" fmla="*/ 361 w 526"/>
                <a:gd name="T59" fmla="*/ 151 h 156"/>
                <a:gd name="T60" fmla="*/ 146 w 526"/>
                <a:gd name="T61" fmla="*/ 148 h 156"/>
                <a:gd name="T62" fmla="*/ 149 w 526"/>
                <a:gd name="T63" fmla="*/ 131 h 156"/>
                <a:gd name="T64" fmla="*/ 132 w 526"/>
                <a:gd name="T65" fmla="*/ 90 h 156"/>
                <a:gd name="T66" fmla="*/ 91 w 526"/>
                <a:gd name="T67" fmla="*/ 74 h 156"/>
                <a:gd name="T68" fmla="*/ 51 w 526"/>
                <a:gd name="T69" fmla="*/ 90 h 156"/>
                <a:gd name="T70" fmla="*/ 34 w 526"/>
                <a:gd name="T71" fmla="*/ 131 h 156"/>
                <a:gd name="T72" fmla="*/ 36 w 526"/>
                <a:gd name="T73" fmla="*/ 145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26" h="156">
                  <a:moveTo>
                    <a:pt x="373" y="57"/>
                  </a:moveTo>
                  <a:cubicBezTo>
                    <a:pt x="340" y="39"/>
                    <a:pt x="308" y="29"/>
                    <a:pt x="271" y="26"/>
                  </a:cubicBezTo>
                  <a:cubicBezTo>
                    <a:pt x="246" y="25"/>
                    <a:pt x="219" y="26"/>
                    <a:pt x="188" y="31"/>
                  </a:cubicBezTo>
                  <a:cubicBezTo>
                    <a:pt x="199" y="41"/>
                    <a:pt x="199" y="41"/>
                    <a:pt x="199" y="41"/>
                  </a:cubicBezTo>
                  <a:cubicBezTo>
                    <a:pt x="363" y="63"/>
                    <a:pt x="363" y="63"/>
                    <a:pt x="363" y="63"/>
                  </a:cubicBezTo>
                  <a:cubicBezTo>
                    <a:pt x="373" y="57"/>
                    <a:pt x="373" y="57"/>
                    <a:pt x="373" y="57"/>
                  </a:cubicBezTo>
                  <a:close/>
                  <a:moveTo>
                    <a:pt x="36" y="145"/>
                  </a:moveTo>
                  <a:cubicBezTo>
                    <a:pt x="27" y="143"/>
                    <a:pt x="20" y="140"/>
                    <a:pt x="15" y="136"/>
                  </a:cubicBezTo>
                  <a:cubicBezTo>
                    <a:pt x="6" y="129"/>
                    <a:pt x="3" y="120"/>
                    <a:pt x="5" y="107"/>
                  </a:cubicBezTo>
                  <a:cubicBezTo>
                    <a:pt x="3" y="101"/>
                    <a:pt x="1" y="95"/>
                    <a:pt x="1" y="89"/>
                  </a:cubicBezTo>
                  <a:cubicBezTo>
                    <a:pt x="0" y="79"/>
                    <a:pt x="3" y="69"/>
                    <a:pt x="9" y="61"/>
                  </a:cubicBezTo>
                  <a:cubicBezTo>
                    <a:pt x="14" y="52"/>
                    <a:pt x="22" y="45"/>
                    <a:pt x="32" y="40"/>
                  </a:cubicBezTo>
                  <a:cubicBezTo>
                    <a:pt x="43" y="34"/>
                    <a:pt x="57" y="30"/>
                    <a:pt x="73" y="29"/>
                  </a:cubicBezTo>
                  <a:cubicBezTo>
                    <a:pt x="77" y="28"/>
                    <a:pt x="84" y="27"/>
                    <a:pt x="90" y="27"/>
                  </a:cubicBezTo>
                  <a:cubicBezTo>
                    <a:pt x="98" y="26"/>
                    <a:pt x="106" y="25"/>
                    <a:pt x="110" y="24"/>
                  </a:cubicBezTo>
                  <a:cubicBezTo>
                    <a:pt x="176" y="7"/>
                    <a:pt x="228" y="0"/>
                    <a:pt x="273" y="4"/>
                  </a:cubicBezTo>
                  <a:cubicBezTo>
                    <a:pt x="318" y="7"/>
                    <a:pt x="357" y="20"/>
                    <a:pt x="398" y="44"/>
                  </a:cubicBezTo>
                  <a:cubicBezTo>
                    <a:pt x="419" y="42"/>
                    <a:pt x="445" y="48"/>
                    <a:pt x="468" y="59"/>
                  </a:cubicBezTo>
                  <a:cubicBezTo>
                    <a:pt x="495" y="71"/>
                    <a:pt x="520" y="89"/>
                    <a:pt x="525" y="105"/>
                  </a:cubicBezTo>
                  <a:cubicBezTo>
                    <a:pt x="525" y="113"/>
                    <a:pt x="525" y="113"/>
                    <a:pt x="525" y="113"/>
                  </a:cubicBezTo>
                  <a:cubicBezTo>
                    <a:pt x="520" y="126"/>
                    <a:pt x="520" y="126"/>
                    <a:pt x="520" y="126"/>
                  </a:cubicBezTo>
                  <a:cubicBezTo>
                    <a:pt x="523" y="130"/>
                    <a:pt x="525" y="135"/>
                    <a:pt x="525" y="139"/>
                  </a:cubicBezTo>
                  <a:cubicBezTo>
                    <a:pt x="526" y="150"/>
                    <a:pt x="520" y="156"/>
                    <a:pt x="503" y="154"/>
                  </a:cubicBezTo>
                  <a:cubicBezTo>
                    <a:pt x="467" y="153"/>
                    <a:pt x="467" y="153"/>
                    <a:pt x="467" y="153"/>
                  </a:cubicBezTo>
                  <a:cubicBezTo>
                    <a:pt x="470" y="146"/>
                    <a:pt x="472" y="139"/>
                    <a:pt x="472" y="131"/>
                  </a:cubicBezTo>
                  <a:cubicBezTo>
                    <a:pt x="472" y="116"/>
                    <a:pt x="466" y="101"/>
                    <a:pt x="455" y="90"/>
                  </a:cubicBezTo>
                  <a:cubicBezTo>
                    <a:pt x="444" y="80"/>
                    <a:pt x="430" y="74"/>
                    <a:pt x="414" y="74"/>
                  </a:cubicBezTo>
                  <a:cubicBezTo>
                    <a:pt x="399" y="74"/>
                    <a:pt x="385" y="80"/>
                    <a:pt x="374" y="90"/>
                  </a:cubicBezTo>
                  <a:cubicBezTo>
                    <a:pt x="363" y="101"/>
                    <a:pt x="357" y="116"/>
                    <a:pt x="357" y="131"/>
                  </a:cubicBezTo>
                  <a:cubicBezTo>
                    <a:pt x="357" y="138"/>
                    <a:pt x="359" y="145"/>
                    <a:pt x="361" y="151"/>
                  </a:cubicBezTo>
                  <a:cubicBezTo>
                    <a:pt x="146" y="148"/>
                    <a:pt x="146" y="148"/>
                    <a:pt x="146" y="148"/>
                  </a:cubicBezTo>
                  <a:cubicBezTo>
                    <a:pt x="148" y="142"/>
                    <a:pt x="149" y="137"/>
                    <a:pt x="149" y="131"/>
                  </a:cubicBezTo>
                  <a:cubicBezTo>
                    <a:pt x="149" y="116"/>
                    <a:pt x="143" y="101"/>
                    <a:pt x="132" y="90"/>
                  </a:cubicBezTo>
                  <a:cubicBezTo>
                    <a:pt x="121" y="80"/>
                    <a:pt x="107" y="74"/>
                    <a:pt x="91" y="74"/>
                  </a:cubicBezTo>
                  <a:cubicBezTo>
                    <a:pt x="76" y="74"/>
                    <a:pt x="62" y="80"/>
                    <a:pt x="51" y="90"/>
                  </a:cubicBezTo>
                  <a:cubicBezTo>
                    <a:pt x="40" y="101"/>
                    <a:pt x="34" y="116"/>
                    <a:pt x="34" y="131"/>
                  </a:cubicBezTo>
                  <a:cubicBezTo>
                    <a:pt x="34" y="136"/>
                    <a:pt x="35" y="140"/>
                    <a:pt x="36" y="145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83" name="Freeform 317">
              <a:extLst>
                <a:ext uri="{FF2B5EF4-FFF2-40B4-BE49-F238E27FC236}">
                  <a16:creationId xmlns:a16="http://schemas.microsoft.com/office/drawing/2014/main" id="{CE16B31B-FB78-4F04-BCDF-D85C8721F93A}"/>
                </a:ext>
              </a:extLst>
            </p:cNvPr>
            <p:cNvSpPr>
              <a:spLocks/>
            </p:cNvSpPr>
            <p:nvPr/>
          </p:nvSpPr>
          <p:spPr bwMode="auto">
            <a:xfrm>
              <a:off x="6848475" y="4097338"/>
              <a:ext cx="80963" cy="80963"/>
            </a:xfrm>
            <a:custGeom>
              <a:avLst/>
              <a:gdLst>
                <a:gd name="T0" fmla="*/ 45 w 91"/>
                <a:gd name="T1" fmla="*/ 0 h 92"/>
                <a:gd name="T2" fmla="*/ 78 w 91"/>
                <a:gd name="T3" fmla="*/ 13 h 92"/>
                <a:gd name="T4" fmla="*/ 91 w 91"/>
                <a:gd name="T5" fmla="*/ 46 h 92"/>
                <a:gd name="T6" fmla="*/ 78 w 91"/>
                <a:gd name="T7" fmla="*/ 78 h 92"/>
                <a:gd name="T8" fmla="*/ 45 w 91"/>
                <a:gd name="T9" fmla="*/ 92 h 92"/>
                <a:gd name="T10" fmla="*/ 13 w 91"/>
                <a:gd name="T11" fmla="*/ 78 h 92"/>
                <a:gd name="T12" fmla="*/ 0 w 91"/>
                <a:gd name="T13" fmla="*/ 46 h 92"/>
                <a:gd name="T14" fmla="*/ 13 w 91"/>
                <a:gd name="T15" fmla="*/ 13 h 92"/>
                <a:gd name="T16" fmla="*/ 45 w 91"/>
                <a:gd name="T17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" h="92">
                  <a:moveTo>
                    <a:pt x="45" y="0"/>
                  </a:moveTo>
                  <a:cubicBezTo>
                    <a:pt x="58" y="0"/>
                    <a:pt x="69" y="5"/>
                    <a:pt x="78" y="13"/>
                  </a:cubicBezTo>
                  <a:cubicBezTo>
                    <a:pt x="86" y="22"/>
                    <a:pt x="91" y="33"/>
                    <a:pt x="91" y="46"/>
                  </a:cubicBezTo>
                  <a:cubicBezTo>
                    <a:pt x="91" y="58"/>
                    <a:pt x="86" y="70"/>
                    <a:pt x="78" y="78"/>
                  </a:cubicBezTo>
                  <a:cubicBezTo>
                    <a:pt x="69" y="86"/>
                    <a:pt x="58" y="92"/>
                    <a:pt x="45" y="92"/>
                  </a:cubicBezTo>
                  <a:cubicBezTo>
                    <a:pt x="33" y="92"/>
                    <a:pt x="21" y="86"/>
                    <a:pt x="13" y="78"/>
                  </a:cubicBezTo>
                  <a:cubicBezTo>
                    <a:pt x="5" y="70"/>
                    <a:pt x="0" y="58"/>
                    <a:pt x="0" y="46"/>
                  </a:cubicBezTo>
                  <a:cubicBezTo>
                    <a:pt x="0" y="33"/>
                    <a:pt x="5" y="22"/>
                    <a:pt x="13" y="13"/>
                  </a:cubicBezTo>
                  <a:cubicBezTo>
                    <a:pt x="21" y="5"/>
                    <a:pt x="33" y="0"/>
                    <a:pt x="45" y="0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84" name="Freeform 318">
              <a:extLst>
                <a:ext uri="{FF2B5EF4-FFF2-40B4-BE49-F238E27FC236}">
                  <a16:creationId xmlns:a16="http://schemas.microsoft.com/office/drawing/2014/main" id="{117C9305-E508-4BDD-A3E9-59E04F412C3F}"/>
                </a:ext>
              </a:extLst>
            </p:cNvPr>
            <p:cNvSpPr>
              <a:spLocks/>
            </p:cNvSpPr>
            <p:nvPr/>
          </p:nvSpPr>
          <p:spPr bwMode="auto">
            <a:xfrm>
              <a:off x="6562725" y="4097338"/>
              <a:ext cx="79375" cy="80963"/>
            </a:xfrm>
            <a:custGeom>
              <a:avLst/>
              <a:gdLst>
                <a:gd name="T0" fmla="*/ 45 w 91"/>
                <a:gd name="T1" fmla="*/ 0 h 92"/>
                <a:gd name="T2" fmla="*/ 78 w 91"/>
                <a:gd name="T3" fmla="*/ 13 h 92"/>
                <a:gd name="T4" fmla="*/ 91 w 91"/>
                <a:gd name="T5" fmla="*/ 46 h 92"/>
                <a:gd name="T6" fmla="*/ 78 w 91"/>
                <a:gd name="T7" fmla="*/ 78 h 92"/>
                <a:gd name="T8" fmla="*/ 45 w 91"/>
                <a:gd name="T9" fmla="*/ 92 h 92"/>
                <a:gd name="T10" fmla="*/ 13 w 91"/>
                <a:gd name="T11" fmla="*/ 78 h 92"/>
                <a:gd name="T12" fmla="*/ 0 w 91"/>
                <a:gd name="T13" fmla="*/ 46 h 92"/>
                <a:gd name="T14" fmla="*/ 13 w 91"/>
                <a:gd name="T15" fmla="*/ 13 h 92"/>
                <a:gd name="T16" fmla="*/ 45 w 91"/>
                <a:gd name="T17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" h="92">
                  <a:moveTo>
                    <a:pt x="45" y="0"/>
                  </a:moveTo>
                  <a:cubicBezTo>
                    <a:pt x="58" y="0"/>
                    <a:pt x="70" y="5"/>
                    <a:pt x="78" y="13"/>
                  </a:cubicBezTo>
                  <a:cubicBezTo>
                    <a:pt x="86" y="22"/>
                    <a:pt x="91" y="33"/>
                    <a:pt x="91" y="46"/>
                  </a:cubicBezTo>
                  <a:cubicBezTo>
                    <a:pt x="91" y="58"/>
                    <a:pt x="86" y="70"/>
                    <a:pt x="78" y="78"/>
                  </a:cubicBezTo>
                  <a:cubicBezTo>
                    <a:pt x="70" y="86"/>
                    <a:pt x="58" y="92"/>
                    <a:pt x="45" y="92"/>
                  </a:cubicBezTo>
                  <a:cubicBezTo>
                    <a:pt x="33" y="92"/>
                    <a:pt x="21" y="86"/>
                    <a:pt x="13" y="78"/>
                  </a:cubicBezTo>
                  <a:cubicBezTo>
                    <a:pt x="5" y="70"/>
                    <a:pt x="0" y="58"/>
                    <a:pt x="0" y="46"/>
                  </a:cubicBezTo>
                  <a:cubicBezTo>
                    <a:pt x="0" y="33"/>
                    <a:pt x="5" y="22"/>
                    <a:pt x="13" y="13"/>
                  </a:cubicBezTo>
                  <a:cubicBezTo>
                    <a:pt x="21" y="5"/>
                    <a:pt x="33" y="0"/>
                    <a:pt x="45" y="0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</p:grpSp>
      <p:grpSp>
        <p:nvGrpSpPr>
          <p:cNvPr id="523" name="Group 522">
            <a:extLst>
              <a:ext uri="{FF2B5EF4-FFF2-40B4-BE49-F238E27FC236}">
                <a16:creationId xmlns:a16="http://schemas.microsoft.com/office/drawing/2014/main" id="{125577A3-95A3-4B87-8342-05DF14CE2025}"/>
              </a:ext>
            </a:extLst>
          </p:cNvPr>
          <p:cNvGrpSpPr>
            <a:grpSpLocks noChangeAspect="1"/>
          </p:cNvGrpSpPr>
          <p:nvPr/>
        </p:nvGrpSpPr>
        <p:grpSpPr>
          <a:xfrm>
            <a:off x="7453839" y="3005137"/>
            <a:ext cx="849313" cy="846138"/>
            <a:chOff x="7307263" y="3678238"/>
            <a:chExt cx="849313" cy="846138"/>
          </a:xfrm>
        </p:grpSpPr>
        <p:sp>
          <p:nvSpPr>
            <p:cNvPr id="385" name="Oval 319">
              <a:extLst>
                <a:ext uri="{FF2B5EF4-FFF2-40B4-BE49-F238E27FC236}">
                  <a16:creationId xmlns:a16="http://schemas.microsoft.com/office/drawing/2014/main" id="{72D07837-8D8F-47DA-82D5-C4D06F854D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07263" y="3678238"/>
              <a:ext cx="849313" cy="846138"/>
            </a:xfrm>
            <a:prstGeom prst="ellipse">
              <a:avLst/>
            </a:prstGeom>
            <a:solidFill>
              <a:srgbClr val="EF53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86" name="Freeform 320">
              <a:extLst>
                <a:ext uri="{FF2B5EF4-FFF2-40B4-BE49-F238E27FC236}">
                  <a16:creationId xmlns:a16="http://schemas.microsoft.com/office/drawing/2014/main" id="{2480F284-1E6B-41F9-A7E3-94CC7A216580}"/>
                </a:ext>
              </a:extLst>
            </p:cNvPr>
            <p:cNvSpPr>
              <a:spLocks/>
            </p:cNvSpPr>
            <p:nvPr/>
          </p:nvSpPr>
          <p:spPr bwMode="auto">
            <a:xfrm>
              <a:off x="7499350" y="4056063"/>
              <a:ext cx="328613" cy="146050"/>
            </a:xfrm>
            <a:custGeom>
              <a:avLst/>
              <a:gdLst>
                <a:gd name="T0" fmla="*/ 52 w 371"/>
                <a:gd name="T1" fmla="*/ 0 h 164"/>
                <a:gd name="T2" fmla="*/ 319 w 371"/>
                <a:gd name="T3" fmla="*/ 0 h 164"/>
                <a:gd name="T4" fmla="*/ 356 w 371"/>
                <a:gd name="T5" fmla="*/ 16 h 164"/>
                <a:gd name="T6" fmla="*/ 371 w 371"/>
                <a:gd name="T7" fmla="*/ 53 h 164"/>
                <a:gd name="T8" fmla="*/ 371 w 371"/>
                <a:gd name="T9" fmla="*/ 112 h 164"/>
                <a:gd name="T10" fmla="*/ 371 w 371"/>
                <a:gd name="T11" fmla="*/ 115 h 164"/>
                <a:gd name="T12" fmla="*/ 310 w 371"/>
                <a:gd name="T13" fmla="*/ 90 h 164"/>
                <a:gd name="T14" fmla="*/ 248 w 371"/>
                <a:gd name="T15" fmla="*/ 116 h 164"/>
                <a:gd name="T16" fmla="*/ 224 w 371"/>
                <a:gd name="T17" fmla="*/ 164 h 164"/>
                <a:gd name="T18" fmla="*/ 170 w 371"/>
                <a:gd name="T19" fmla="*/ 164 h 164"/>
                <a:gd name="T20" fmla="*/ 145 w 371"/>
                <a:gd name="T21" fmla="*/ 116 h 164"/>
                <a:gd name="T22" fmla="*/ 83 w 371"/>
                <a:gd name="T23" fmla="*/ 90 h 164"/>
                <a:gd name="T24" fmla="*/ 21 w 371"/>
                <a:gd name="T25" fmla="*/ 116 h 164"/>
                <a:gd name="T26" fmla="*/ 6 w 371"/>
                <a:gd name="T27" fmla="*/ 136 h 164"/>
                <a:gd name="T28" fmla="*/ 5 w 371"/>
                <a:gd name="T29" fmla="*/ 134 h 164"/>
                <a:gd name="T30" fmla="*/ 0 w 371"/>
                <a:gd name="T31" fmla="*/ 112 h 164"/>
                <a:gd name="T32" fmla="*/ 0 w 371"/>
                <a:gd name="T33" fmla="*/ 53 h 164"/>
                <a:gd name="T34" fmla="*/ 15 w 371"/>
                <a:gd name="T35" fmla="*/ 16 h 164"/>
                <a:gd name="T36" fmla="*/ 52 w 371"/>
                <a:gd name="T37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71" h="164">
                  <a:moveTo>
                    <a:pt x="52" y="0"/>
                  </a:moveTo>
                  <a:cubicBezTo>
                    <a:pt x="319" y="0"/>
                    <a:pt x="319" y="0"/>
                    <a:pt x="319" y="0"/>
                  </a:cubicBezTo>
                  <a:cubicBezTo>
                    <a:pt x="333" y="0"/>
                    <a:pt x="346" y="6"/>
                    <a:pt x="356" y="16"/>
                  </a:cubicBezTo>
                  <a:cubicBezTo>
                    <a:pt x="365" y="25"/>
                    <a:pt x="371" y="38"/>
                    <a:pt x="371" y="53"/>
                  </a:cubicBezTo>
                  <a:cubicBezTo>
                    <a:pt x="371" y="112"/>
                    <a:pt x="371" y="112"/>
                    <a:pt x="371" y="112"/>
                  </a:cubicBezTo>
                  <a:cubicBezTo>
                    <a:pt x="371" y="113"/>
                    <a:pt x="371" y="114"/>
                    <a:pt x="371" y="115"/>
                  </a:cubicBezTo>
                  <a:cubicBezTo>
                    <a:pt x="355" y="99"/>
                    <a:pt x="333" y="90"/>
                    <a:pt x="310" y="90"/>
                  </a:cubicBezTo>
                  <a:cubicBezTo>
                    <a:pt x="287" y="90"/>
                    <a:pt x="265" y="99"/>
                    <a:pt x="248" y="116"/>
                  </a:cubicBezTo>
                  <a:cubicBezTo>
                    <a:pt x="235" y="129"/>
                    <a:pt x="226" y="146"/>
                    <a:pt x="224" y="164"/>
                  </a:cubicBezTo>
                  <a:cubicBezTo>
                    <a:pt x="170" y="164"/>
                    <a:pt x="170" y="164"/>
                    <a:pt x="170" y="164"/>
                  </a:cubicBezTo>
                  <a:cubicBezTo>
                    <a:pt x="167" y="146"/>
                    <a:pt x="158" y="129"/>
                    <a:pt x="145" y="116"/>
                  </a:cubicBezTo>
                  <a:cubicBezTo>
                    <a:pt x="128" y="99"/>
                    <a:pt x="106" y="90"/>
                    <a:pt x="83" y="90"/>
                  </a:cubicBezTo>
                  <a:cubicBezTo>
                    <a:pt x="60" y="90"/>
                    <a:pt x="38" y="99"/>
                    <a:pt x="21" y="116"/>
                  </a:cubicBezTo>
                  <a:cubicBezTo>
                    <a:pt x="15" y="122"/>
                    <a:pt x="10" y="129"/>
                    <a:pt x="6" y="136"/>
                  </a:cubicBezTo>
                  <a:cubicBezTo>
                    <a:pt x="6" y="136"/>
                    <a:pt x="5" y="135"/>
                    <a:pt x="5" y="134"/>
                  </a:cubicBezTo>
                  <a:cubicBezTo>
                    <a:pt x="2" y="127"/>
                    <a:pt x="0" y="120"/>
                    <a:pt x="0" y="112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38"/>
                    <a:pt x="6" y="25"/>
                    <a:pt x="15" y="16"/>
                  </a:cubicBezTo>
                  <a:cubicBezTo>
                    <a:pt x="25" y="6"/>
                    <a:pt x="38" y="0"/>
                    <a:pt x="52" y="0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87" name="Freeform 321">
              <a:extLst>
                <a:ext uri="{FF2B5EF4-FFF2-40B4-BE49-F238E27FC236}">
                  <a16:creationId xmlns:a16="http://schemas.microsoft.com/office/drawing/2014/main" id="{56753023-3E77-4052-B314-D51322F2E3C5}"/>
                </a:ext>
              </a:extLst>
            </p:cNvPr>
            <p:cNvSpPr>
              <a:spLocks/>
            </p:cNvSpPr>
            <p:nvPr/>
          </p:nvSpPr>
          <p:spPr bwMode="auto">
            <a:xfrm>
              <a:off x="7847013" y="4037013"/>
              <a:ext cx="115888" cy="127000"/>
            </a:xfrm>
            <a:custGeom>
              <a:avLst/>
              <a:gdLst>
                <a:gd name="T0" fmla="*/ 32 w 131"/>
                <a:gd name="T1" fmla="*/ 0 h 144"/>
                <a:gd name="T2" fmla="*/ 100 w 131"/>
                <a:gd name="T3" fmla="*/ 0 h 144"/>
                <a:gd name="T4" fmla="*/ 122 w 131"/>
                <a:gd name="T5" fmla="*/ 10 h 144"/>
                <a:gd name="T6" fmla="*/ 131 w 131"/>
                <a:gd name="T7" fmla="*/ 32 h 144"/>
                <a:gd name="T8" fmla="*/ 131 w 131"/>
                <a:gd name="T9" fmla="*/ 121 h 144"/>
                <a:gd name="T10" fmla="*/ 131 w 131"/>
                <a:gd name="T11" fmla="*/ 144 h 144"/>
                <a:gd name="T12" fmla="*/ 114 w 131"/>
                <a:gd name="T13" fmla="*/ 129 h 144"/>
                <a:gd name="T14" fmla="*/ 4 w 131"/>
                <a:gd name="T15" fmla="*/ 40 h 144"/>
                <a:gd name="T16" fmla="*/ 0 w 131"/>
                <a:gd name="T17" fmla="*/ 37 h 144"/>
                <a:gd name="T18" fmla="*/ 0 w 131"/>
                <a:gd name="T19" fmla="*/ 32 h 144"/>
                <a:gd name="T20" fmla="*/ 9 w 131"/>
                <a:gd name="T21" fmla="*/ 10 h 144"/>
                <a:gd name="T22" fmla="*/ 32 w 131"/>
                <a:gd name="T23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1" h="144">
                  <a:moveTo>
                    <a:pt x="32" y="0"/>
                  </a:moveTo>
                  <a:cubicBezTo>
                    <a:pt x="100" y="0"/>
                    <a:pt x="100" y="0"/>
                    <a:pt x="100" y="0"/>
                  </a:cubicBezTo>
                  <a:cubicBezTo>
                    <a:pt x="109" y="0"/>
                    <a:pt x="116" y="4"/>
                    <a:pt x="122" y="10"/>
                  </a:cubicBezTo>
                  <a:cubicBezTo>
                    <a:pt x="128" y="15"/>
                    <a:pt x="131" y="23"/>
                    <a:pt x="131" y="32"/>
                  </a:cubicBezTo>
                  <a:cubicBezTo>
                    <a:pt x="131" y="121"/>
                    <a:pt x="131" y="121"/>
                    <a:pt x="131" y="121"/>
                  </a:cubicBezTo>
                  <a:cubicBezTo>
                    <a:pt x="131" y="144"/>
                    <a:pt x="131" y="144"/>
                    <a:pt x="131" y="144"/>
                  </a:cubicBezTo>
                  <a:cubicBezTo>
                    <a:pt x="114" y="129"/>
                    <a:pt x="114" y="129"/>
                    <a:pt x="114" y="129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23"/>
                    <a:pt x="4" y="15"/>
                    <a:pt x="9" y="10"/>
                  </a:cubicBezTo>
                  <a:cubicBezTo>
                    <a:pt x="15" y="4"/>
                    <a:pt x="23" y="0"/>
                    <a:pt x="32" y="0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88" name="Freeform 322">
              <a:extLst>
                <a:ext uri="{FF2B5EF4-FFF2-40B4-BE49-F238E27FC236}">
                  <a16:creationId xmlns:a16="http://schemas.microsoft.com/office/drawing/2014/main" id="{67096B5D-3FCF-43D5-9A2F-FCA9A493E5E9}"/>
                </a:ext>
              </a:extLst>
            </p:cNvPr>
            <p:cNvSpPr>
              <a:spLocks/>
            </p:cNvSpPr>
            <p:nvPr/>
          </p:nvSpPr>
          <p:spPr bwMode="auto">
            <a:xfrm>
              <a:off x="7712075" y="3927475"/>
              <a:ext cx="230188" cy="147638"/>
            </a:xfrm>
            <a:custGeom>
              <a:avLst/>
              <a:gdLst>
                <a:gd name="T0" fmla="*/ 0 w 145"/>
                <a:gd name="T1" fmla="*/ 49 h 93"/>
                <a:gd name="T2" fmla="*/ 82 w 145"/>
                <a:gd name="T3" fmla="*/ 2 h 93"/>
                <a:gd name="T4" fmla="*/ 86 w 145"/>
                <a:gd name="T5" fmla="*/ 0 h 93"/>
                <a:gd name="T6" fmla="*/ 89 w 145"/>
                <a:gd name="T7" fmla="*/ 4 h 93"/>
                <a:gd name="T8" fmla="*/ 145 w 145"/>
                <a:gd name="T9" fmla="*/ 72 h 93"/>
                <a:gd name="T10" fmla="*/ 136 w 145"/>
                <a:gd name="T11" fmla="*/ 79 h 93"/>
                <a:gd name="T12" fmla="*/ 132 w 145"/>
                <a:gd name="T13" fmla="*/ 74 h 93"/>
                <a:gd name="T14" fmla="*/ 110 w 145"/>
                <a:gd name="T15" fmla="*/ 79 h 93"/>
                <a:gd name="T16" fmla="*/ 84 w 145"/>
                <a:gd name="T17" fmla="*/ 42 h 93"/>
                <a:gd name="T18" fmla="*/ 22 w 145"/>
                <a:gd name="T19" fmla="*/ 93 h 93"/>
                <a:gd name="T20" fmla="*/ 14 w 145"/>
                <a:gd name="T21" fmla="*/ 83 h 93"/>
                <a:gd name="T22" fmla="*/ 8 w 145"/>
                <a:gd name="T23" fmla="*/ 59 h 93"/>
                <a:gd name="T24" fmla="*/ 6 w 145"/>
                <a:gd name="T25" fmla="*/ 60 h 93"/>
                <a:gd name="T26" fmla="*/ 0 w 145"/>
                <a:gd name="T27" fmla="*/ 49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5" h="93">
                  <a:moveTo>
                    <a:pt x="0" y="49"/>
                  </a:moveTo>
                  <a:lnTo>
                    <a:pt x="82" y="2"/>
                  </a:lnTo>
                  <a:lnTo>
                    <a:pt x="86" y="0"/>
                  </a:lnTo>
                  <a:lnTo>
                    <a:pt x="89" y="4"/>
                  </a:lnTo>
                  <a:lnTo>
                    <a:pt x="145" y="72"/>
                  </a:lnTo>
                  <a:lnTo>
                    <a:pt x="136" y="79"/>
                  </a:lnTo>
                  <a:lnTo>
                    <a:pt x="132" y="74"/>
                  </a:lnTo>
                  <a:lnTo>
                    <a:pt x="110" y="79"/>
                  </a:lnTo>
                  <a:lnTo>
                    <a:pt x="84" y="42"/>
                  </a:lnTo>
                  <a:lnTo>
                    <a:pt x="22" y="93"/>
                  </a:lnTo>
                  <a:lnTo>
                    <a:pt x="14" y="83"/>
                  </a:lnTo>
                  <a:lnTo>
                    <a:pt x="8" y="59"/>
                  </a:lnTo>
                  <a:lnTo>
                    <a:pt x="6" y="60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89" name="Freeform 323">
              <a:extLst>
                <a:ext uri="{FF2B5EF4-FFF2-40B4-BE49-F238E27FC236}">
                  <a16:creationId xmlns:a16="http://schemas.microsoft.com/office/drawing/2014/main" id="{9D5711B8-8692-450C-81B1-19C73EFF997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27925" y="3921125"/>
              <a:ext cx="228600" cy="155575"/>
            </a:xfrm>
            <a:custGeom>
              <a:avLst/>
              <a:gdLst>
                <a:gd name="T0" fmla="*/ 147 w 257"/>
                <a:gd name="T1" fmla="*/ 110 h 175"/>
                <a:gd name="T2" fmla="*/ 147 w 257"/>
                <a:gd name="T3" fmla="*/ 50 h 175"/>
                <a:gd name="T4" fmla="*/ 175 w 257"/>
                <a:gd name="T5" fmla="*/ 50 h 175"/>
                <a:gd name="T6" fmla="*/ 202 w 257"/>
                <a:gd name="T7" fmla="*/ 110 h 175"/>
                <a:gd name="T8" fmla="*/ 147 w 257"/>
                <a:gd name="T9" fmla="*/ 110 h 175"/>
                <a:gd name="T10" fmla="*/ 136 w 257"/>
                <a:gd name="T11" fmla="*/ 110 h 175"/>
                <a:gd name="T12" fmla="*/ 91 w 257"/>
                <a:gd name="T13" fmla="*/ 110 h 175"/>
                <a:gd name="T14" fmla="*/ 72 w 257"/>
                <a:gd name="T15" fmla="*/ 103 h 175"/>
                <a:gd name="T16" fmla="*/ 65 w 257"/>
                <a:gd name="T17" fmla="*/ 89 h 175"/>
                <a:gd name="T18" fmla="*/ 65 w 257"/>
                <a:gd name="T19" fmla="*/ 70 h 175"/>
                <a:gd name="T20" fmla="*/ 72 w 257"/>
                <a:gd name="T21" fmla="*/ 56 h 175"/>
                <a:gd name="T22" fmla="*/ 91 w 257"/>
                <a:gd name="T23" fmla="*/ 50 h 175"/>
                <a:gd name="T24" fmla="*/ 136 w 257"/>
                <a:gd name="T25" fmla="*/ 50 h 175"/>
                <a:gd name="T26" fmla="*/ 136 w 257"/>
                <a:gd name="T27" fmla="*/ 110 h 175"/>
                <a:gd name="T28" fmla="*/ 249 w 257"/>
                <a:gd name="T29" fmla="*/ 160 h 175"/>
                <a:gd name="T30" fmla="*/ 195 w 257"/>
                <a:gd name="T31" fmla="*/ 41 h 175"/>
                <a:gd name="T32" fmla="*/ 194 w 257"/>
                <a:gd name="T33" fmla="*/ 40 h 175"/>
                <a:gd name="T34" fmla="*/ 151 w 257"/>
                <a:gd name="T35" fmla="*/ 0 h 175"/>
                <a:gd name="T36" fmla="*/ 55 w 257"/>
                <a:gd name="T37" fmla="*/ 0 h 175"/>
                <a:gd name="T38" fmla="*/ 16 w 257"/>
                <a:gd name="T39" fmla="*/ 17 h 175"/>
                <a:gd name="T40" fmla="*/ 0 w 257"/>
                <a:gd name="T41" fmla="*/ 56 h 175"/>
                <a:gd name="T42" fmla="*/ 0 w 257"/>
                <a:gd name="T43" fmla="*/ 119 h 175"/>
                <a:gd name="T44" fmla="*/ 16 w 257"/>
                <a:gd name="T45" fmla="*/ 159 h 175"/>
                <a:gd name="T46" fmla="*/ 55 w 257"/>
                <a:gd name="T47" fmla="*/ 175 h 175"/>
                <a:gd name="T48" fmla="*/ 240 w 257"/>
                <a:gd name="T49" fmla="*/ 175 h 175"/>
                <a:gd name="T50" fmla="*/ 257 w 257"/>
                <a:gd name="T51" fmla="*/ 175 h 175"/>
                <a:gd name="T52" fmla="*/ 249 w 257"/>
                <a:gd name="T53" fmla="*/ 16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57" h="175">
                  <a:moveTo>
                    <a:pt x="147" y="110"/>
                  </a:moveTo>
                  <a:cubicBezTo>
                    <a:pt x="147" y="50"/>
                    <a:pt x="147" y="50"/>
                    <a:pt x="147" y="50"/>
                  </a:cubicBezTo>
                  <a:cubicBezTo>
                    <a:pt x="175" y="50"/>
                    <a:pt x="175" y="50"/>
                    <a:pt x="175" y="50"/>
                  </a:cubicBezTo>
                  <a:cubicBezTo>
                    <a:pt x="202" y="110"/>
                    <a:pt x="202" y="110"/>
                    <a:pt x="202" y="110"/>
                  </a:cubicBezTo>
                  <a:cubicBezTo>
                    <a:pt x="147" y="110"/>
                    <a:pt x="147" y="110"/>
                    <a:pt x="147" y="110"/>
                  </a:cubicBezTo>
                  <a:close/>
                  <a:moveTo>
                    <a:pt x="136" y="110"/>
                  </a:moveTo>
                  <a:cubicBezTo>
                    <a:pt x="91" y="110"/>
                    <a:pt x="91" y="110"/>
                    <a:pt x="91" y="110"/>
                  </a:cubicBezTo>
                  <a:cubicBezTo>
                    <a:pt x="83" y="110"/>
                    <a:pt x="77" y="107"/>
                    <a:pt x="72" y="103"/>
                  </a:cubicBezTo>
                  <a:cubicBezTo>
                    <a:pt x="68" y="99"/>
                    <a:pt x="65" y="94"/>
                    <a:pt x="65" y="89"/>
                  </a:cubicBezTo>
                  <a:cubicBezTo>
                    <a:pt x="65" y="70"/>
                    <a:pt x="65" y="70"/>
                    <a:pt x="65" y="70"/>
                  </a:cubicBezTo>
                  <a:cubicBezTo>
                    <a:pt x="65" y="65"/>
                    <a:pt x="68" y="60"/>
                    <a:pt x="72" y="56"/>
                  </a:cubicBezTo>
                  <a:cubicBezTo>
                    <a:pt x="77" y="52"/>
                    <a:pt x="83" y="50"/>
                    <a:pt x="91" y="50"/>
                  </a:cubicBezTo>
                  <a:cubicBezTo>
                    <a:pt x="136" y="50"/>
                    <a:pt x="136" y="50"/>
                    <a:pt x="136" y="50"/>
                  </a:cubicBezTo>
                  <a:cubicBezTo>
                    <a:pt x="136" y="110"/>
                    <a:pt x="136" y="110"/>
                    <a:pt x="136" y="110"/>
                  </a:cubicBezTo>
                  <a:close/>
                  <a:moveTo>
                    <a:pt x="249" y="160"/>
                  </a:moveTo>
                  <a:cubicBezTo>
                    <a:pt x="195" y="41"/>
                    <a:pt x="195" y="41"/>
                    <a:pt x="195" y="41"/>
                  </a:cubicBezTo>
                  <a:cubicBezTo>
                    <a:pt x="194" y="40"/>
                    <a:pt x="194" y="40"/>
                    <a:pt x="194" y="40"/>
                  </a:cubicBezTo>
                  <a:cubicBezTo>
                    <a:pt x="185" y="20"/>
                    <a:pt x="176" y="0"/>
                    <a:pt x="151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40" y="0"/>
                    <a:pt x="26" y="7"/>
                    <a:pt x="16" y="17"/>
                  </a:cubicBezTo>
                  <a:cubicBezTo>
                    <a:pt x="6" y="27"/>
                    <a:pt x="0" y="41"/>
                    <a:pt x="0" y="56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35"/>
                    <a:pt x="6" y="149"/>
                    <a:pt x="16" y="159"/>
                  </a:cubicBezTo>
                  <a:cubicBezTo>
                    <a:pt x="26" y="169"/>
                    <a:pt x="40" y="175"/>
                    <a:pt x="55" y="175"/>
                  </a:cubicBezTo>
                  <a:cubicBezTo>
                    <a:pt x="240" y="175"/>
                    <a:pt x="240" y="175"/>
                    <a:pt x="240" y="175"/>
                  </a:cubicBezTo>
                  <a:cubicBezTo>
                    <a:pt x="257" y="175"/>
                    <a:pt x="257" y="175"/>
                    <a:pt x="257" y="175"/>
                  </a:cubicBezTo>
                  <a:lnTo>
                    <a:pt x="249" y="160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90" name="Freeform 324">
              <a:extLst>
                <a:ext uri="{FF2B5EF4-FFF2-40B4-BE49-F238E27FC236}">
                  <a16:creationId xmlns:a16="http://schemas.microsoft.com/office/drawing/2014/main" id="{F3EA7252-255C-44FD-9814-94ED51D1898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05700" y="4146550"/>
              <a:ext cx="134938" cy="134938"/>
            </a:xfrm>
            <a:custGeom>
              <a:avLst/>
              <a:gdLst>
                <a:gd name="T0" fmla="*/ 76 w 153"/>
                <a:gd name="T1" fmla="*/ 0 h 153"/>
                <a:gd name="T2" fmla="*/ 130 w 153"/>
                <a:gd name="T3" fmla="*/ 22 h 153"/>
                <a:gd name="T4" fmla="*/ 153 w 153"/>
                <a:gd name="T5" fmla="*/ 76 h 153"/>
                <a:gd name="T6" fmla="*/ 130 w 153"/>
                <a:gd name="T7" fmla="*/ 130 h 153"/>
                <a:gd name="T8" fmla="*/ 76 w 153"/>
                <a:gd name="T9" fmla="*/ 153 h 153"/>
                <a:gd name="T10" fmla="*/ 22 w 153"/>
                <a:gd name="T11" fmla="*/ 130 h 153"/>
                <a:gd name="T12" fmla="*/ 0 w 153"/>
                <a:gd name="T13" fmla="*/ 76 h 153"/>
                <a:gd name="T14" fmla="*/ 22 w 153"/>
                <a:gd name="T15" fmla="*/ 22 h 153"/>
                <a:gd name="T16" fmla="*/ 76 w 153"/>
                <a:gd name="T17" fmla="*/ 0 h 153"/>
                <a:gd name="T18" fmla="*/ 76 w 153"/>
                <a:gd name="T19" fmla="*/ 0 h 153"/>
                <a:gd name="T20" fmla="*/ 76 w 153"/>
                <a:gd name="T21" fmla="*/ 40 h 153"/>
                <a:gd name="T22" fmla="*/ 50 w 153"/>
                <a:gd name="T23" fmla="*/ 51 h 153"/>
                <a:gd name="T24" fmla="*/ 40 w 153"/>
                <a:gd name="T25" fmla="*/ 76 h 153"/>
                <a:gd name="T26" fmla="*/ 50 w 153"/>
                <a:gd name="T27" fmla="*/ 102 h 153"/>
                <a:gd name="T28" fmla="*/ 76 w 153"/>
                <a:gd name="T29" fmla="*/ 113 h 153"/>
                <a:gd name="T30" fmla="*/ 102 w 153"/>
                <a:gd name="T31" fmla="*/ 102 h 153"/>
                <a:gd name="T32" fmla="*/ 113 w 153"/>
                <a:gd name="T33" fmla="*/ 76 h 153"/>
                <a:gd name="T34" fmla="*/ 102 w 153"/>
                <a:gd name="T35" fmla="*/ 51 h 153"/>
                <a:gd name="T36" fmla="*/ 76 w 153"/>
                <a:gd name="T37" fmla="*/ 4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3" h="153">
                  <a:moveTo>
                    <a:pt x="76" y="0"/>
                  </a:moveTo>
                  <a:cubicBezTo>
                    <a:pt x="97" y="0"/>
                    <a:pt x="116" y="9"/>
                    <a:pt x="130" y="22"/>
                  </a:cubicBezTo>
                  <a:cubicBezTo>
                    <a:pt x="144" y="36"/>
                    <a:pt x="153" y="55"/>
                    <a:pt x="153" y="76"/>
                  </a:cubicBezTo>
                  <a:cubicBezTo>
                    <a:pt x="153" y="98"/>
                    <a:pt x="144" y="117"/>
                    <a:pt x="130" y="130"/>
                  </a:cubicBezTo>
                  <a:cubicBezTo>
                    <a:pt x="116" y="144"/>
                    <a:pt x="97" y="153"/>
                    <a:pt x="76" y="153"/>
                  </a:cubicBezTo>
                  <a:cubicBezTo>
                    <a:pt x="55" y="153"/>
                    <a:pt x="36" y="144"/>
                    <a:pt x="22" y="130"/>
                  </a:cubicBezTo>
                  <a:cubicBezTo>
                    <a:pt x="8" y="117"/>
                    <a:pt x="0" y="98"/>
                    <a:pt x="0" y="76"/>
                  </a:cubicBezTo>
                  <a:cubicBezTo>
                    <a:pt x="0" y="55"/>
                    <a:pt x="8" y="36"/>
                    <a:pt x="22" y="22"/>
                  </a:cubicBezTo>
                  <a:cubicBezTo>
                    <a:pt x="36" y="9"/>
                    <a:pt x="55" y="0"/>
                    <a:pt x="76" y="0"/>
                  </a:cubicBezTo>
                  <a:cubicBezTo>
                    <a:pt x="76" y="0"/>
                    <a:pt x="76" y="0"/>
                    <a:pt x="76" y="0"/>
                  </a:cubicBezTo>
                  <a:close/>
                  <a:moveTo>
                    <a:pt x="76" y="40"/>
                  </a:moveTo>
                  <a:cubicBezTo>
                    <a:pt x="66" y="40"/>
                    <a:pt x="57" y="44"/>
                    <a:pt x="50" y="51"/>
                  </a:cubicBezTo>
                  <a:cubicBezTo>
                    <a:pt x="43" y="57"/>
                    <a:pt x="40" y="67"/>
                    <a:pt x="40" y="76"/>
                  </a:cubicBezTo>
                  <a:cubicBezTo>
                    <a:pt x="40" y="86"/>
                    <a:pt x="43" y="95"/>
                    <a:pt x="50" y="102"/>
                  </a:cubicBezTo>
                  <a:cubicBezTo>
                    <a:pt x="57" y="109"/>
                    <a:pt x="66" y="113"/>
                    <a:pt x="76" y="113"/>
                  </a:cubicBezTo>
                  <a:cubicBezTo>
                    <a:pt x="86" y="113"/>
                    <a:pt x="95" y="109"/>
                    <a:pt x="102" y="102"/>
                  </a:cubicBezTo>
                  <a:cubicBezTo>
                    <a:pt x="109" y="95"/>
                    <a:pt x="113" y="86"/>
                    <a:pt x="113" y="76"/>
                  </a:cubicBezTo>
                  <a:cubicBezTo>
                    <a:pt x="113" y="67"/>
                    <a:pt x="109" y="57"/>
                    <a:pt x="102" y="51"/>
                  </a:cubicBezTo>
                  <a:cubicBezTo>
                    <a:pt x="95" y="44"/>
                    <a:pt x="86" y="40"/>
                    <a:pt x="76" y="40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91" name="Freeform 325">
              <a:extLst>
                <a:ext uri="{FF2B5EF4-FFF2-40B4-BE49-F238E27FC236}">
                  <a16:creationId xmlns:a16="http://schemas.microsoft.com/office/drawing/2014/main" id="{E131C556-B261-4B26-858D-8EE747083B77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0150" y="4191000"/>
              <a:ext cx="46038" cy="44450"/>
            </a:xfrm>
            <a:custGeom>
              <a:avLst/>
              <a:gdLst>
                <a:gd name="T0" fmla="*/ 25 w 51"/>
                <a:gd name="T1" fmla="*/ 0 h 51"/>
                <a:gd name="T2" fmla="*/ 43 w 51"/>
                <a:gd name="T3" fmla="*/ 7 h 51"/>
                <a:gd name="T4" fmla="*/ 51 w 51"/>
                <a:gd name="T5" fmla="*/ 25 h 51"/>
                <a:gd name="T6" fmla="*/ 43 w 51"/>
                <a:gd name="T7" fmla="*/ 44 h 51"/>
                <a:gd name="T8" fmla="*/ 25 w 51"/>
                <a:gd name="T9" fmla="*/ 51 h 51"/>
                <a:gd name="T10" fmla="*/ 7 w 51"/>
                <a:gd name="T11" fmla="*/ 44 h 51"/>
                <a:gd name="T12" fmla="*/ 0 w 51"/>
                <a:gd name="T13" fmla="*/ 25 h 51"/>
                <a:gd name="T14" fmla="*/ 7 w 51"/>
                <a:gd name="T15" fmla="*/ 7 h 51"/>
                <a:gd name="T16" fmla="*/ 25 w 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51">
                  <a:moveTo>
                    <a:pt x="25" y="0"/>
                  </a:moveTo>
                  <a:cubicBezTo>
                    <a:pt x="32" y="0"/>
                    <a:pt x="39" y="3"/>
                    <a:pt x="43" y="7"/>
                  </a:cubicBezTo>
                  <a:cubicBezTo>
                    <a:pt x="48" y="12"/>
                    <a:pt x="51" y="18"/>
                    <a:pt x="51" y="25"/>
                  </a:cubicBezTo>
                  <a:cubicBezTo>
                    <a:pt x="51" y="33"/>
                    <a:pt x="48" y="39"/>
                    <a:pt x="43" y="44"/>
                  </a:cubicBezTo>
                  <a:cubicBezTo>
                    <a:pt x="39" y="48"/>
                    <a:pt x="32" y="51"/>
                    <a:pt x="25" y="51"/>
                  </a:cubicBezTo>
                  <a:cubicBezTo>
                    <a:pt x="18" y="51"/>
                    <a:pt x="12" y="48"/>
                    <a:pt x="7" y="44"/>
                  </a:cubicBezTo>
                  <a:cubicBezTo>
                    <a:pt x="2" y="39"/>
                    <a:pt x="0" y="33"/>
                    <a:pt x="0" y="25"/>
                  </a:cubicBezTo>
                  <a:cubicBezTo>
                    <a:pt x="0" y="18"/>
                    <a:pt x="2" y="12"/>
                    <a:pt x="7" y="7"/>
                  </a:cubicBezTo>
                  <a:cubicBezTo>
                    <a:pt x="12" y="3"/>
                    <a:pt x="18" y="0"/>
                    <a:pt x="25" y="0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92" name="Freeform 326">
              <a:extLst>
                <a:ext uri="{FF2B5EF4-FFF2-40B4-BE49-F238E27FC236}">
                  <a16:creationId xmlns:a16="http://schemas.microsoft.com/office/drawing/2014/main" id="{DA296D2F-1A64-48E1-B3D2-D4D80D67F3D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05725" y="4146550"/>
              <a:ext cx="134938" cy="134938"/>
            </a:xfrm>
            <a:custGeom>
              <a:avLst/>
              <a:gdLst>
                <a:gd name="T0" fmla="*/ 77 w 153"/>
                <a:gd name="T1" fmla="*/ 0 h 153"/>
                <a:gd name="T2" fmla="*/ 131 w 153"/>
                <a:gd name="T3" fmla="*/ 22 h 153"/>
                <a:gd name="T4" fmla="*/ 153 w 153"/>
                <a:gd name="T5" fmla="*/ 76 h 153"/>
                <a:gd name="T6" fmla="*/ 131 w 153"/>
                <a:gd name="T7" fmla="*/ 130 h 153"/>
                <a:gd name="T8" fmla="*/ 77 w 153"/>
                <a:gd name="T9" fmla="*/ 153 h 153"/>
                <a:gd name="T10" fmla="*/ 23 w 153"/>
                <a:gd name="T11" fmla="*/ 130 h 153"/>
                <a:gd name="T12" fmla="*/ 0 w 153"/>
                <a:gd name="T13" fmla="*/ 76 h 153"/>
                <a:gd name="T14" fmla="*/ 23 w 153"/>
                <a:gd name="T15" fmla="*/ 22 h 153"/>
                <a:gd name="T16" fmla="*/ 77 w 153"/>
                <a:gd name="T17" fmla="*/ 0 h 153"/>
                <a:gd name="T18" fmla="*/ 77 w 153"/>
                <a:gd name="T19" fmla="*/ 0 h 153"/>
                <a:gd name="T20" fmla="*/ 77 w 153"/>
                <a:gd name="T21" fmla="*/ 40 h 153"/>
                <a:gd name="T22" fmla="*/ 51 w 153"/>
                <a:gd name="T23" fmla="*/ 51 h 153"/>
                <a:gd name="T24" fmla="*/ 40 w 153"/>
                <a:gd name="T25" fmla="*/ 76 h 153"/>
                <a:gd name="T26" fmla="*/ 51 w 153"/>
                <a:gd name="T27" fmla="*/ 102 h 153"/>
                <a:gd name="T28" fmla="*/ 77 w 153"/>
                <a:gd name="T29" fmla="*/ 113 h 153"/>
                <a:gd name="T30" fmla="*/ 103 w 153"/>
                <a:gd name="T31" fmla="*/ 102 h 153"/>
                <a:gd name="T32" fmla="*/ 113 w 153"/>
                <a:gd name="T33" fmla="*/ 76 h 153"/>
                <a:gd name="T34" fmla="*/ 103 w 153"/>
                <a:gd name="T35" fmla="*/ 51 h 153"/>
                <a:gd name="T36" fmla="*/ 77 w 153"/>
                <a:gd name="T37" fmla="*/ 4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3" h="153">
                  <a:moveTo>
                    <a:pt x="77" y="0"/>
                  </a:moveTo>
                  <a:cubicBezTo>
                    <a:pt x="98" y="0"/>
                    <a:pt x="117" y="9"/>
                    <a:pt x="131" y="22"/>
                  </a:cubicBezTo>
                  <a:cubicBezTo>
                    <a:pt x="145" y="36"/>
                    <a:pt x="153" y="55"/>
                    <a:pt x="153" y="76"/>
                  </a:cubicBezTo>
                  <a:cubicBezTo>
                    <a:pt x="153" y="98"/>
                    <a:pt x="145" y="117"/>
                    <a:pt x="131" y="130"/>
                  </a:cubicBezTo>
                  <a:cubicBezTo>
                    <a:pt x="117" y="144"/>
                    <a:pt x="98" y="153"/>
                    <a:pt x="77" y="153"/>
                  </a:cubicBezTo>
                  <a:cubicBezTo>
                    <a:pt x="56" y="153"/>
                    <a:pt x="37" y="144"/>
                    <a:pt x="23" y="130"/>
                  </a:cubicBezTo>
                  <a:cubicBezTo>
                    <a:pt x="9" y="117"/>
                    <a:pt x="0" y="98"/>
                    <a:pt x="0" y="76"/>
                  </a:cubicBezTo>
                  <a:cubicBezTo>
                    <a:pt x="0" y="55"/>
                    <a:pt x="9" y="36"/>
                    <a:pt x="23" y="22"/>
                  </a:cubicBezTo>
                  <a:cubicBezTo>
                    <a:pt x="37" y="9"/>
                    <a:pt x="56" y="0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close/>
                  <a:moveTo>
                    <a:pt x="77" y="40"/>
                  </a:moveTo>
                  <a:cubicBezTo>
                    <a:pt x="67" y="40"/>
                    <a:pt x="58" y="44"/>
                    <a:pt x="51" y="51"/>
                  </a:cubicBezTo>
                  <a:cubicBezTo>
                    <a:pt x="44" y="57"/>
                    <a:pt x="40" y="67"/>
                    <a:pt x="40" y="76"/>
                  </a:cubicBezTo>
                  <a:cubicBezTo>
                    <a:pt x="40" y="86"/>
                    <a:pt x="44" y="95"/>
                    <a:pt x="51" y="102"/>
                  </a:cubicBezTo>
                  <a:cubicBezTo>
                    <a:pt x="58" y="109"/>
                    <a:pt x="67" y="113"/>
                    <a:pt x="77" y="113"/>
                  </a:cubicBezTo>
                  <a:cubicBezTo>
                    <a:pt x="87" y="113"/>
                    <a:pt x="96" y="109"/>
                    <a:pt x="103" y="102"/>
                  </a:cubicBezTo>
                  <a:cubicBezTo>
                    <a:pt x="110" y="95"/>
                    <a:pt x="113" y="86"/>
                    <a:pt x="113" y="76"/>
                  </a:cubicBezTo>
                  <a:cubicBezTo>
                    <a:pt x="113" y="67"/>
                    <a:pt x="110" y="57"/>
                    <a:pt x="103" y="51"/>
                  </a:cubicBezTo>
                  <a:cubicBezTo>
                    <a:pt x="96" y="44"/>
                    <a:pt x="87" y="40"/>
                    <a:pt x="77" y="40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93" name="Freeform 327">
              <a:extLst>
                <a:ext uri="{FF2B5EF4-FFF2-40B4-BE49-F238E27FC236}">
                  <a16:creationId xmlns:a16="http://schemas.microsoft.com/office/drawing/2014/main" id="{0E7D1D4B-3FF9-488C-95A1-61DD166731B1}"/>
                </a:ext>
              </a:extLst>
            </p:cNvPr>
            <p:cNvSpPr>
              <a:spLocks/>
            </p:cNvSpPr>
            <p:nvPr/>
          </p:nvSpPr>
          <p:spPr bwMode="auto">
            <a:xfrm>
              <a:off x="7750175" y="4191000"/>
              <a:ext cx="46038" cy="44450"/>
            </a:xfrm>
            <a:custGeom>
              <a:avLst/>
              <a:gdLst>
                <a:gd name="T0" fmla="*/ 26 w 52"/>
                <a:gd name="T1" fmla="*/ 0 h 51"/>
                <a:gd name="T2" fmla="*/ 44 w 52"/>
                <a:gd name="T3" fmla="*/ 7 h 51"/>
                <a:gd name="T4" fmla="*/ 52 w 52"/>
                <a:gd name="T5" fmla="*/ 25 h 51"/>
                <a:gd name="T6" fmla="*/ 44 w 52"/>
                <a:gd name="T7" fmla="*/ 44 h 51"/>
                <a:gd name="T8" fmla="*/ 26 w 52"/>
                <a:gd name="T9" fmla="*/ 51 h 51"/>
                <a:gd name="T10" fmla="*/ 8 w 52"/>
                <a:gd name="T11" fmla="*/ 44 h 51"/>
                <a:gd name="T12" fmla="*/ 0 w 52"/>
                <a:gd name="T13" fmla="*/ 25 h 51"/>
                <a:gd name="T14" fmla="*/ 8 w 52"/>
                <a:gd name="T15" fmla="*/ 7 h 51"/>
                <a:gd name="T16" fmla="*/ 26 w 52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51">
                  <a:moveTo>
                    <a:pt x="26" y="0"/>
                  </a:moveTo>
                  <a:cubicBezTo>
                    <a:pt x="33" y="0"/>
                    <a:pt x="39" y="3"/>
                    <a:pt x="44" y="7"/>
                  </a:cubicBezTo>
                  <a:cubicBezTo>
                    <a:pt x="49" y="12"/>
                    <a:pt x="52" y="18"/>
                    <a:pt x="52" y="25"/>
                  </a:cubicBezTo>
                  <a:cubicBezTo>
                    <a:pt x="52" y="33"/>
                    <a:pt x="49" y="39"/>
                    <a:pt x="44" y="44"/>
                  </a:cubicBezTo>
                  <a:cubicBezTo>
                    <a:pt x="39" y="48"/>
                    <a:pt x="33" y="51"/>
                    <a:pt x="26" y="51"/>
                  </a:cubicBezTo>
                  <a:cubicBezTo>
                    <a:pt x="19" y="51"/>
                    <a:pt x="12" y="48"/>
                    <a:pt x="8" y="44"/>
                  </a:cubicBezTo>
                  <a:cubicBezTo>
                    <a:pt x="3" y="39"/>
                    <a:pt x="0" y="33"/>
                    <a:pt x="0" y="25"/>
                  </a:cubicBezTo>
                  <a:cubicBezTo>
                    <a:pt x="0" y="18"/>
                    <a:pt x="3" y="12"/>
                    <a:pt x="8" y="7"/>
                  </a:cubicBezTo>
                  <a:cubicBezTo>
                    <a:pt x="12" y="3"/>
                    <a:pt x="19" y="0"/>
                    <a:pt x="26" y="0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</p:grpSp>
      <p:grpSp>
        <p:nvGrpSpPr>
          <p:cNvPr id="524" name="Group 523">
            <a:extLst>
              <a:ext uri="{FF2B5EF4-FFF2-40B4-BE49-F238E27FC236}">
                <a16:creationId xmlns:a16="http://schemas.microsoft.com/office/drawing/2014/main" id="{F1016864-BBAC-46AD-BC62-3ADB91A3611E}"/>
              </a:ext>
            </a:extLst>
          </p:cNvPr>
          <p:cNvGrpSpPr>
            <a:grpSpLocks noChangeAspect="1"/>
          </p:cNvGrpSpPr>
          <p:nvPr/>
        </p:nvGrpSpPr>
        <p:grpSpPr>
          <a:xfrm>
            <a:off x="8631079" y="3005137"/>
            <a:ext cx="849313" cy="846138"/>
            <a:chOff x="8283575" y="3678238"/>
            <a:chExt cx="849313" cy="846138"/>
          </a:xfrm>
        </p:grpSpPr>
        <p:sp>
          <p:nvSpPr>
            <p:cNvPr id="394" name="Oval 328">
              <a:extLst>
                <a:ext uri="{FF2B5EF4-FFF2-40B4-BE49-F238E27FC236}">
                  <a16:creationId xmlns:a16="http://schemas.microsoft.com/office/drawing/2014/main" id="{3095BD5D-7307-460F-BA6A-409AE203B2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83575" y="3678238"/>
              <a:ext cx="849313" cy="846138"/>
            </a:xfrm>
            <a:prstGeom prst="ellipse">
              <a:avLst/>
            </a:prstGeom>
            <a:solidFill>
              <a:srgbClr val="66BB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95" name="Freeform 329">
              <a:extLst>
                <a:ext uri="{FF2B5EF4-FFF2-40B4-BE49-F238E27FC236}">
                  <a16:creationId xmlns:a16="http://schemas.microsoft.com/office/drawing/2014/main" id="{5193DEE1-57A5-4CD4-8AD3-9929F0533C4B}"/>
                </a:ext>
              </a:extLst>
            </p:cNvPr>
            <p:cNvSpPr>
              <a:spLocks/>
            </p:cNvSpPr>
            <p:nvPr/>
          </p:nvSpPr>
          <p:spPr bwMode="auto">
            <a:xfrm>
              <a:off x="8475663" y="4078288"/>
              <a:ext cx="384175" cy="122238"/>
            </a:xfrm>
            <a:custGeom>
              <a:avLst/>
              <a:gdLst>
                <a:gd name="T0" fmla="*/ 28 w 433"/>
                <a:gd name="T1" fmla="*/ 0 h 139"/>
                <a:gd name="T2" fmla="*/ 403 w 433"/>
                <a:gd name="T3" fmla="*/ 0 h 139"/>
                <a:gd name="T4" fmla="*/ 424 w 433"/>
                <a:gd name="T5" fmla="*/ 9 h 139"/>
                <a:gd name="T6" fmla="*/ 433 w 433"/>
                <a:gd name="T7" fmla="*/ 31 h 139"/>
                <a:gd name="T8" fmla="*/ 433 w 433"/>
                <a:gd name="T9" fmla="*/ 108 h 139"/>
                <a:gd name="T10" fmla="*/ 424 w 433"/>
                <a:gd name="T11" fmla="*/ 130 h 139"/>
                <a:gd name="T12" fmla="*/ 403 w 433"/>
                <a:gd name="T13" fmla="*/ 139 h 139"/>
                <a:gd name="T14" fmla="*/ 398 w 433"/>
                <a:gd name="T15" fmla="*/ 139 h 139"/>
                <a:gd name="T16" fmla="*/ 375 w 433"/>
                <a:gd name="T17" fmla="*/ 99 h 139"/>
                <a:gd name="T18" fmla="*/ 314 w 433"/>
                <a:gd name="T19" fmla="*/ 74 h 139"/>
                <a:gd name="T20" fmla="*/ 253 w 433"/>
                <a:gd name="T21" fmla="*/ 99 h 139"/>
                <a:gd name="T22" fmla="*/ 231 w 433"/>
                <a:gd name="T23" fmla="*/ 139 h 139"/>
                <a:gd name="T24" fmla="*/ 176 w 433"/>
                <a:gd name="T25" fmla="*/ 139 h 139"/>
                <a:gd name="T26" fmla="*/ 153 w 433"/>
                <a:gd name="T27" fmla="*/ 99 h 139"/>
                <a:gd name="T28" fmla="*/ 92 w 433"/>
                <a:gd name="T29" fmla="*/ 74 h 139"/>
                <a:gd name="T30" fmla="*/ 32 w 433"/>
                <a:gd name="T31" fmla="*/ 99 h 139"/>
                <a:gd name="T32" fmla="*/ 11 w 433"/>
                <a:gd name="T33" fmla="*/ 133 h 139"/>
                <a:gd name="T34" fmla="*/ 8 w 433"/>
                <a:gd name="T35" fmla="*/ 131 h 139"/>
                <a:gd name="T36" fmla="*/ 0 w 433"/>
                <a:gd name="T37" fmla="*/ 111 h 139"/>
                <a:gd name="T38" fmla="*/ 0 w 433"/>
                <a:gd name="T39" fmla="*/ 27 h 139"/>
                <a:gd name="T40" fmla="*/ 8 w 433"/>
                <a:gd name="T41" fmla="*/ 8 h 139"/>
                <a:gd name="T42" fmla="*/ 28 w 433"/>
                <a:gd name="T4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33" h="139">
                  <a:moveTo>
                    <a:pt x="28" y="0"/>
                  </a:moveTo>
                  <a:cubicBezTo>
                    <a:pt x="403" y="0"/>
                    <a:pt x="403" y="0"/>
                    <a:pt x="403" y="0"/>
                  </a:cubicBezTo>
                  <a:cubicBezTo>
                    <a:pt x="411" y="0"/>
                    <a:pt x="419" y="3"/>
                    <a:pt x="424" y="9"/>
                  </a:cubicBezTo>
                  <a:cubicBezTo>
                    <a:pt x="430" y="14"/>
                    <a:pt x="433" y="22"/>
                    <a:pt x="433" y="31"/>
                  </a:cubicBezTo>
                  <a:cubicBezTo>
                    <a:pt x="433" y="108"/>
                    <a:pt x="433" y="108"/>
                    <a:pt x="433" y="108"/>
                  </a:cubicBezTo>
                  <a:cubicBezTo>
                    <a:pt x="433" y="117"/>
                    <a:pt x="430" y="124"/>
                    <a:pt x="424" y="130"/>
                  </a:cubicBezTo>
                  <a:cubicBezTo>
                    <a:pt x="419" y="136"/>
                    <a:pt x="411" y="139"/>
                    <a:pt x="403" y="139"/>
                  </a:cubicBezTo>
                  <a:cubicBezTo>
                    <a:pt x="398" y="139"/>
                    <a:pt x="398" y="139"/>
                    <a:pt x="398" y="139"/>
                  </a:cubicBezTo>
                  <a:cubicBezTo>
                    <a:pt x="394" y="124"/>
                    <a:pt x="386" y="111"/>
                    <a:pt x="375" y="99"/>
                  </a:cubicBezTo>
                  <a:cubicBezTo>
                    <a:pt x="359" y="83"/>
                    <a:pt x="337" y="74"/>
                    <a:pt x="314" y="74"/>
                  </a:cubicBezTo>
                  <a:cubicBezTo>
                    <a:pt x="291" y="74"/>
                    <a:pt x="270" y="83"/>
                    <a:pt x="253" y="99"/>
                  </a:cubicBezTo>
                  <a:cubicBezTo>
                    <a:pt x="242" y="111"/>
                    <a:pt x="235" y="124"/>
                    <a:pt x="231" y="139"/>
                  </a:cubicBezTo>
                  <a:cubicBezTo>
                    <a:pt x="176" y="139"/>
                    <a:pt x="176" y="139"/>
                    <a:pt x="176" y="139"/>
                  </a:cubicBezTo>
                  <a:cubicBezTo>
                    <a:pt x="172" y="124"/>
                    <a:pt x="164" y="111"/>
                    <a:pt x="153" y="99"/>
                  </a:cubicBezTo>
                  <a:cubicBezTo>
                    <a:pt x="137" y="83"/>
                    <a:pt x="115" y="74"/>
                    <a:pt x="92" y="74"/>
                  </a:cubicBezTo>
                  <a:cubicBezTo>
                    <a:pt x="69" y="74"/>
                    <a:pt x="48" y="83"/>
                    <a:pt x="32" y="99"/>
                  </a:cubicBezTo>
                  <a:cubicBezTo>
                    <a:pt x="22" y="109"/>
                    <a:pt x="15" y="121"/>
                    <a:pt x="11" y="133"/>
                  </a:cubicBezTo>
                  <a:cubicBezTo>
                    <a:pt x="10" y="133"/>
                    <a:pt x="9" y="132"/>
                    <a:pt x="8" y="131"/>
                  </a:cubicBezTo>
                  <a:cubicBezTo>
                    <a:pt x="3" y="126"/>
                    <a:pt x="0" y="119"/>
                    <a:pt x="0" y="111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0"/>
                    <a:pt x="3" y="13"/>
                    <a:pt x="8" y="8"/>
                  </a:cubicBezTo>
                  <a:cubicBezTo>
                    <a:pt x="13" y="3"/>
                    <a:pt x="20" y="0"/>
                    <a:pt x="28" y="0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96" name="Freeform 330">
              <a:extLst>
                <a:ext uri="{FF2B5EF4-FFF2-40B4-BE49-F238E27FC236}">
                  <a16:creationId xmlns:a16="http://schemas.microsoft.com/office/drawing/2014/main" id="{1500F2A8-6BAC-49BF-8FDD-C18908B3D130}"/>
                </a:ext>
              </a:extLst>
            </p:cNvPr>
            <p:cNvSpPr>
              <a:spLocks/>
            </p:cNvSpPr>
            <p:nvPr/>
          </p:nvSpPr>
          <p:spPr bwMode="auto">
            <a:xfrm>
              <a:off x="8475663" y="3983038"/>
              <a:ext cx="330200" cy="112713"/>
            </a:xfrm>
            <a:custGeom>
              <a:avLst/>
              <a:gdLst>
                <a:gd name="T0" fmla="*/ 355 w 372"/>
                <a:gd name="T1" fmla="*/ 124 h 128"/>
                <a:gd name="T2" fmla="*/ 343 w 372"/>
                <a:gd name="T3" fmla="*/ 108 h 128"/>
                <a:gd name="T4" fmla="*/ 278 w 372"/>
                <a:gd name="T5" fmla="*/ 22 h 128"/>
                <a:gd name="T6" fmla="*/ 26 w 372"/>
                <a:gd name="T7" fmla="*/ 22 h 128"/>
                <a:gd name="T8" fmla="*/ 23 w 372"/>
                <a:gd name="T9" fmla="*/ 23 h 128"/>
                <a:gd name="T10" fmla="*/ 22 w 372"/>
                <a:gd name="T11" fmla="*/ 27 h 128"/>
                <a:gd name="T12" fmla="*/ 22 w 372"/>
                <a:gd name="T13" fmla="*/ 128 h 128"/>
                <a:gd name="T14" fmla="*/ 0 w 372"/>
                <a:gd name="T15" fmla="*/ 128 h 128"/>
                <a:gd name="T16" fmla="*/ 0 w 372"/>
                <a:gd name="T17" fmla="*/ 27 h 128"/>
                <a:gd name="T18" fmla="*/ 7 w 372"/>
                <a:gd name="T19" fmla="*/ 8 h 128"/>
                <a:gd name="T20" fmla="*/ 26 w 372"/>
                <a:gd name="T21" fmla="*/ 0 h 128"/>
                <a:gd name="T22" fmla="*/ 278 w 372"/>
                <a:gd name="T23" fmla="*/ 0 h 128"/>
                <a:gd name="T24" fmla="*/ 360 w 372"/>
                <a:gd name="T25" fmla="*/ 95 h 128"/>
                <a:gd name="T26" fmla="*/ 372 w 372"/>
                <a:gd name="T27" fmla="*/ 111 h 128"/>
                <a:gd name="T28" fmla="*/ 355 w 372"/>
                <a:gd name="T29" fmla="*/ 12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72" h="128">
                  <a:moveTo>
                    <a:pt x="355" y="124"/>
                  </a:moveTo>
                  <a:cubicBezTo>
                    <a:pt x="353" y="121"/>
                    <a:pt x="348" y="115"/>
                    <a:pt x="343" y="108"/>
                  </a:cubicBezTo>
                  <a:cubicBezTo>
                    <a:pt x="321" y="79"/>
                    <a:pt x="279" y="22"/>
                    <a:pt x="278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5" y="22"/>
                    <a:pt x="24" y="22"/>
                    <a:pt x="23" y="23"/>
                  </a:cubicBezTo>
                  <a:cubicBezTo>
                    <a:pt x="22" y="24"/>
                    <a:pt x="22" y="26"/>
                    <a:pt x="22" y="27"/>
                  </a:cubicBezTo>
                  <a:cubicBezTo>
                    <a:pt x="22" y="128"/>
                    <a:pt x="22" y="128"/>
                    <a:pt x="22" y="12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0"/>
                    <a:pt x="3" y="13"/>
                    <a:pt x="7" y="8"/>
                  </a:cubicBezTo>
                  <a:cubicBezTo>
                    <a:pt x="12" y="3"/>
                    <a:pt x="18" y="0"/>
                    <a:pt x="26" y="0"/>
                  </a:cubicBezTo>
                  <a:cubicBezTo>
                    <a:pt x="278" y="0"/>
                    <a:pt x="278" y="0"/>
                    <a:pt x="278" y="0"/>
                  </a:cubicBezTo>
                  <a:cubicBezTo>
                    <a:pt x="290" y="0"/>
                    <a:pt x="337" y="63"/>
                    <a:pt x="360" y="95"/>
                  </a:cubicBezTo>
                  <a:cubicBezTo>
                    <a:pt x="366" y="103"/>
                    <a:pt x="371" y="109"/>
                    <a:pt x="372" y="111"/>
                  </a:cubicBezTo>
                  <a:lnTo>
                    <a:pt x="355" y="124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97" name="Rectangle 331">
              <a:extLst>
                <a:ext uri="{FF2B5EF4-FFF2-40B4-BE49-F238E27FC236}">
                  <a16:creationId xmlns:a16="http://schemas.microsoft.com/office/drawing/2014/main" id="{2B79DEAB-47C0-45D1-939F-B2B8D9F574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99488" y="3992563"/>
              <a:ext cx="19050" cy="95250"/>
            </a:xfrm>
            <a:prstGeom prst="rect">
              <a:avLst/>
            </a:pr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98" name="Freeform 332">
              <a:extLst>
                <a:ext uri="{FF2B5EF4-FFF2-40B4-BE49-F238E27FC236}">
                  <a16:creationId xmlns:a16="http://schemas.microsoft.com/office/drawing/2014/main" id="{EBCBFBF1-0D93-48D7-8E6E-B3CD6D2016C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83600" y="3917950"/>
              <a:ext cx="455613" cy="57150"/>
            </a:xfrm>
            <a:custGeom>
              <a:avLst/>
              <a:gdLst>
                <a:gd name="T0" fmla="*/ 410 w 514"/>
                <a:gd name="T1" fmla="*/ 0 h 65"/>
                <a:gd name="T2" fmla="*/ 481 w 514"/>
                <a:gd name="T3" fmla="*/ 0 h 65"/>
                <a:gd name="T4" fmla="*/ 504 w 514"/>
                <a:gd name="T5" fmla="*/ 10 h 65"/>
                <a:gd name="T6" fmla="*/ 514 w 514"/>
                <a:gd name="T7" fmla="*/ 32 h 65"/>
                <a:gd name="T8" fmla="*/ 504 w 514"/>
                <a:gd name="T9" fmla="*/ 55 h 65"/>
                <a:gd name="T10" fmla="*/ 481 w 514"/>
                <a:gd name="T11" fmla="*/ 65 h 65"/>
                <a:gd name="T12" fmla="*/ 410 w 514"/>
                <a:gd name="T13" fmla="*/ 65 h 65"/>
                <a:gd name="T14" fmla="*/ 410 w 514"/>
                <a:gd name="T15" fmla="*/ 0 h 65"/>
                <a:gd name="T16" fmla="*/ 32 w 514"/>
                <a:gd name="T17" fmla="*/ 0 h 65"/>
                <a:gd name="T18" fmla="*/ 399 w 514"/>
                <a:gd name="T19" fmla="*/ 0 h 65"/>
                <a:gd name="T20" fmla="*/ 399 w 514"/>
                <a:gd name="T21" fmla="*/ 65 h 65"/>
                <a:gd name="T22" fmla="*/ 32 w 514"/>
                <a:gd name="T23" fmla="*/ 65 h 65"/>
                <a:gd name="T24" fmla="*/ 9 w 514"/>
                <a:gd name="T25" fmla="*/ 55 h 65"/>
                <a:gd name="T26" fmla="*/ 0 w 514"/>
                <a:gd name="T27" fmla="*/ 32 h 65"/>
                <a:gd name="T28" fmla="*/ 9 w 514"/>
                <a:gd name="T29" fmla="*/ 10 h 65"/>
                <a:gd name="T30" fmla="*/ 32 w 514"/>
                <a:gd name="T31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14" h="65">
                  <a:moveTo>
                    <a:pt x="410" y="0"/>
                  </a:moveTo>
                  <a:cubicBezTo>
                    <a:pt x="481" y="0"/>
                    <a:pt x="481" y="0"/>
                    <a:pt x="481" y="0"/>
                  </a:cubicBezTo>
                  <a:cubicBezTo>
                    <a:pt x="490" y="0"/>
                    <a:pt x="498" y="4"/>
                    <a:pt x="504" y="10"/>
                  </a:cubicBezTo>
                  <a:cubicBezTo>
                    <a:pt x="510" y="15"/>
                    <a:pt x="514" y="23"/>
                    <a:pt x="514" y="32"/>
                  </a:cubicBezTo>
                  <a:cubicBezTo>
                    <a:pt x="514" y="41"/>
                    <a:pt x="510" y="49"/>
                    <a:pt x="504" y="55"/>
                  </a:cubicBezTo>
                  <a:cubicBezTo>
                    <a:pt x="498" y="61"/>
                    <a:pt x="490" y="65"/>
                    <a:pt x="481" y="65"/>
                  </a:cubicBezTo>
                  <a:cubicBezTo>
                    <a:pt x="410" y="65"/>
                    <a:pt x="410" y="65"/>
                    <a:pt x="410" y="65"/>
                  </a:cubicBezTo>
                  <a:cubicBezTo>
                    <a:pt x="410" y="0"/>
                    <a:pt x="410" y="0"/>
                    <a:pt x="410" y="0"/>
                  </a:cubicBezTo>
                  <a:close/>
                  <a:moveTo>
                    <a:pt x="32" y="0"/>
                  </a:moveTo>
                  <a:cubicBezTo>
                    <a:pt x="399" y="0"/>
                    <a:pt x="399" y="0"/>
                    <a:pt x="399" y="0"/>
                  </a:cubicBezTo>
                  <a:cubicBezTo>
                    <a:pt x="399" y="65"/>
                    <a:pt x="399" y="65"/>
                    <a:pt x="399" y="65"/>
                  </a:cubicBezTo>
                  <a:cubicBezTo>
                    <a:pt x="32" y="65"/>
                    <a:pt x="32" y="65"/>
                    <a:pt x="32" y="65"/>
                  </a:cubicBezTo>
                  <a:cubicBezTo>
                    <a:pt x="23" y="65"/>
                    <a:pt x="15" y="61"/>
                    <a:pt x="9" y="55"/>
                  </a:cubicBezTo>
                  <a:cubicBezTo>
                    <a:pt x="4" y="49"/>
                    <a:pt x="0" y="41"/>
                    <a:pt x="0" y="32"/>
                  </a:cubicBezTo>
                  <a:cubicBezTo>
                    <a:pt x="0" y="23"/>
                    <a:pt x="4" y="15"/>
                    <a:pt x="9" y="10"/>
                  </a:cubicBezTo>
                  <a:cubicBezTo>
                    <a:pt x="15" y="4"/>
                    <a:pt x="23" y="0"/>
                    <a:pt x="32" y="0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99" name="Rectangle 333">
              <a:extLst>
                <a:ext uri="{FF2B5EF4-FFF2-40B4-BE49-F238E27FC236}">
                  <a16:creationId xmlns:a16="http://schemas.microsoft.com/office/drawing/2014/main" id="{9C93D135-D84B-47EA-BEAA-A4389342B5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93175" y="3970338"/>
              <a:ext cx="19050" cy="139700"/>
            </a:xfrm>
            <a:prstGeom prst="rect">
              <a:avLst/>
            </a:pr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400" name="Freeform 334">
              <a:extLst>
                <a:ext uri="{FF2B5EF4-FFF2-40B4-BE49-F238E27FC236}">
                  <a16:creationId xmlns:a16="http://schemas.microsoft.com/office/drawing/2014/main" id="{3FBF06B0-B6A4-44E6-A151-A6FE55121AB0}"/>
                </a:ext>
              </a:extLst>
            </p:cNvPr>
            <p:cNvSpPr>
              <a:spLocks/>
            </p:cNvSpPr>
            <p:nvPr/>
          </p:nvSpPr>
          <p:spPr bwMode="auto">
            <a:xfrm>
              <a:off x="8874125" y="4090988"/>
              <a:ext cx="66675" cy="66675"/>
            </a:xfrm>
            <a:custGeom>
              <a:avLst/>
              <a:gdLst>
                <a:gd name="T0" fmla="*/ 74 w 74"/>
                <a:gd name="T1" fmla="*/ 47 h 75"/>
                <a:gd name="T2" fmla="*/ 61 w 74"/>
                <a:gd name="T3" fmla="*/ 67 h 75"/>
                <a:gd name="T4" fmla="*/ 38 w 74"/>
                <a:gd name="T5" fmla="*/ 75 h 75"/>
                <a:gd name="T6" fmla="*/ 11 w 74"/>
                <a:gd name="T7" fmla="*/ 64 h 75"/>
                <a:gd name="T8" fmla="*/ 0 w 74"/>
                <a:gd name="T9" fmla="*/ 38 h 75"/>
                <a:gd name="T10" fmla="*/ 11 w 74"/>
                <a:gd name="T11" fmla="*/ 11 h 75"/>
                <a:gd name="T12" fmla="*/ 38 w 74"/>
                <a:gd name="T13" fmla="*/ 0 h 75"/>
                <a:gd name="T14" fmla="*/ 38 w 74"/>
                <a:gd name="T15" fmla="*/ 22 h 75"/>
                <a:gd name="T16" fmla="*/ 27 w 74"/>
                <a:gd name="T17" fmla="*/ 26 h 75"/>
                <a:gd name="T18" fmla="*/ 22 w 74"/>
                <a:gd name="T19" fmla="*/ 38 h 75"/>
                <a:gd name="T20" fmla="*/ 27 w 74"/>
                <a:gd name="T21" fmla="*/ 49 h 75"/>
                <a:gd name="T22" fmla="*/ 38 w 74"/>
                <a:gd name="T23" fmla="*/ 53 h 75"/>
                <a:gd name="T24" fmla="*/ 48 w 74"/>
                <a:gd name="T25" fmla="*/ 50 h 75"/>
                <a:gd name="T26" fmla="*/ 53 w 74"/>
                <a:gd name="T27" fmla="*/ 42 h 75"/>
                <a:gd name="T28" fmla="*/ 69 w 74"/>
                <a:gd name="T29" fmla="*/ 30 h 75"/>
                <a:gd name="T30" fmla="*/ 74 w 74"/>
                <a:gd name="T31" fmla="*/ 4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4" h="75">
                  <a:moveTo>
                    <a:pt x="74" y="47"/>
                  </a:moveTo>
                  <a:cubicBezTo>
                    <a:pt x="72" y="55"/>
                    <a:pt x="67" y="62"/>
                    <a:pt x="61" y="67"/>
                  </a:cubicBezTo>
                  <a:cubicBezTo>
                    <a:pt x="54" y="72"/>
                    <a:pt x="47" y="75"/>
                    <a:pt x="38" y="75"/>
                  </a:cubicBezTo>
                  <a:cubicBezTo>
                    <a:pt x="28" y="75"/>
                    <a:pt x="18" y="71"/>
                    <a:pt x="11" y="64"/>
                  </a:cubicBezTo>
                  <a:cubicBezTo>
                    <a:pt x="5" y="57"/>
                    <a:pt x="0" y="48"/>
                    <a:pt x="0" y="38"/>
                  </a:cubicBezTo>
                  <a:cubicBezTo>
                    <a:pt x="0" y="27"/>
                    <a:pt x="5" y="18"/>
                    <a:pt x="11" y="11"/>
                  </a:cubicBezTo>
                  <a:cubicBezTo>
                    <a:pt x="18" y="4"/>
                    <a:pt x="28" y="0"/>
                    <a:pt x="38" y="0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4" y="22"/>
                    <a:pt x="30" y="24"/>
                    <a:pt x="27" y="26"/>
                  </a:cubicBezTo>
                  <a:cubicBezTo>
                    <a:pt x="24" y="29"/>
                    <a:pt x="22" y="33"/>
                    <a:pt x="22" y="38"/>
                  </a:cubicBezTo>
                  <a:cubicBezTo>
                    <a:pt x="22" y="42"/>
                    <a:pt x="24" y="46"/>
                    <a:pt x="27" y="49"/>
                  </a:cubicBezTo>
                  <a:cubicBezTo>
                    <a:pt x="30" y="52"/>
                    <a:pt x="34" y="53"/>
                    <a:pt x="38" y="53"/>
                  </a:cubicBezTo>
                  <a:cubicBezTo>
                    <a:pt x="42" y="53"/>
                    <a:pt x="45" y="52"/>
                    <a:pt x="48" y="50"/>
                  </a:cubicBezTo>
                  <a:cubicBezTo>
                    <a:pt x="50" y="48"/>
                    <a:pt x="52" y="45"/>
                    <a:pt x="53" y="42"/>
                  </a:cubicBezTo>
                  <a:cubicBezTo>
                    <a:pt x="69" y="30"/>
                    <a:pt x="69" y="30"/>
                    <a:pt x="69" y="30"/>
                  </a:cubicBezTo>
                  <a:lnTo>
                    <a:pt x="74" y="47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401" name="Rectangle 335">
              <a:extLst>
                <a:ext uri="{FF2B5EF4-FFF2-40B4-BE49-F238E27FC236}">
                  <a16:creationId xmlns:a16="http://schemas.microsoft.com/office/drawing/2014/main" id="{CBEA0CB8-6A66-4B6E-AD48-E94BFE9D86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89963" y="3973513"/>
              <a:ext cx="19050" cy="15875"/>
            </a:xfrm>
            <a:prstGeom prst="rect">
              <a:avLst/>
            </a:pr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402" name="Rectangle 336">
              <a:extLst>
                <a:ext uri="{FF2B5EF4-FFF2-40B4-BE49-F238E27FC236}">
                  <a16:creationId xmlns:a16="http://schemas.microsoft.com/office/drawing/2014/main" id="{0BDF8618-95BD-4BF4-B168-5A67AA11ED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74100" y="3973513"/>
              <a:ext cx="20638" cy="15875"/>
            </a:xfrm>
            <a:prstGeom prst="rect">
              <a:avLst/>
            </a:pr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403" name="Freeform 337">
              <a:extLst>
                <a:ext uri="{FF2B5EF4-FFF2-40B4-BE49-F238E27FC236}">
                  <a16:creationId xmlns:a16="http://schemas.microsoft.com/office/drawing/2014/main" id="{F0CAD8B4-4D74-48B4-945E-BE22AC98850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91538" y="4152900"/>
              <a:ext cx="133350" cy="133350"/>
            </a:xfrm>
            <a:custGeom>
              <a:avLst/>
              <a:gdLst>
                <a:gd name="T0" fmla="*/ 98 w 150"/>
                <a:gd name="T1" fmla="*/ 98 h 150"/>
                <a:gd name="T2" fmla="*/ 75 w 150"/>
                <a:gd name="T3" fmla="*/ 108 h 150"/>
                <a:gd name="T4" fmla="*/ 52 w 150"/>
                <a:gd name="T5" fmla="*/ 98 h 150"/>
                <a:gd name="T6" fmla="*/ 43 w 150"/>
                <a:gd name="T7" fmla="*/ 75 h 150"/>
                <a:gd name="T8" fmla="*/ 52 w 150"/>
                <a:gd name="T9" fmla="*/ 52 h 150"/>
                <a:gd name="T10" fmla="*/ 75 w 150"/>
                <a:gd name="T11" fmla="*/ 43 h 150"/>
                <a:gd name="T12" fmla="*/ 98 w 150"/>
                <a:gd name="T13" fmla="*/ 52 h 150"/>
                <a:gd name="T14" fmla="*/ 108 w 150"/>
                <a:gd name="T15" fmla="*/ 75 h 150"/>
                <a:gd name="T16" fmla="*/ 98 w 150"/>
                <a:gd name="T17" fmla="*/ 98 h 150"/>
                <a:gd name="T18" fmla="*/ 128 w 150"/>
                <a:gd name="T19" fmla="*/ 22 h 150"/>
                <a:gd name="T20" fmla="*/ 75 w 150"/>
                <a:gd name="T21" fmla="*/ 0 h 150"/>
                <a:gd name="T22" fmla="*/ 22 w 150"/>
                <a:gd name="T23" fmla="*/ 22 h 150"/>
                <a:gd name="T24" fmla="*/ 0 w 150"/>
                <a:gd name="T25" fmla="*/ 75 h 150"/>
                <a:gd name="T26" fmla="*/ 22 w 150"/>
                <a:gd name="T27" fmla="*/ 128 h 150"/>
                <a:gd name="T28" fmla="*/ 75 w 150"/>
                <a:gd name="T29" fmla="*/ 150 h 150"/>
                <a:gd name="T30" fmla="*/ 128 w 150"/>
                <a:gd name="T31" fmla="*/ 128 h 150"/>
                <a:gd name="T32" fmla="*/ 150 w 150"/>
                <a:gd name="T33" fmla="*/ 75 h 150"/>
                <a:gd name="T34" fmla="*/ 128 w 150"/>
                <a:gd name="T35" fmla="*/ 22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0" h="150">
                  <a:moveTo>
                    <a:pt x="98" y="98"/>
                  </a:moveTo>
                  <a:cubicBezTo>
                    <a:pt x="92" y="104"/>
                    <a:pt x="84" y="108"/>
                    <a:pt x="75" y="108"/>
                  </a:cubicBezTo>
                  <a:cubicBezTo>
                    <a:pt x="66" y="108"/>
                    <a:pt x="58" y="104"/>
                    <a:pt x="52" y="98"/>
                  </a:cubicBezTo>
                  <a:cubicBezTo>
                    <a:pt x="47" y="92"/>
                    <a:pt x="43" y="84"/>
                    <a:pt x="43" y="75"/>
                  </a:cubicBezTo>
                  <a:cubicBezTo>
                    <a:pt x="43" y="66"/>
                    <a:pt x="47" y="58"/>
                    <a:pt x="52" y="52"/>
                  </a:cubicBezTo>
                  <a:cubicBezTo>
                    <a:pt x="58" y="47"/>
                    <a:pt x="66" y="43"/>
                    <a:pt x="75" y="43"/>
                  </a:cubicBezTo>
                  <a:cubicBezTo>
                    <a:pt x="84" y="43"/>
                    <a:pt x="92" y="47"/>
                    <a:pt x="98" y="52"/>
                  </a:cubicBezTo>
                  <a:cubicBezTo>
                    <a:pt x="104" y="58"/>
                    <a:pt x="108" y="66"/>
                    <a:pt x="108" y="75"/>
                  </a:cubicBezTo>
                  <a:cubicBezTo>
                    <a:pt x="108" y="84"/>
                    <a:pt x="104" y="92"/>
                    <a:pt x="98" y="98"/>
                  </a:cubicBezTo>
                  <a:close/>
                  <a:moveTo>
                    <a:pt x="128" y="22"/>
                  </a:moveTo>
                  <a:cubicBezTo>
                    <a:pt x="115" y="9"/>
                    <a:pt x="96" y="0"/>
                    <a:pt x="75" y="0"/>
                  </a:cubicBezTo>
                  <a:cubicBezTo>
                    <a:pt x="55" y="0"/>
                    <a:pt x="36" y="9"/>
                    <a:pt x="22" y="22"/>
                  </a:cubicBezTo>
                  <a:cubicBezTo>
                    <a:pt x="9" y="36"/>
                    <a:pt x="0" y="55"/>
                    <a:pt x="0" y="75"/>
                  </a:cubicBezTo>
                  <a:cubicBezTo>
                    <a:pt x="0" y="96"/>
                    <a:pt x="9" y="115"/>
                    <a:pt x="22" y="128"/>
                  </a:cubicBezTo>
                  <a:cubicBezTo>
                    <a:pt x="36" y="142"/>
                    <a:pt x="55" y="150"/>
                    <a:pt x="75" y="150"/>
                  </a:cubicBezTo>
                  <a:cubicBezTo>
                    <a:pt x="96" y="150"/>
                    <a:pt x="115" y="142"/>
                    <a:pt x="128" y="128"/>
                  </a:cubicBezTo>
                  <a:cubicBezTo>
                    <a:pt x="142" y="115"/>
                    <a:pt x="150" y="96"/>
                    <a:pt x="150" y="75"/>
                  </a:cubicBezTo>
                  <a:cubicBezTo>
                    <a:pt x="150" y="55"/>
                    <a:pt x="142" y="36"/>
                    <a:pt x="128" y="22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404" name="Freeform 338">
              <a:extLst>
                <a:ext uri="{FF2B5EF4-FFF2-40B4-BE49-F238E27FC236}">
                  <a16:creationId xmlns:a16="http://schemas.microsoft.com/office/drawing/2014/main" id="{BDA51C3F-7168-411B-B724-B867C38A9253}"/>
                </a:ext>
              </a:extLst>
            </p:cNvPr>
            <p:cNvSpPr>
              <a:spLocks/>
            </p:cNvSpPr>
            <p:nvPr/>
          </p:nvSpPr>
          <p:spPr bwMode="auto">
            <a:xfrm>
              <a:off x="8548688" y="4210050"/>
              <a:ext cx="19050" cy="19050"/>
            </a:xfrm>
            <a:custGeom>
              <a:avLst/>
              <a:gdLst>
                <a:gd name="T0" fmla="*/ 10 w 21"/>
                <a:gd name="T1" fmla="*/ 0 h 21"/>
                <a:gd name="T2" fmla="*/ 3 w 21"/>
                <a:gd name="T3" fmla="*/ 3 h 21"/>
                <a:gd name="T4" fmla="*/ 0 w 21"/>
                <a:gd name="T5" fmla="*/ 10 h 21"/>
                <a:gd name="T6" fmla="*/ 3 w 21"/>
                <a:gd name="T7" fmla="*/ 18 h 21"/>
                <a:gd name="T8" fmla="*/ 10 w 21"/>
                <a:gd name="T9" fmla="*/ 21 h 21"/>
                <a:gd name="T10" fmla="*/ 18 w 21"/>
                <a:gd name="T11" fmla="*/ 18 h 21"/>
                <a:gd name="T12" fmla="*/ 21 w 21"/>
                <a:gd name="T13" fmla="*/ 10 h 21"/>
                <a:gd name="T14" fmla="*/ 18 w 21"/>
                <a:gd name="T15" fmla="*/ 3 h 21"/>
                <a:gd name="T16" fmla="*/ 10 w 21"/>
                <a:gd name="T1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21">
                  <a:moveTo>
                    <a:pt x="10" y="0"/>
                  </a:moveTo>
                  <a:cubicBezTo>
                    <a:pt x="7" y="0"/>
                    <a:pt x="5" y="1"/>
                    <a:pt x="3" y="3"/>
                  </a:cubicBezTo>
                  <a:cubicBezTo>
                    <a:pt x="1" y="5"/>
                    <a:pt x="0" y="7"/>
                    <a:pt x="0" y="10"/>
                  </a:cubicBezTo>
                  <a:cubicBezTo>
                    <a:pt x="0" y="13"/>
                    <a:pt x="1" y="16"/>
                    <a:pt x="3" y="18"/>
                  </a:cubicBezTo>
                  <a:cubicBezTo>
                    <a:pt x="5" y="20"/>
                    <a:pt x="7" y="21"/>
                    <a:pt x="10" y="21"/>
                  </a:cubicBezTo>
                  <a:cubicBezTo>
                    <a:pt x="13" y="21"/>
                    <a:pt x="16" y="20"/>
                    <a:pt x="18" y="18"/>
                  </a:cubicBezTo>
                  <a:cubicBezTo>
                    <a:pt x="20" y="16"/>
                    <a:pt x="21" y="13"/>
                    <a:pt x="21" y="10"/>
                  </a:cubicBezTo>
                  <a:cubicBezTo>
                    <a:pt x="21" y="7"/>
                    <a:pt x="20" y="5"/>
                    <a:pt x="18" y="3"/>
                  </a:cubicBezTo>
                  <a:cubicBezTo>
                    <a:pt x="16" y="1"/>
                    <a:pt x="13" y="0"/>
                    <a:pt x="10" y="0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405" name="Freeform 339">
              <a:extLst>
                <a:ext uri="{FF2B5EF4-FFF2-40B4-BE49-F238E27FC236}">
                  <a16:creationId xmlns:a16="http://schemas.microsoft.com/office/drawing/2014/main" id="{CCDA05E1-0332-4BC1-93F8-02A9AE45A980}"/>
                </a:ext>
              </a:extLst>
            </p:cNvPr>
            <p:cNvSpPr>
              <a:spLocks/>
            </p:cNvSpPr>
            <p:nvPr/>
          </p:nvSpPr>
          <p:spPr bwMode="auto">
            <a:xfrm>
              <a:off x="8745538" y="4210050"/>
              <a:ext cx="19050" cy="19050"/>
            </a:xfrm>
            <a:custGeom>
              <a:avLst/>
              <a:gdLst>
                <a:gd name="T0" fmla="*/ 10 w 21"/>
                <a:gd name="T1" fmla="*/ 0 h 21"/>
                <a:gd name="T2" fmla="*/ 3 w 21"/>
                <a:gd name="T3" fmla="*/ 3 h 21"/>
                <a:gd name="T4" fmla="*/ 0 w 21"/>
                <a:gd name="T5" fmla="*/ 10 h 21"/>
                <a:gd name="T6" fmla="*/ 3 w 21"/>
                <a:gd name="T7" fmla="*/ 18 h 21"/>
                <a:gd name="T8" fmla="*/ 10 w 21"/>
                <a:gd name="T9" fmla="*/ 21 h 21"/>
                <a:gd name="T10" fmla="*/ 18 w 21"/>
                <a:gd name="T11" fmla="*/ 18 h 21"/>
                <a:gd name="T12" fmla="*/ 21 w 21"/>
                <a:gd name="T13" fmla="*/ 10 h 21"/>
                <a:gd name="T14" fmla="*/ 18 w 21"/>
                <a:gd name="T15" fmla="*/ 3 h 21"/>
                <a:gd name="T16" fmla="*/ 10 w 21"/>
                <a:gd name="T1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21">
                  <a:moveTo>
                    <a:pt x="10" y="0"/>
                  </a:moveTo>
                  <a:cubicBezTo>
                    <a:pt x="7" y="0"/>
                    <a:pt x="5" y="1"/>
                    <a:pt x="3" y="3"/>
                  </a:cubicBezTo>
                  <a:cubicBezTo>
                    <a:pt x="1" y="5"/>
                    <a:pt x="0" y="7"/>
                    <a:pt x="0" y="10"/>
                  </a:cubicBezTo>
                  <a:cubicBezTo>
                    <a:pt x="0" y="13"/>
                    <a:pt x="1" y="16"/>
                    <a:pt x="3" y="18"/>
                  </a:cubicBezTo>
                  <a:cubicBezTo>
                    <a:pt x="5" y="20"/>
                    <a:pt x="7" y="21"/>
                    <a:pt x="10" y="21"/>
                  </a:cubicBezTo>
                  <a:cubicBezTo>
                    <a:pt x="13" y="21"/>
                    <a:pt x="16" y="20"/>
                    <a:pt x="18" y="18"/>
                  </a:cubicBezTo>
                  <a:cubicBezTo>
                    <a:pt x="20" y="16"/>
                    <a:pt x="21" y="13"/>
                    <a:pt x="21" y="10"/>
                  </a:cubicBezTo>
                  <a:cubicBezTo>
                    <a:pt x="21" y="7"/>
                    <a:pt x="20" y="5"/>
                    <a:pt x="18" y="3"/>
                  </a:cubicBezTo>
                  <a:cubicBezTo>
                    <a:pt x="16" y="1"/>
                    <a:pt x="13" y="0"/>
                    <a:pt x="10" y="0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406" name="Freeform 340">
              <a:extLst>
                <a:ext uri="{FF2B5EF4-FFF2-40B4-BE49-F238E27FC236}">
                  <a16:creationId xmlns:a16="http://schemas.microsoft.com/office/drawing/2014/main" id="{3A33A459-772A-4808-98CF-98A85B7201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688388" y="4152900"/>
              <a:ext cx="131763" cy="133350"/>
            </a:xfrm>
            <a:custGeom>
              <a:avLst/>
              <a:gdLst>
                <a:gd name="T0" fmla="*/ 98 w 150"/>
                <a:gd name="T1" fmla="*/ 98 h 150"/>
                <a:gd name="T2" fmla="*/ 75 w 150"/>
                <a:gd name="T3" fmla="*/ 108 h 150"/>
                <a:gd name="T4" fmla="*/ 52 w 150"/>
                <a:gd name="T5" fmla="*/ 98 h 150"/>
                <a:gd name="T6" fmla="*/ 43 w 150"/>
                <a:gd name="T7" fmla="*/ 75 h 150"/>
                <a:gd name="T8" fmla="*/ 52 w 150"/>
                <a:gd name="T9" fmla="*/ 52 h 150"/>
                <a:gd name="T10" fmla="*/ 75 w 150"/>
                <a:gd name="T11" fmla="*/ 43 h 150"/>
                <a:gd name="T12" fmla="*/ 98 w 150"/>
                <a:gd name="T13" fmla="*/ 52 h 150"/>
                <a:gd name="T14" fmla="*/ 108 w 150"/>
                <a:gd name="T15" fmla="*/ 75 h 150"/>
                <a:gd name="T16" fmla="*/ 98 w 150"/>
                <a:gd name="T17" fmla="*/ 98 h 150"/>
                <a:gd name="T18" fmla="*/ 128 w 150"/>
                <a:gd name="T19" fmla="*/ 22 h 150"/>
                <a:gd name="T20" fmla="*/ 75 w 150"/>
                <a:gd name="T21" fmla="*/ 0 h 150"/>
                <a:gd name="T22" fmla="*/ 22 w 150"/>
                <a:gd name="T23" fmla="*/ 22 h 150"/>
                <a:gd name="T24" fmla="*/ 0 w 150"/>
                <a:gd name="T25" fmla="*/ 75 h 150"/>
                <a:gd name="T26" fmla="*/ 22 w 150"/>
                <a:gd name="T27" fmla="*/ 128 h 150"/>
                <a:gd name="T28" fmla="*/ 75 w 150"/>
                <a:gd name="T29" fmla="*/ 150 h 150"/>
                <a:gd name="T30" fmla="*/ 128 w 150"/>
                <a:gd name="T31" fmla="*/ 128 h 150"/>
                <a:gd name="T32" fmla="*/ 150 w 150"/>
                <a:gd name="T33" fmla="*/ 75 h 150"/>
                <a:gd name="T34" fmla="*/ 128 w 150"/>
                <a:gd name="T35" fmla="*/ 22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0" h="150">
                  <a:moveTo>
                    <a:pt x="98" y="98"/>
                  </a:moveTo>
                  <a:cubicBezTo>
                    <a:pt x="92" y="104"/>
                    <a:pt x="84" y="108"/>
                    <a:pt x="75" y="108"/>
                  </a:cubicBezTo>
                  <a:cubicBezTo>
                    <a:pt x="66" y="108"/>
                    <a:pt x="58" y="104"/>
                    <a:pt x="52" y="98"/>
                  </a:cubicBezTo>
                  <a:cubicBezTo>
                    <a:pt x="47" y="92"/>
                    <a:pt x="43" y="84"/>
                    <a:pt x="43" y="75"/>
                  </a:cubicBezTo>
                  <a:cubicBezTo>
                    <a:pt x="43" y="66"/>
                    <a:pt x="47" y="58"/>
                    <a:pt x="52" y="52"/>
                  </a:cubicBezTo>
                  <a:cubicBezTo>
                    <a:pt x="58" y="47"/>
                    <a:pt x="66" y="43"/>
                    <a:pt x="75" y="43"/>
                  </a:cubicBezTo>
                  <a:cubicBezTo>
                    <a:pt x="84" y="43"/>
                    <a:pt x="92" y="47"/>
                    <a:pt x="98" y="52"/>
                  </a:cubicBezTo>
                  <a:cubicBezTo>
                    <a:pt x="104" y="58"/>
                    <a:pt x="108" y="66"/>
                    <a:pt x="108" y="75"/>
                  </a:cubicBezTo>
                  <a:cubicBezTo>
                    <a:pt x="108" y="84"/>
                    <a:pt x="104" y="92"/>
                    <a:pt x="98" y="98"/>
                  </a:cubicBezTo>
                  <a:close/>
                  <a:moveTo>
                    <a:pt x="128" y="22"/>
                  </a:moveTo>
                  <a:cubicBezTo>
                    <a:pt x="115" y="9"/>
                    <a:pt x="96" y="0"/>
                    <a:pt x="75" y="0"/>
                  </a:cubicBezTo>
                  <a:cubicBezTo>
                    <a:pt x="55" y="0"/>
                    <a:pt x="36" y="9"/>
                    <a:pt x="22" y="22"/>
                  </a:cubicBezTo>
                  <a:cubicBezTo>
                    <a:pt x="9" y="36"/>
                    <a:pt x="0" y="55"/>
                    <a:pt x="0" y="75"/>
                  </a:cubicBezTo>
                  <a:cubicBezTo>
                    <a:pt x="0" y="96"/>
                    <a:pt x="9" y="115"/>
                    <a:pt x="22" y="128"/>
                  </a:cubicBezTo>
                  <a:cubicBezTo>
                    <a:pt x="36" y="142"/>
                    <a:pt x="55" y="150"/>
                    <a:pt x="75" y="150"/>
                  </a:cubicBezTo>
                  <a:cubicBezTo>
                    <a:pt x="96" y="150"/>
                    <a:pt x="115" y="142"/>
                    <a:pt x="128" y="128"/>
                  </a:cubicBezTo>
                  <a:cubicBezTo>
                    <a:pt x="142" y="115"/>
                    <a:pt x="150" y="96"/>
                    <a:pt x="150" y="75"/>
                  </a:cubicBezTo>
                  <a:cubicBezTo>
                    <a:pt x="150" y="55"/>
                    <a:pt x="142" y="36"/>
                    <a:pt x="128" y="22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</p:grpSp>
      <p:grpSp>
        <p:nvGrpSpPr>
          <p:cNvPr id="539" name="Group 538">
            <a:extLst>
              <a:ext uri="{FF2B5EF4-FFF2-40B4-BE49-F238E27FC236}">
                <a16:creationId xmlns:a16="http://schemas.microsoft.com/office/drawing/2014/main" id="{0E1C5A63-F78C-4808-8899-1A261A97F2A8}"/>
              </a:ext>
            </a:extLst>
          </p:cNvPr>
          <p:cNvGrpSpPr>
            <a:grpSpLocks noChangeAspect="1"/>
          </p:cNvGrpSpPr>
          <p:nvPr/>
        </p:nvGrpSpPr>
        <p:grpSpPr>
          <a:xfrm>
            <a:off x="9808319" y="3005137"/>
            <a:ext cx="849313" cy="846138"/>
            <a:chOff x="9261475" y="3678238"/>
            <a:chExt cx="849313" cy="846138"/>
          </a:xfrm>
        </p:grpSpPr>
        <p:sp>
          <p:nvSpPr>
            <p:cNvPr id="407" name="Oval 341">
              <a:extLst>
                <a:ext uri="{FF2B5EF4-FFF2-40B4-BE49-F238E27FC236}">
                  <a16:creationId xmlns:a16="http://schemas.microsoft.com/office/drawing/2014/main" id="{E54076A3-BF99-4ADD-8BFE-84781E46F2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61475" y="3678238"/>
              <a:ext cx="849313" cy="846138"/>
            </a:xfrm>
            <a:prstGeom prst="ellipse">
              <a:avLst/>
            </a:prstGeom>
            <a:solidFill>
              <a:srgbClr val="42A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408" name="Freeform 342">
              <a:extLst>
                <a:ext uri="{FF2B5EF4-FFF2-40B4-BE49-F238E27FC236}">
                  <a16:creationId xmlns:a16="http://schemas.microsoft.com/office/drawing/2014/main" id="{7F815FFA-2336-4533-AB04-14DDB4DCF044}"/>
                </a:ext>
              </a:extLst>
            </p:cNvPr>
            <p:cNvSpPr>
              <a:spLocks/>
            </p:cNvSpPr>
            <p:nvPr/>
          </p:nvSpPr>
          <p:spPr bwMode="auto">
            <a:xfrm>
              <a:off x="9480550" y="41211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409" name="Freeform 343">
              <a:extLst>
                <a:ext uri="{FF2B5EF4-FFF2-40B4-BE49-F238E27FC236}">
                  <a16:creationId xmlns:a16="http://schemas.microsoft.com/office/drawing/2014/main" id="{638598D5-2376-4003-B2F5-C60A84A78FB2}"/>
                </a:ext>
              </a:extLst>
            </p:cNvPr>
            <p:cNvSpPr>
              <a:spLocks/>
            </p:cNvSpPr>
            <p:nvPr/>
          </p:nvSpPr>
          <p:spPr bwMode="auto">
            <a:xfrm>
              <a:off x="9459913" y="4102100"/>
              <a:ext cx="261938" cy="69850"/>
            </a:xfrm>
            <a:custGeom>
              <a:avLst/>
              <a:gdLst>
                <a:gd name="T0" fmla="*/ 0 w 296"/>
                <a:gd name="T1" fmla="*/ 79 h 79"/>
                <a:gd name="T2" fmla="*/ 0 w 296"/>
                <a:gd name="T3" fmla="*/ 24 h 79"/>
                <a:gd name="T4" fmla="*/ 6 w 296"/>
                <a:gd name="T5" fmla="*/ 8 h 79"/>
                <a:gd name="T6" fmla="*/ 22 w 296"/>
                <a:gd name="T7" fmla="*/ 0 h 79"/>
                <a:gd name="T8" fmla="*/ 273 w 296"/>
                <a:gd name="T9" fmla="*/ 0 h 79"/>
                <a:gd name="T10" fmla="*/ 296 w 296"/>
                <a:gd name="T11" fmla="*/ 53 h 79"/>
                <a:gd name="T12" fmla="*/ 57 w 296"/>
                <a:gd name="T13" fmla="*/ 53 h 79"/>
                <a:gd name="T14" fmla="*/ 4 w 296"/>
                <a:gd name="T15" fmla="*/ 75 h 79"/>
                <a:gd name="T16" fmla="*/ 0 w 296"/>
                <a:gd name="T17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6" h="79">
                  <a:moveTo>
                    <a:pt x="0" y="79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18"/>
                    <a:pt x="3" y="12"/>
                    <a:pt x="6" y="8"/>
                  </a:cubicBezTo>
                  <a:cubicBezTo>
                    <a:pt x="10" y="3"/>
                    <a:pt x="16" y="0"/>
                    <a:pt x="22" y="0"/>
                  </a:cubicBezTo>
                  <a:cubicBezTo>
                    <a:pt x="273" y="0"/>
                    <a:pt x="273" y="0"/>
                    <a:pt x="273" y="0"/>
                  </a:cubicBezTo>
                  <a:cubicBezTo>
                    <a:pt x="296" y="53"/>
                    <a:pt x="296" y="53"/>
                    <a:pt x="296" y="53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37" y="53"/>
                    <a:pt x="18" y="61"/>
                    <a:pt x="4" y="75"/>
                  </a:cubicBezTo>
                  <a:cubicBezTo>
                    <a:pt x="2" y="76"/>
                    <a:pt x="1" y="77"/>
                    <a:pt x="0" y="79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410" name="Freeform 344">
              <a:extLst>
                <a:ext uri="{FF2B5EF4-FFF2-40B4-BE49-F238E27FC236}">
                  <a16:creationId xmlns:a16="http://schemas.microsoft.com/office/drawing/2014/main" id="{05F2EBAB-F574-422E-8C3E-FB31C257F249}"/>
                </a:ext>
              </a:extLst>
            </p:cNvPr>
            <p:cNvSpPr>
              <a:spLocks/>
            </p:cNvSpPr>
            <p:nvPr/>
          </p:nvSpPr>
          <p:spPr bwMode="auto">
            <a:xfrm>
              <a:off x="9483725" y="4008438"/>
              <a:ext cx="252413" cy="139700"/>
            </a:xfrm>
            <a:custGeom>
              <a:avLst/>
              <a:gdLst>
                <a:gd name="T0" fmla="*/ 259 w 285"/>
                <a:gd name="T1" fmla="*/ 158 h 158"/>
                <a:gd name="T2" fmla="*/ 205 w 285"/>
                <a:gd name="T3" fmla="*/ 76 h 158"/>
                <a:gd name="T4" fmla="*/ 170 w 285"/>
                <a:gd name="T5" fmla="*/ 21 h 158"/>
                <a:gd name="T6" fmla="*/ 23 w 285"/>
                <a:gd name="T7" fmla="*/ 21 h 158"/>
                <a:gd name="T8" fmla="*/ 22 w 285"/>
                <a:gd name="T9" fmla="*/ 27 h 158"/>
                <a:gd name="T10" fmla="*/ 22 w 285"/>
                <a:gd name="T11" fmla="*/ 124 h 158"/>
                <a:gd name="T12" fmla="*/ 0 w 285"/>
                <a:gd name="T13" fmla="*/ 124 h 158"/>
                <a:gd name="T14" fmla="*/ 0 w 285"/>
                <a:gd name="T15" fmla="*/ 27 h 158"/>
                <a:gd name="T16" fmla="*/ 4 w 285"/>
                <a:gd name="T17" fmla="*/ 10 h 158"/>
                <a:gd name="T18" fmla="*/ 20 w 285"/>
                <a:gd name="T19" fmla="*/ 0 h 158"/>
                <a:gd name="T20" fmla="*/ 170 w 285"/>
                <a:gd name="T21" fmla="*/ 0 h 158"/>
                <a:gd name="T22" fmla="*/ 223 w 285"/>
                <a:gd name="T23" fmla="*/ 64 h 158"/>
                <a:gd name="T24" fmla="*/ 285 w 285"/>
                <a:gd name="T25" fmla="*/ 158 h 158"/>
                <a:gd name="T26" fmla="*/ 259 w 285"/>
                <a:gd name="T27" fmla="*/ 15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5" h="158">
                  <a:moveTo>
                    <a:pt x="259" y="158"/>
                  </a:moveTo>
                  <a:cubicBezTo>
                    <a:pt x="246" y="137"/>
                    <a:pt x="225" y="105"/>
                    <a:pt x="205" y="76"/>
                  </a:cubicBezTo>
                  <a:cubicBezTo>
                    <a:pt x="185" y="46"/>
                    <a:pt x="172" y="21"/>
                    <a:pt x="170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2" y="23"/>
                    <a:pt x="22" y="24"/>
                    <a:pt x="22" y="27"/>
                  </a:cubicBezTo>
                  <a:cubicBezTo>
                    <a:pt x="22" y="124"/>
                    <a:pt x="22" y="124"/>
                    <a:pt x="22" y="124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0"/>
                    <a:pt x="2" y="15"/>
                    <a:pt x="4" y="10"/>
                  </a:cubicBezTo>
                  <a:cubicBezTo>
                    <a:pt x="8" y="4"/>
                    <a:pt x="13" y="0"/>
                    <a:pt x="20" y="0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177" y="0"/>
                    <a:pt x="199" y="29"/>
                    <a:pt x="223" y="64"/>
                  </a:cubicBezTo>
                  <a:cubicBezTo>
                    <a:pt x="246" y="98"/>
                    <a:pt x="272" y="137"/>
                    <a:pt x="285" y="158"/>
                  </a:cubicBezTo>
                  <a:lnTo>
                    <a:pt x="259" y="158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411" name="Rectangle 345">
              <a:extLst>
                <a:ext uri="{FF2B5EF4-FFF2-40B4-BE49-F238E27FC236}">
                  <a16:creationId xmlns:a16="http://schemas.microsoft.com/office/drawing/2014/main" id="{3156D5B5-1031-4447-9D56-7F652E8896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78975" y="4017963"/>
              <a:ext cx="19050" cy="93663"/>
            </a:xfrm>
            <a:prstGeom prst="rect">
              <a:avLst/>
            </a:pr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412" name="Freeform 346">
              <a:extLst>
                <a:ext uri="{FF2B5EF4-FFF2-40B4-BE49-F238E27FC236}">
                  <a16:creationId xmlns:a16="http://schemas.microsoft.com/office/drawing/2014/main" id="{FBC1ECE3-2104-455B-9239-801FF477809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53563" y="4157663"/>
              <a:ext cx="406400" cy="115888"/>
            </a:xfrm>
            <a:custGeom>
              <a:avLst/>
              <a:gdLst>
                <a:gd name="T0" fmla="*/ 410 w 460"/>
                <a:gd name="T1" fmla="*/ 94 h 131"/>
                <a:gd name="T2" fmla="*/ 382 w 460"/>
                <a:gd name="T3" fmla="*/ 106 h 131"/>
                <a:gd name="T4" fmla="*/ 353 w 460"/>
                <a:gd name="T5" fmla="*/ 94 h 131"/>
                <a:gd name="T6" fmla="*/ 344 w 460"/>
                <a:gd name="T7" fmla="*/ 79 h 131"/>
                <a:gd name="T8" fmla="*/ 334 w 460"/>
                <a:gd name="T9" fmla="*/ 94 h 131"/>
                <a:gd name="T10" fmla="*/ 306 w 460"/>
                <a:gd name="T11" fmla="*/ 106 h 131"/>
                <a:gd name="T12" fmla="*/ 277 w 460"/>
                <a:gd name="T13" fmla="*/ 94 h 131"/>
                <a:gd name="T14" fmla="*/ 268 w 460"/>
                <a:gd name="T15" fmla="*/ 79 h 131"/>
                <a:gd name="T16" fmla="*/ 258 w 460"/>
                <a:gd name="T17" fmla="*/ 94 h 131"/>
                <a:gd name="T18" fmla="*/ 230 w 460"/>
                <a:gd name="T19" fmla="*/ 106 h 131"/>
                <a:gd name="T20" fmla="*/ 202 w 460"/>
                <a:gd name="T21" fmla="*/ 94 h 131"/>
                <a:gd name="T22" fmla="*/ 192 w 460"/>
                <a:gd name="T23" fmla="*/ 79 h 131"/>
                <a:gd name="T24" fmla="*/ 182 w 460"/>
                <a:gd name="T25" fmla="*/ 94 h 131"/>
                <a:gd name="T26" fmla="*/ 154 w 460"/>
                <a:gd name="T27" fmla="*/ 106 h 131"/>
                <a:gd name="T28" fmla="*/ 126 w 460"/>
                <a:gd name="T29" fmla="*/ 94 h 131"/>
                <a:gd name="T30" fmla="*/ 116 w 460"/>
                <a:gd name="T31" fmla="*/ 79 h 131"/>
                <a:gd name="T32" fmla="*/ 107 w 460"/>
                <a:gd name="T33" fmla="*/ 94 h 131"/>
                <a:gd name="T34" fmla="*/ 78 w 460"/>
                <a:gd name="T35" fmla="*/ 106 h 131"/>
                <a:gd name="T36" fmla="*/ 50 w 460"/>
                <a:gd name="T37" fmla="*/ 94 h 131"/>
                <a:gd name="T38" fmla="*/ 38 w 460"/>
                <a:gd name="T39" fmla="*/ 66 h 131"/>
                <a:gd name="T40" fmla="*/ 50 w 460"/>
                <a:gd name="T41" fmla="*/ 37 h 131"/>
                <a:gd name="T42" fmla="*/ 78 w 460"/>
                <a:gd name="T43" fmla="*/ 26 h 131"/>
                <a:gd name="T44" fmla="*/ 107 w 460"/>
                <a:gd name="T45" fmla="*/ 37 h 131"/>
                <a:gd name="T46" fmla="*/ 116 w 460"/>
                <a:gd name="T47" fmla="*/ 53 h 131"/>
                <a:gd name="T48" fmla="*/ 126 w 460"/>
                <a:gd name="T49" fmla="*/ 37 h 131"/>
                <a:gd name="T50" fmla="*/ 154 w 460"/>
                <a:gd name="T51" fmla="*/ 26 h 131"/>
                <a:gd name="T52" fmla="*/ 182 w 460"/>
                <a:gd name="T53" fmla="*/ 37 h 131"/>
                <a:gd name="T54" fmla="*/ 192 w 460"/>
                <a:gd name="T55" fmla="*/ 53 h 131"/>
                <a:gd name="T56" fmla="*/ 202 w 460"/>
                <a:gd name="T57" fmla="*/ 37 h 131"/>
                <a:gd name="T58" fmla="*/ 230 w 460"/>
                <a:gd name="T59" fmla="*/ 26 h 131"/>
                <a:gd name="T60" fmla="*/ 258 w 460"/>
                <a:gd name="T61" fmla="*/ 37 h 131"/>
                <a:gd name="T62" fmla="*/ 268 w 460"/>
                <a:gd name="T63" fmla="*/ 53 h 131"/>
                <a:gd name="T64" fmla="*/ 277 w 460"/>
                <a:gd name="T65" fmla="*/ 37 h 131"/>
                <a:gd name="T66" fmla="*/ 306 w 460"/>
                <a:gd name="T67" fmla="*/ 26 h 131"/>
                <a:gd name="T68" fmla="*/ 334 w 460"/>
                <a:gd name="T69" fmla="*/ 37 h 131"/>
                <a:gd name="T70" fmla="*/ 344 w 460"/>
                <a:gd name="T71" fmla="*/ 53 h 131"/>
                <a:gd name="T72" fmla="*/ 353 w 460"/>
                <a:gd name="T73" fmla="*/ 37 h 131"/>
                <a:gd name="T74" fmla="*/ 382 w 460"/>
                <a:gd name="T75" fmla="*/ 26 h 131"/>
                <a:gd name="T76" fmla="*/ 410 w 460"/>
                <a:gd name="T77" fmla="*/ 37 h 131"/>
                <a:gd name="T78" fmla="*/ 422 w 460"/>
                <a:gd name="T79" fmla="*/ 66 h 131"/>
                <a:gd name="T80" fmla="*/ 410 w 460"/>
                <a:gd name="T81" fmla="*/ 94 h 131"/>
                <a:gd name="T82" fmla="*/ 441 w 460"/>
                <a:gd name="T83" fmla="*/ 20 h 131"/>
                <a:gd name="T84" fmla="*/ 394 w 460"/>
                <a:gd name="T85" fmla="*/ 0 h 131"/>
                <a:gd name="T86" fmla="*/ 65 w 460"/>
                <a:gd name="T87" fmla="*/ 0 h 131"/>
                <a:gd name="T88" fmla="*/ 19 w 460"/>
                <a:gd name="T89" fmla="*/ 20 h 131"/>
                <a:gd name="T90" fmla="*/ 0 w 460"/>
                <a:gd name="T91" fmla="*/ 66 h 131"/>
                <a:gd name="T92" fmla="*/ 19 w 460"/>
                <a:gd name="T93" fmla="*/ 112 h 131"/>
                <a:gd name="T94" fmla="*/ 65 w 460"/>
                <a:gd name="T95" fmla="*/ 131 h 131"/>
                <a:gd name="T96" fmla="*/ 394 w 460"/>
                <a:gd name="T97" fmla="*/ 131 h 131"/>
                <a:gd name="T98" fmla="*/ 441 w 460"/>
                <a:gd name="T99" fmla="*/ 112 h 131"/>
                <a:gd name="T100" fmla="*/ 460 w 460"/>
                <a:gd name="T101" fmla="*/ 66 h 131"/>
                <a:gd name="T102" fmla="*/ 441 w 460"/>
                <a:gd name="T103" fmla="*/ 2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60" h="131">
                  <a:moveTo>
                    <a:pt x="410" y="94"/>
                  </a:moveTo>
                  <a:cubicBezTo>
                    <a:pt x="403" y="102"/>
                    <a:pt x="393" y="106"/>
                    <a:pt x="382" y="106"/>
                  </a:cubicBezTo>
                  <a:cubicBezTo>
                    <a:pt x="371" y="106"/>
                    <a:pt x="361" y="102"/>
                    <a:pt x="353" y="94"/>
                  </a:cubicBezTo>
                  <a:cubicBezTo>
                    <a:pt x="349" y="90"/>
                    <a:pt x="346" y="85"/>
                    <a:pt x="344" y="79"/>
                  </a:cubicBezTo>
                  <a:cubicBezTo>
                    <a:pt x="342" y="85"/>
                    <a:pt x="339" y="90"/>
                    <a:pt x="334" y="94"/>
                  </a:cubicBezTo>
                  <a:cubicBezTo>
                    <a:pt x="327" y="102"/>
                    <a:pt x="317" y="106"/>
                    <a:pt x="306" y="106"/>
                  </a:cubicBezTo>
                  <a:cubicBezTo>
                    <a:pt x="295" y="106"/>
                    <a:pt x="285" y="102"/>
                    <a:pt x="277" y="94"/>
                  </a:cubicBezTo>
                  <a:cubicBezTo>
                    <a:pt x="273" y="90"/>
                    <a:pt x="270" y="85"/>
                    <a:pt x="268" y="79"/>
                  </a:cubicBezTo>
                  <a:cubicBezTo>
                    <a:pt x="266" y="85"/>
                    <a:pt x="263" y="90"/>
                    <a:pt x="258" y="94"/>
                  </a:cubicBezTo>
                  <a:cubicBezTo>
                    <a:pt x="251" y="102"/>
                    <a:pt x="241" y="106"/>
                    <a:pt x="230" y="106"/>
                  </a:cubicBezTo>
                  <a:cubicBezTo>
                    <a:pt x="219" y="106"/>
                    <a:pt x="209" y="102"/>
                    <a:pt x="202" y="94"/>
                  </a:cubicBezTo>
                  <a:cubicBezTo>
                    <a:pt x="197" y="90"/>
                    <a:pt x="194" y="85"/>
                    <a:pt x="192" y="79"/>
                  </a:cubicBezTo>
                  <a:cubicBezTo>
                    <a:pt x="190" y="85"/>
                    <a:pt x="187" y="90"/>
                    <a:pt x="182" y="94"/>
                  </a:cubicBezTo>
                  <a:cubicBezTo>
                    <a:pt x="175" y="102"/>
                    <a:pt x="165" y="106"/>
                    <a:pt x="154" y="106"/>
                  </a:cubicBezTo>
                  <a:cubicBezTo>
                    <a:pt x="143" y="106"/>
                    <a:pt x="133" y="102"/>
                    <a:pt x="126" y="94"/>
                  </a:cubicBezTo>
                  <a:cubicBezTo>
                    <a:pt x="121" y="90"/>
                    <a:pt x="118" y="85"/>
                    <a:pt x="116" y="79"/>
                  </a:cubicBezTo>
                  <a:cubicBezTo>
                    <a:pt x="114" y="85"/>
                    <a:pt x="111" y="90"/>
                    <a:pt x="107" y="94"/>
                  </a:cubicBezTo>
                  <a:cubicBezTo>
                    <a:pt x="99" y="102"/>
                    <a:pt x="89" y="106"/>
                    <a:pt x="78" y="106"/>
                  </a:cubicBezTo>
                  <a:cubicBezTo>
                    <a:pt x="67" y="106"/>
                    <a:pt x="57" y="102"/>
                    <a:pt x="50" y="94"/>
                  </a:cubicBezTo>
                  <a:cubicBezTo>
                    <a:pt x="42" y="87"/>
                    <a:pt x="38" y="77"/>
                    <a:pt x="38" y="66"/>
                  </a:cubicBezTo>
                  <a:cubicBezTo>
                    <a:pt x="38" y="55"/>
                    <a:pt x="42" y="45"/>
                    <a:pt x="50" y="37"/>
                  </a:cubicBezTo>
                  <a:cubicBezTo>
                    <a:pt x="57" y="30"/>
                    <a:pt x="67" y="26"/>
                    <a:pt x="78" y="26"/>
                  </a:cubicBezTo>
                  <a:cubicBezTo>
                    <a:pt x="89" y="26"/>
                    <a:pt x="99" y="30"/>
                    <a:pt x="107" y="37"/>
                  </a:cubicBezTo>
                  <a:cubicBezTo>
                    <a:pt x="111" y="42"/>
                    <a:pt x="114" y="47"/>
                    <a:pt x="116" y="53"/>
                  </a:cubicBezTo>
                  <a:cubicBezTo>
                    <a:pt x="118" y="47"/>
                    <a:pt x="121" y="42"/>
                    <a:pt x="126" y="37"/>
                  </a:cubicBezTo>
                  <a:cubicBezTo>
                    <a:pt x="133" y="30"/>
                    <a:pt x="143" y="26"/>
                    <a:pt x="154" y="26"/>
                  </a:cubicBezTo>
                  <a:cubicBezTo>
                    <a:pt x="165" y="26"/>
                    <a:pt x="175" y="30"/>
                    <a:pt x="182" y="37"/>
                  </a:cubicBezTo>
                  <a:cubicBezTo>
                    <a:pt x="187" y="42"/>
                    <a:pt x="190" y="47"/>
                    <a:pt x="192" y="53"/>
                  </a:cubicBezTo>
                  <a:cubicBezTo>
                    <a:pt x="194" y="47"/>
                    <a:pt x="197" y="42"/>
                    <a:pt x="202" y="37"/>
                  </a:cubicBezTo>
                  <a:cubicBezTo>
                    <a:pt x="209" y="30"/>
                    <a:pt x="219" y="26"/>
                    <a:pt x="230" y="26"/>
                  </a:cubicBezTo>
                  <a:cubicBezTo>
                    <a:pt x="241" y="26"/>
                    <a:pt x="251" y="30"/>
                    <a:pt x="258" y="37"/>
                  </a:cubicBezTo>
                  <a:cubicBezTo>
                    <a:pt x="263" y="42"/>
                    <a:pt x="266" y="47"/>
                    <a:pt x="268" y="53"/>
                  </a:cubicBezTo>
                  <a:cubicBezTo>
                    <a:pt x="270" y="47"/>
                    <a:pt x="273" y="42"/>
                    <a:pt x="277" y="37"/>
                  </a:cubicBezTo>
                  <a:cubicBezTo>
                    <a:pt x="285" y="30"/>
                    <a:pt x="295" y="26"/>
                    <a:pt x="306" y="26"/>
                  </a:cubicBezTo>
                  <a:cubicBezTo>
                    <a:pt x="317" y="26"/>
                    <a:pt x="327" y="30"/>
                    <a:pt x="334" y="37"/>
                  </a:cubicBezTo>
                  <a:cubicBezTo>
                    <a:pt x="339" y="42"/>
                    <a:pt x="342" y="47"/>
                    <a:pt x="344" y="53"/>
                  </a:cubicBezTo>
                  <a:cubicBezTo>
                    <a:pt x="346" y="47"/>
                    <a:pt x="349" y="42"/>
                    <a:pt x="353" y="37"/>
                  </a:cubicBezTo>
                  <a:cubicBezTo>
                    <a:pt x="361" y="30"/>
                    <a:pt x="371" y="26"/>
                    <a:pt x="382" y="26"/>
                  </a:cubicBezTo>
                  <a:cubicBezTo>
                    <a:pt x="393" y="26"/>
                    <a:pt x="403" y="30"/>
                    <a:pt x="410" y="37"/>
                  </a:cubicBezTo>
                  <a:cubicBezTo>
                    <a:pt x="418" y="45"/>
                    <a:pt x="422" y="55"/>
                    <a:pt x="422" y="66"/>
                  </a:cubicBezTo>
                  <a:cubicBezTo>
                    <a:pt x="422" y="77"/>
                    <a:pt x="418" y="87"/>
                    <a:pt x="410" y="94"/>
                  </a:cubicBezTo>
                  <a:close/>
                  <a:moveTo>
                    <a:pt x="441" y="20"/>
                  </a:moveTo>
                  <a:cubicBezTo>
                    <a:pt x="429" y="8"/>
                    <a:pt x="412" y="0"/>
                    <a:pt x="394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47" y="0"/>
                    <a:pt x="31" y="8"/>
                    <a:pt x="19" y="20"/>
                  </a:cubicBezTo>
                  <a:cubicBezTo>
                    <a:pt x="7" y="32"/>
                    <a:pt x="0" y="48"/>
                    <a:pt x="0" y="66"/>
                  </a:cubicBezTo>
                  <a:cubicBezTo>
                    <a:pt x="0" y="84"/>
                    <a:pt x="7" y="100"/>
                    <a:pt x="19" y="112"/>
                  </a:cubicBezTo>
                  <a:cubicBezTo>
                    <a:pt x="31" y="124"/>
                    <a:pt x="47" y="131"/>
                    <a:pt x="65" y="131"/>
                  </a:cubicBezTo>
                  <a:cubicBezTo>
                    <a:pt x="394" y="131"/>
                    <a:pt x="394" y="131"/>
                    <a:pt x="394" y="131"/>
                  </a:cubicBezTo>
                  <a:cubicBezTo>
                    <a:pt x="412" y="131"/>
                    <a:pt x="429" y="124"/>
                    <a:pt x="441" y="112"/>
                  </a:cubicBezTo>
                  <a:cubicBezTo>
                    <a:pt x="453" y="100"/>
                    <a:pt x="460" y="84"/>
                    <a:pt x="460" y="66"/>
                  </a:cubicBezTo>
                  <a:cubicBezTo>
                    <a:pt x="460" y="48"/>
                    <a:pt x="453" y="32"/>
                    <a:pt x="441" y="20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413" name="Freeform 347">
              <a:extLst>
                <a:ext uri="{FF2B5EF4-FFF2-40B4-BE49-F238E27FC236}">
                  <a16:creationId xmlns:a16="http://schemas.microsoft.com/office/drawing/2014/main" id="{A6C8ACB0-C3BE-43E3-958E-9BB8E1939AC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505950" y="4198938"/>
              <a:ext cx="33338" cy="33338"/>
            </a:xfrm>
            <a:custGeom>
              <a:avLst/>
              <a:gdLst>
                <a:gd name="T0" fmla="*/ 19 w 38"/>
                <a:gd name="T1" fmla="*/ 26 h 38"/>
                <a:gd name="T2" fmla="*/ 12 w 38"/>
                <a:gd name="T3" fmla="*/ 20 h 38"/>
                <a:gd name="T4" fmla="*/ 19 w 38"/>
                <a:gd name="T5" fmla="*/ 13 h 38"/>
                <a:gd name="T6" fmla="*/ 25 w 38"/>
                <a:gd name="T7" fmla="*/ 20 h 38"/>
                <a:gd name="T8" fmla="*/ 19 w 38"/>
                <a:gd name="T9" fmla="*/ 26 h 38"/>
                <a:gd name="T10" fmla="*/ 32 w 38"/>
                <a:gd name="T11" fmla="*/ 6 h 38"/>
                <a:gd name="T12" fmla="*/ 19 w 38"/>
                <a:gd name="T13" fmla="*/ 0 h 38"/>
                <a:gd name="T14" fmla="*/ 6 w 38"/>
                <a:gd name="T15" fmla="*/ 6 h 38"/>
                <a:gd name="T16" fmla="*/ 0 w 38"/>
                <a:gd name="T17" fmla="*/ 19 h 38"/>
                <a:gd name="T18" fmla="*/ 6 w 38"/>
                <a:gd name="T19" fmla="*/ 32 h 38"/>
                <a:gd name="T20" fmla="*/ 19 w 38"/>
                <a:gd name="T21" fmla="*/ 38 h 38"/>
                <a:gd name="T22" fmla="*/ 32 w 38"/>
                <a:gd name="T23" fmla="*/ 32 h 38"/>
                <a:gd name="T24" fmla="*/ 38 w 38"/>
                <a:gd name="T25" fmla="*/ 19 h 38"/>
                <a:gd name="T26" fmla="*/ 32 w 38"/>
                <a:gd name="T27" fmla="*/ 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" h="38">
                  <a:moveTo>
                    <a:pt x="19" y="26"/>
                  </a:moveTo>
                  <a:cubicBezTo>
                    <a:pt x="15" y="26"/>
                    <a:pt x="12" y="23"/>
                    <a:pt x="12" y="20"/>
                  </a:cubicBezTo>
                  <a:cubicBezTo>
                    <a:pt x="12" y="16"/>
                    <a:pt x="15" y="13"/>
                    <a:pt x="19" y="13"/>
                  </a:cubicBezTo>
                  <a:cubicBezTo>
                    <a:pt x="22" y="13"/>
                    <a:pt x="25" y="16"/>
                    <a:pt x="25" y="20"/>
                  </a:cubicBezTo>
                  <a:cubicBezTo>
                    <a:pt x="25" y="23"/>
                    <a:pt x="22" y="26"/>
                    <a:pt x="19" y="26"/>
                  </a:cubicBezTo>
                  <a:close/>
                  <a:moveTo>
                    <a:pt x="32" y="6"/>
                  </a:moveTo>
                  <a:cubicBezTo>
                    <a:pt x="29" y="2"/>
                    <a:pt x="24" y="0"/>
                    <a:pt x="19" y="0"/>
                  </a:cubicBezTo>
                  <a:cubicBezTo>
                    <a:pt x="14" y="0"/>
                    <a:pt x="9" y="2"/>
                    <a:pt x="6" y="6"/>
                  </a:cubicBezTo>
                  <a:cubicBezTo>
                    <a:pt x="2" y="9"/>
                    <a:pt x="0" y="14"/>
                    <a:pt x="0" y="19"/>
                  </a:cubicBezTo>
                  <a:cubicBezTo>
                    <a:pt x="0" y="24"/>
                    <a:pt x="2" y="29"/>
                    <a:pt x="6" y="32"/>
                  </a:cubicBezTo>
                  <a:cubicBezTo>
                    <a:pt x="9" y="36"/>
                    <a:pt x="14" y="38"/>
                    <a:pt x="19" y="38"/>
                  </a:cubicBezTo>
                  <a:cubicBezTo>
                    <a:pt x="24" y="38"/>
                    <a:pt x="29" y="36"/>
                    <a:pt x="32" y="32"/>
                  </a:cubicBezTo>
                  <a:cubicBezTo>
                    <a:pt x="36" y="29"/>
                    <a:pt x="38" y="24"/>
                    <a:pt x="38" y="19"/>
                  </a:cubicBezTo>
                  <a:cubicBezTo>
                    <a:pt x="38" y="14"/>
                    <a:pt x="36" y="9"/>
                    <a:pt x="32" y="6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414" name="Freeform 348">
              <a:extLst>
                <a:ext uri="{FF2B5EF4-FFF2-40B4-BE49-F238E27FC236}">
                  <a16:creationId xmlns:a16="http://schemas.microsoft.com/office/drawing/2014/main" id="{CF7E2C07-D384-4BA5-9B39-4621EB05447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40888" y="4198938"/>
              <a:ext cx="33338" cy="33338"/>
            </a:xfrm>
            <a:custGeom>
              <a:avLst/>
              <a:gdLst>
                <a:gd name="T0" fmla="*/ 19 w 38"/>
                <a:gd name="T1" fmla="*/ 26 h 38"/>
                <a:gd name="T2" fmla="*/ 12 w 38"/>
                <a:gd name="T3" fmla="*/ 19 h 38"/>
                <a:gd name="T4" fmla="*/ 19 w 38"/>
                <a:gd name="T5" fmla="*/ 12 h 38"/>
                <a:gd name="T6" fmla="*/ 26 w 38"/>
                <a:gd name="T7" fmla="*/ 19 h 38"/>
                <a:gd name="T8" fmla="*/ 19 w 38"/>
                <a:gd name="T9" fmla="*/ 26 h 38"/>
                <a:gd name="T10" fmla="*/ 32 w 38"/>
                <a:gd name="T11" fmla="*/ 6 h 38"/>
                <a:gd name="T12" fmla="*/ 19 w 38"/>
                <a:gd name="T13" fmla="*/ 0 h 38"/>
                <a:gd name="T14" fmla="*/ 6 w 38"/>
                <a:gd name="T15" fmla="*/ 6 h 38"/>
                <a:gd name="T16" fmla="*/ 0 w 38"/>
                <a:gd name="T17" fmla="*/ 19 h 38"/>
                <a:gd name="T18" fmla="*/ 6 w 38"/>
                <a:gd name="T19" fmla="*/ 32 h 38"/>
                <a:gd name="T20" fmla="*/ 19 w 38"/>
                <a:gd name="T21" fmla="*/ 38 h 38"/>
                <a:gd name="T22" fmla="*/ 32 w 38"/>
                <a:gd name="T23" fmla="*/ 32 h 38"/>
                <a:gd name="T24" fmla="*/ 38 w 38"/>
                <a:gd name="T25" fmla="*/ 19 h 38"/>
                <a:gd name="T26" fmla="*/ 32 w 38"/>
                <a:gd name="T27" fmla="*/ 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" h="38">
                  <a:moveTo>
                    <a:pt x="19" y="26"/>
                  </a:moveTo>
                  <a:cubicBezTo>
                    <a:pt x="15" y="26"/>
                    <a:pt x="12" y="23"/>
                    <a:pt x="12" y="19"/>
                  </a:cubicBezTo>
                  <a:cubicBezTo>
                    <a:pt x="12" y="15"/>
                    <a:pt x="15" y="12"/>
                    <a:pt x="19" y="12"/>
                  </a:cubicBezTo>
                  <a:cubicBezTo>
                    <a:pt x="23" y="12"/>
                    <a:pt x="26" y="15"/>
                    <a:pt x="26" y="19"/>
                  </a:cubicBezTo>
                  <a:cubicBezTo>
                    <a:pt x="26" y="23"/>
                    <a:pt x="23" y="26"/>
                    <a:pt x="19" y="26"/>
                  </a:cubicBezTo>
                  <a:close/>
                  <a:moveTo>
                    <a:pt x="32" y="6"/>
                  </a:moveTo>
                  <a:cubicBezTo>
                    <a:pt x="29" y="2"/>
                    <a:pt x="24" y="0"/>
                    <a:pt x="19" y="0"/>
                  </a:cubicBezTo>
                  <a:cubicBezTo>
                    <a:pt x="14" y="0"/>
                    <a:pt x="9" y="2"/>
                    <a:pt x="6" y="6"/>
                  </a:cubicBezTo>
                  <a:cubicBezTo>
                    <a:pt x="2" y="9"/>
                    <a:pt x="0" y="14"/>
                    <a:pt x="0" y="19"/>
                  </a:cubicBezTo>
                  <a:cubicBezTo>
                    <a:pt x="0" y="24"/>
                    <a:pt x="2" y="29"/>
                    <a:pt x="6" y="32"/>
                  </a:cubicBezTo>
                  <a:cubicBezTo>
                    <a:pt x="9" y="36"/>
                    <a:pt x="14" y="38"/>
                    <a:pt x="19" y="38"/>
                  </a:cubicBezTo>
                  <a:cubicBezTo>
                    <a:pt x="24" y="38"/>
                    <a:pt x="29" y="36"/>
                    <a:pt x="32" y="32"/>
                  </a:cubicBezTo>
                  <a:cubicBezTo>
                    <a:pt x="36" y="29"/>
                    <a:pt x="38" y="24"/>
                    <a:pt x="38" y="19"/>
                  </a:cubicBezTo>
                  <a:cubicBezTo>
                    <a:pt x="38" y="14"/>
                    <a:pt x="36" y="9"/>
                    <a:pt x="32" y="6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415" name="Freeform 349">
              <a:extLst>
                <a:ext uri="{FF2B5EF4-FFF2-40B4-BE49-F238E27FC236}">
                  <a16:creationId xmlns:a16="http://schemas.microsoft.com/office/drawing/2014/main" id="{DA9881A5-9F76-48C8-BDFC-7D965FA6FF8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572625" y="4198938"/>
              <a:ext cx="33338" cy="33338"/>
            </a:xfrm>
            <a:custGeom>
              <a:avLst/>
              <a:gdLst>
                <a:gd name="T0" fmla="*/ 19 w 38"/>
                <a:gd name="T1" fmla="*/ 26 h 38"/>
                <a:gd name="T2" fmla="*/ 12 w 38"/>
                <a:gd name="T3" fmla="*/ 19 h 38"/>
                <a:gd name="T4" fmla="*/ 19 w 38"/>
                <a:gd name="T5" fmla="*/ 12 h 38"/>
                <a:gd name="T6" fmla="*/ 26 w 38"/>
                <a:gd name="T7" fmla="*/ 19 h 38"/>
                <a:gd name="T8" fmla="*/ 19 w 38"/>
                <a:gd name="T9" fmla="*/ 26 h 38"/>
                <a:gd name="T10" fmla="*/ 32 w 38"/>
                <a:gd name="T11" fmla="*/ 6 h 38"/>
                <a:gd name="T12" fmla="*/ 19 w 38"/>
                <a:gd name="T13" fmla="*/ 0 h 38"/>
                <a:gd name="T14" fmla="*/ 6 w 38"/>
                <a:gd name="T15" fmla="*/ 6 h 38"/>
                <a:gd name="T16" fmla="*/ 0 w 38"/>
                <a:gd name="T17" fmla="*/ 19 h 38"/>
                <a:gd name="T18" fmla="*/ 6 w 38"/>
                <a:gd name="T19" fmla="*/ 32 h 38"/>
                <a:gd name="T20" fmla="*/ 19 w 38"/>
                <a:gd name="T21" fmla="*/ 38 h 38"/>
                <a:gd name="T22" fmla="*/ 32 w 38"/>
                <a:gd name="T23" fmla="*/ 32 h 38"/>
                <a:gd name="T24" fmla="*/ 38 w 38"/>
                <a:gd name="T25" fmla="*/ 19 h 38"/>
                <a:gd name="T26" fmla="*/ 32 w 38"/>
                <a:gd name="T27" fmla="*/ 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" h="38">
                  <a:moveTo>
                    <a:pt x="19" y="26"/>
                  </a:moveTo>
                  <a:cubicBezTo>
                    <a:pt x="15" y="26"/>
                    <a:pt x="12" y="23"/>
                    <a:pt x="12" y="19"/>
                  </a:cubicBezTo>
                  <a:cubicBezTo>
                    <a:pt x="12" y="15"/>
                    <a:pt x="15" y="12"/>
                    <a:pt x="19" y="12"/>
                  </a:cubicBezTo>
                  <a:cubicBezTo>
                    <a:pt x="23" y="12"/>
                    <a:pt x="26" y="15"/>
                    <a:pt x="26" y="19"/>
                  </a:cubicBezTo>
                  <a:cubicBezTo>
                    <a:pt x="26" y="23"/>
                    <a:pt x="23" y="26"/>
                    <a:pt x="19" y="26"/>
                  </a:cubicBezTo>
                  <a:close/>
                  <a:moveTo>
                    <a:pt x="32" y="6"/>
                  </a:moveTo>
                  <a:cubicBezTo>
                    <a:pt x="29" y="2"/>
                    <a:pt x="24" y="0"/>
                    <a:pt x="19" y="0"/>
                  </a:cubicBezTo>
                  <a:cubicBezTo>
                    <a:pt x="14" y="0"/>
                    <a:pt x="9" y="2"/>
                    <a:pt x="6" y="6"/>
                  </a:cubicBezTo>
                  <a:cubicBezTo>
                    <a:pt x="2" y="9"/>
                    <a:pt x="0" y="14"/>
                    <a:pt x="0" y="19"/>
                  </a:cubicBezTo>
                  <a:cubicBezTo>
                    <a:pt x="0" y="24"/>
                    <a:pt x="2" y="29"/>
                    <a:pt x="6" y="32"/>
                  </a:cubicBezTo>
                  <a:cubicBezTo>
                    <a:pt x="9" y="36"/>
                    <a:pt x="14" y="38"/>
                    <a:pt x="19" y="38"/>
                  </a:cubicBezTo>
                  <a:cubicBezTo>
                    <a:pt x="24" y="38"/>
                    <a:pt x="29" y="36"/>
                    <a:pt x="32" y="32"/>
                  </a:cubicBezTo>
                  <a:cubicBezTo>
                    <a:pt x="36" y="29"/>
                    <a:pt x="38" y="24"/>
                    <a:pt x="38" y="19"/>
                  </a:cubicBezTo>
                  <a:cubicBezTo>
                    <a:pt x="38" y="14"/>
                    <a:pt x="36" y="9"/>
                    <a:pt x="32" y="6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416" name="Freeform 350">
              <a:extLst>
                <a:ext uri="{FF2B5EF4-FFF2-40B4-BE49-F238E27FC236}">
                  <a16:creationId xmlns:a16="http://schemas.microsoft.com/office/drawing/2014/main" id="{50FA0DEA-282E-44BF-B896-F04EA313442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07563" y="4198938"/>
              <a:ext cx="33338" cy="33338"/>
            </a:xfrm>
            <a:custGeom>
              <a:avLst/>
              <a:gdLst>
                <a:gd name="T0" fmla="*/ 19 w 38"/>
                <a:gd name="T1" fmla="*/ 26 h 38"/>
                <a:gd name="T2" fmla="*/ 12 w 38"/>
                <a:gd name="T3" fmla="*/ 19 h 38"/>
                <a:gd name="T4" fmla="*/ 19 w 38"/>
                <a:gd name="T5" fmla="*/ 12 h 38"/>
                <a:gd name="T6" fmla="*/ 26 w 38"/>
                <a:gd name="T7" fmla="*/ 19 h 38"/>
                <a:gd name="T8" fmla="*/ 19 w 38"/>
                <a:gd name="T9" fmla="*/ 26 h 38"/>
                <a:gd name="T10" fmla="*/ 32 w 38"/>
                <a:gd name="T11" fmla="*/ 6 h 38"/>
                <a:gd name="T12" fmla="*/ 19 w 38"/>
                <a:gd name="T13" fmla="*/ 0 h 38"/>
                <a:gd name="T14" fmla="*/ 6 w 38"/>
                <a:gd name="T15" fmla="*/ 6 h 38"/>
                <a:gd name="T16" fmla="*/ 0 w 38"/>
                <a:gd name="T17" fmla="*/ 19 h 38"/>
                <a:gd name="T18" fmla="*/ 6 w 38"/>
                <a:gd name="T19" fmla="*/ 32 h 38"/>
                <a:gd name="T20" fmla="*/ 19 w 38"/>
                <a:gd name="T21" fmla="*/ 38 h 38"/>
                <a:gd name="T22" fmla="*/ 32 w 38"/>
                <a:gd name="T23" fmla="*/ 32 h 38"/>
                <a:gd name="T24" fmla="*/ 38 w 38"/>
                <a:gd name="T25" fmla="*/ 19 h 38"/>
                <a:gd name="T26" fmla="*/ 32 w 38"/>
                <a:gd name="T27" fmla="*/ 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" h="38">
                  <a:moveTo>
                    <a:pt x="19" y="26"/>
                  </a:moveTo>
                  <a:cubicBezTo>
                    <a:pt x="15" y="26"/>
                    <a:pt x="12" y="23"/>
                    <a:pt x="12" y="19"/>
                  </a:cubicBezTo>
                  <a:cubicBezTo>
                    <a:pt x="12" y="15"/>
                    <a:pt x="15" y="12"/>
                    <a:pt x="19" y="12"/>
                  </a:cubicBezTo>
                  <a:cubicBezTo>
                    <a:pt x="23" y="12"/>
                    <a:pt x="26" y="15"/>
                    <a:pt x="26" y="19"/>
                  </a:cubicBezTo>
                  <a:cubicBezTo>
                    <a:pt x="26" y="23"/>
                    <a:pt x="23" y="26"/>
                    <a:pt x="19" y="26"/>
                  </a:cubicBezTo>
                  <a:close/>
                  <a:moveTo>
                    <a:pt x="32" y="6"/>
                  </a:moveTo>
                  <a:cubicBezTo>
                    <a:pt x="29" y="2"/>
                    <a:pt x="24" y="0"/>
                    <a:pt x="19" y="0"/>
                  </a:cubicBezTo>
                  <a:cubicBezTo>
                    <a:pt x="14" y="0"/>
                    <a:pt x="9" y="2"/>
                    <a:pt x="6" y="6"/>
                  </a:cubicBezTo>
                  <a:cubicBezTo>
                    <a:pt x="2" y="9"/>
                    <a:pt x="0" y="14"/>
                    <a:pt x="0" y="19"/>
                  </a:cubicBezTo>
                  <a:cubicBezTo>
                    <a:pt x="0" y="24"/>
                    <a:pt x="2" y="29"/>
                    <a:pt x="6" y="32"/>
                  </a:cubicBezTo>
                  <a:cubicBezTo>
                    <a:pt x="9" y="36"/>
                    <a:pt x="14" y="38"/>
                    <a:pt x="19" y="38"/>
                  </a:cubicBezTo>
                  <a:cubicBezTo>
                    <a:pt x="24" y="38"/>
                    <a:pt x="29" y="36"/>
                    <a:pt x="32" y="32"/>
                  </a:cubicBezTo>
                  <a:cubicBezTo>
                    <a:pt x="36" y="29"/>
                    <a:pt x="38" y="24"/>
                    <a:pt x="38" y="19"/>
                  </a:cubicBezTo>
                  <a:cubicBezTo>
                    <a:pt x="38" y="14"/>
                    <a:pt x="36" y="9"/>
                    <a:pt x="32" y="6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417" name="Freeform 351">
              <a:extLst>
                <a:ext uri="{FF2B5EF4-FFF2-40B4-BE49-F238E27FC236}">
                  <a16:creationId xmlns:a16="http://schemas.microsoft.com/office/drawing/2014/main" id="{138974B7-FC2B-4C60-B0F1-4768BC47CF0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74238" y="4198938"/>
              <a:ext cx="34925" cy="33338"/>
            </a:xfrm>
            <a:custGeom>
              <a:avLst/>
              <a:gdLst>
                <a:gd name="T0" fmla="*/ 19 w 38"/>
                <a:gd name="T1" fmla="*/ 26 h 38"/>
                <a:gd name="T2" fmla="*/ 12 w 38"/>
                <a:gd name="T3" fmla="*/ 19 h 38"/>
                <a:gd name="T4" fmla="*/ 19 w 38"/>
                <a:gd name="T5" fmla="*/ 12 h 38"/>
                <a:gd name="T6" fmla="*/ 26 w 38"/>
                <a:gd name="T7" fmla="*/ 19 h 38"/>
                <a:gd name="T8" fmla="*/ 19 w 38"/>
                <a:gd name="T9" fmla="*/ 26 h 38"/>
                <a:gd name="T10" fmla="*/ 32 w 38"/>
                <a:gd name="T11" fmla="*/ 6 h 38"/>
                <a:gd name="T12" fmla="*/ 19 w 38"/>
                <a:gd name="T13" fmla="*/ 0 h 38"/>
                <a:gd name="T14" fmla="*/ 5 w 38"/>
                <a:gd name="T15" fmla="*/ 6 h 38"/>
                <a:gd name="T16" fmla="*/ 0 w 38"/>
                <a:gd name="T17" fmla="*/ 19 h 38"/>
                <a:gd name="T18" fmla="*/ 5 w 38"/>
                <a:gd name="T19" fmla="*/ 32 h 38"/>
                <a:gd name="T20" fmla="*/ 19 w 38"/>
                <a:gd name="T21" fmla="*/ 38 h 38"/>
                <a:gd name="T22" fmla="*/ 32 w 38"/>
                <a:gd name="T23" fmla="*/ 32 h 38"/>
                <a:gd name="T24" fmla="*/ 38 w 38"/>
                <a:gd name="T25" fmla="*/ 19 h 38"/>
                <a:gd name="T26" fmla="*/ 32 w 38"/>
                <a:gd name="T27" fmla="*/ 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" h="38">
                  <a:moveTo>
                    <a:pt x="19" y="26"/>
                  </a:moveTo>
                  <a:cubicBezTo>
                    <a:pt x="15" y="26"/>
                    <a:pt x="12" y="23"/>
                    <a:pt x="12" y="19"/>
                  </a:cubicBezTo>
                  <a:cubicBezTo>
                    <a:pt x="12" y="15"/>
                    <a:pt x="15" y="12"/>
                    <a:pt x="19" y="12"/>
                  </a:cubicBezTo>
                  <a:cubicBezTo>
                    <a:pt x="23" y="12"/>
                    <a:pt x="26" y="15"/>
                    <a:pt x="26" y="19"/>
                  </a:cubicBezTo>
                  <a:cubicBezTo>
                    <a:pt x="26" y="23"/>
                    <a:pt x="23" y="26"/>
                    <a:pt x="19" y="26"/>
                  </a:cubicBezTo>
                  <a:close/>
                  <a:moveTo>
                    <a:pt x="32" y="6"/>
                  </a:moveTo>
                  <a:cubicBezTo>
                    <a:pt x="29" y="2"/>
                    <a:pt x="24" y="0"/>
                    <a:pt x="19" y="0"/>
                  </a:cubicBezTo>
                  <a:cubicBezTo>
                    <a:pt x="14" y="0"/>
                    <a:pt x="9" y="2"/>
                    <a:pt x="5" y="6"/>
                  </a:cubicBezTo>
                  <a:cubicBezTo>
                    <a:pt x="2" y="9"/>
                    <a:pt x="0" y="14"/>
                    <a:pt x="0" y="19"/>
                  </a:cubicBezTo>
                  <a:cubicBezTo>
                    <a:pt x="0" y="24"/>
                    <a:pt x="2" y="29"/>
                    <a:pt x="5" y="32"/>
                  </a:cubicBezTo>
                  <a:cubicBezTo>
                    <a:pt x="9" y="36"/>
                    <a:pt x="14" y="38"/>
                    <a:pt x="19" y="38"/>
                  </a:cubicBezTo>
                  <a:cubicBezTo>
                    <a:pt x="24" y="38"/>
                    <a:pt x="29" y="36"/>
                    <a:pt x="32" y="32"/>
                  </a:cubicBezTo>
                  <a:cubicBezTo>
                    <a:pt x="36" y="29"/>
                    <a:pt x="38" y="24"/>
                    <a:pt x="38" y="19"/>
                  </a:cubicBezTo>
                  <a:cubicBezTo>
                    <a:pt x="38" y="14"/>
                    <a:pt x="36" y="9"/>
                    <a:pt x="32" y="6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418" name="Freeform 352">
              <a:extLst>
                <a:ext uri="{FF2B5EF4-FFF2-40B4-BE49-F238E27FC236}">
                  <a16:creationId xmlns:a16="http://schemas.microsoft.com/office/drawing/2014/main" id="{CD50A9FF-AF52-4781-AF3D-1386621FDCC1}"/>
                </a:ext>
              </a:extLst>
            </p:cNvPr>
            <p:cNvSpPr>
              <a:spLocks/>
            </p:cNvSpPr>
            <p:nvPr/>
          </p:nvSpPr>
          <p:spPr bwMode="auto">
            <a:xfrm>
              <a:off x="9680575" y="3929063"/>
              <a:ext cx="220663" cy="219075"/>
            </a:xfrm>
            <a:custGeom>
              <a:avLst/>
              <a:gdLst>
                <a:gd name="T0" fmla="*/ 0 w 249"/>
                <a:gd name="T1" fmla="*/ 174 h 248"/>
                <a:gd name="T2" fmla="*/ 196 w 249"/>
                <a:gd name="T3" fmla="*/ 12 h 248"/>
                <a:gd name="T4" fmla="*/ 221 w 249"/>
                <a:gd name="T5" fmla="*/ 0 h 248"/>
                <a:gd name="T6" fmla="*/ 225 w 249"/>
                <a:gd name="T7" fmla="*/ 0 h 248"/>
                <a:gd name="T8" fmla="*/ 237 w 249"/>
                <a:gd name="T9" fmla="*/ 5 h 248"/>
                <a:gd name="T10" fmla="*/ 245 w 249"/>
                <a:gd name="T11" fmla="*/ 16 h 248"/>
                <a:gd name="T12" fmla="*/ 240 w 249"/>
                <a:gd name="T13" fmla="*/ 52 h 248"/>
                <a:gd name="T14" fmla="*/ 239 w 249"/>
                <a:gd name="T15" fmla="*/ 53 h 248"/>
                <a:gd name="T16" fmla="*/ 63 w 249"/>
                <a:gd name="T17" fmla="*/ 248 h 248"/>
                <a:gd name="T18" fmla="*/ 56 w 249"/>
                <a:gd name="T19" fmla="*/ 245 h 248"/>
                <a:gd name="T20" fmla="*/ 39 w 249"/>
                <a:gd name="T21" fmla="*/ 232 h 248"/>
                <a:gd name="T22" fmla="*/ 13 w 249"/>
                <a:gd name="T23" fmla="*/ 190 h 248"/>
                <a:gd name="T24" fmla="*/ 0 w 249"/>
                <a:gd name="T25" fmla="*/ 174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9" h="248">
                  <a:moveTo>
                    <a:pt x="0" y="174"/>
                  </a:moveTo>
                  <a:cubicBezTo>
                    <a:pt x="196" y="12"/>
                    <a:pt x="196" y="12"/>
                    <a:pt x="196" y="12"/>
                  </a:cubicBezTo>
                  <a:cubicBezTo>
                    <a:pt x="204" y="4"/>
                    <a:pt x="212" y="0"/>
                    <a:pt x="221" y="0"/>
                  </a:cubicBezTo>
                  <a:cubicBezTo>
                    <a:pt x="222" y="0"/>
                    <a:pt x="223" y="0"/>
                    <a:pt x="225" y="0"/>
                  </a:cubicBezTo>
                  <a:cubicBezTo>
                    <a:pt x="229" y="1"/>
                    <a:pt x="233" y="3"/>
                    <a:pt x="237" y="5"/>
                  </a:cubicBezTo>
                  <a:cubicBezTo>
                    <a:pt x="241" y="8"/>
                    <a:pt x="244" y="12"/>
                    <a:pt x="245" y="16"/>
                  </a:cubicBezTo>
                  <a:cubicBezTo>
                    <a:pt x="249" y="26"/>
                    <a:pt x="249" y="38"/>
                    <a:pt x="240" y="52"/>
                  </a:cubicBezTo>
                  <a:cubicBezTo>
                    <a:pt x="239" y="53"/>
                    <a:pt x="239" y="53"/>
                    <a:pt x="239" y="53"/>
                  </a:cubicBezTo>
                  <a:cubicBezTo>
                    <a:pt x="63" y="248"/>
                    <a:pt x="63" y="248"/>
                    <a:pt x="63" y="248"/>
                  </a:cubicBezTo>
                  <a:cubicBezTo>
                    <a:pt x="56" y="245"/>
                    <a:pt x="56" y="245"/>
                    <a:pt x="56" y="245"/>
                  </a:cubicBezTo>
                  <a:cubicBezTo>
                    <a:pt x="39" y="232"/>
                    <a:pt x="39" y="232"/>
                    <a:pt x="39" y="232"/>
                  </a:cubicBezTo>
                  <a:cubicBezTo>
                    <a:pt x="13" y="190"/>
                    <a:pt x="13" y="190"/>
                    <a:pt x="13" y="190"/>
                  </a:cubicBezTo>
                  <a:lnTo>
                    <a:pt x="0" y="174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419" name="Rectangle 353">
              <a:extLst>
                <a:ext uri="{FF2B5EF4-FFF2-40B4-BE49-F238E27FC236}">
                  <a16:creationId xmlns:a16="http://schemas.microsoft.com/office/drawing/2014/main" id="{D85F29E6-32FE-4661-84AC-2664377E40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866313" y="3981450"/>
              <a:ext cx="19050" cy="106363"/>
            </a:xfrm>
            <a:prstGeom prst="rect">
              <a:avLst/>
            </a:pr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420" name="Freeform 354">
              <a:extLst>
                <a:ext uri="{FF2B5EF4-FFF2-40B4-BE49-F238E27FC236}">
                  <a16:creationId xmlns:a16="http://schemas.microsoft.com/office/drawing/2014/main" id="{9273E26A-020A-4781-964E-3744232E1F06}"/>
                </a:ext>
              </a:extLst>
            </p:cNvPr>
            <p:cNvSpPr>
              <a:spLocks/>
            </p:cNvSpPr>
            <p:nvPr/>
          </p:nvSpPr>
          <p:spPr bwMode="auto">
            <a:xfrm>
              <a:off x="9852025" y="4070350"/>
              <a:ext cx="65088" cy="66675"/>
            </a:xfrm>
            <a:custGeom>
              <a:avLst/>
              <a:gdLst>
                <a:gd name="T0" fmla="*/ 73 w 73"/>
                <a:gd name="T1" fmla="*/ 37 h 74"/>
                <a:gd name="T2" fmla="*/ 63 w 73"/>
                <a:gd name="T3" fmla="*/ 63 h 74"/>
                <a:gd name="T4" fmla="*/ 37 w 73"/>
                <a:gd name="T5" fmla="*/ 74 h 74"/>
                <a:gd name="T6" fmla="*/ 10 w 73"/>
                <a:gd name="T7" fmla="*/ 63 h 74"/>
                <a:gd name="T8" fmla="*/ 0 w 73"/>
                <a:gd name="T9" fmla="*/ 37 h 74"/>
                <a:gd name="T10" fmla="*/ 10 w 73"/>
                <a:gd name="T11" fmla="*/ 11 h 74"/>
                <a:gd name="T12" fmla="*/ 37 w 73"/>
                <a:gd name="T13" fmla="*/ 0 h 74"/>
                <a:gd name="T14" fmla="*/ 37 w 73"/>
                <a:gd name="T15" fmla="*/ 22 h 74"/>
                <a:gd name="T16" fmla="*/ 26 w 73"/>
                <a:gd name="T17" fmla="*/ 26 h 74"/>
                <a:gd name="T18" fmla="*/ 21 w 73"/>
                <a:gd name="T19" fmla="*/ 37 h 74"/>
                <a:gd name="T20" fmla="*/ 26 w 73"/>
                <a:gd name="T21" fmla="*/ 48 h 74"/>
                <a:gd name="T22" fmla="*/ 37 w 73"/>
                <a:gd name="T23" fmla="*/ 53 h 74"/>
                <a:gd name="T24" fmla="*/ 47 w 73"/>
                <a:gd name="T25" fmla="*/ 48 h 74"/>
                <a:gd name="T26" fmla="*/ 52 w 73"/>
                <a:gd name="T27" fmla="*/ 37 h 74"/>
                <a:gd name="T28" fmla="*/ 73 w 73"/>
                <a:gd name="T29" fmla="*/ 37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3" h="74">
                  <a:moveTo>
                    <a:pt x="73" y="37"/>
                  </a:moveTo>
                  <a:cubicBezTo>
                    <a:pt x="73" y="47"/>
                    <a:pt x="69" y="57"/>
                    <a:pt x="63" y="63"/>
                  </a:cubicBezTo>
                  <a:cubicBezTo>
                    <a:pt x="56" y="70"/>
                    <a:pt x="47" y="74"/>
                    <a:pt x="37" y="74"/>
                  </a:cubicBezTo>
                  <a:cubicBezTo>
                    <a:pt x="26" y="74"/>
                    <a:pt x="17" y="70"/>
                    <a:pt x="10" y="63"/>
                  </a:cubicBezTo>
                  <a:cubicBezTo>
                    <a:pt x="4" y="57"/>
                    <a:pt x="0" y="47"/>
                    <a:pt x="0" y="37"/>
                  </a:cubicBezTo>
                  <a:cubicBezTo>
                    <a:pt x="0" y="27"/>
                    <a:pt x="4" y="18"/>
                    <a:pt x="10" y="11"/>
                  </a:cubicBezTo>
                  <a:cubicBezTo>
                    <a:pt x="17" y="5"/>
                    <a:pt x="26" y="0"/>
                    <a:pt x="37" y="0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2" y="22"/>
                    <a:pt x="28" y="24"/>
                    <a:pt x="26" y="26"/>
                  </a:cubicBezTo>
                  <a:cubicBezTo>
                    <a:pt x="23" y="29"/>
                    <a:pt x="21" y="33"/>
                    <a:pt x="21" y="37"/>
                  </a:cubicBezTo>
                  <a:cubicBezTo>
                    <a:pt x="21" y="42"/>
                    <a:pt x="23" y="45"/>
                    <a:pt x="26" y="48"/>
                  </a:cubicBezTo>
                  <a:cubicBezTo>
                    <a:pt x="28" y="51"/>
                    <a:pt x="32" y="53"/>
                    <a:pt x="37" y="53"/>
                  </a:cubicBezTo>
                  <a:cubicBezTo>
                    <a:pt x="41" y="53"/>
                    <a:pt x="45" y="51"/>
                    <a:pt x="47" y="48"/>
                  </a:cubicBezTo>
                  <a:cubicBezTo>
                    <a:pt x="50" y="45"/>
                    <a:pt x="52" y="42"/>
                    <a:pt x="52" y="37"/>
                  </a:cubicBezTo>
                  <a:lnTo>
                    <a:pt x="73" y="37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</p:grpSp>
      <p:grpSp>
        <p:nvGrpSpPr>
          <p:cNvPr id="540" name="Group 539">
            <a:extLst>
              <a:ext uri="{FF2B5EF4-FFF2-40B4-BE49-F238E27FC236}">
                <a16:creationId xmlns:a16="http://schemas.microsoft.com/office/drawing/2014/main" id="{FC64FCEF-55CD-4F4D-9123-AB4F39A10FD8}"/>
              </a:ext>
            </a:extLst>
          </p:cNvPr>
          <p:cNvGrpSpPr>
            <a:grpSpLocks noChangeAspect="1"/>
          </p:cNvGrpSpPr>
          <p:nvPr/>
        </p:nvGrpSpPr>
        <p:grpSpPr>
          <a:xfrm>
            <a:off x="10985562" y="3005137"/>
            <a:ext cx="849313" cy="846138"/>
            <a:chOff x="10237788" y="3678238"/>
            <a:chExt cx="849313" cy="846138"/>
          </a:xfrm>
        </p:grpSpPr>
        <p:sp>
          <p:nvSpPr>
            <p:cNvPr id="421" name="Oval 355">
              <a:extLst>
                <a:ext uri="{FF2B5EF4-FFF2-40B4-BE49-F238E27FC236}">
                  <a16:creationId xmlns:a16="http://schemas.microsoft.com/office/drawing/2014/main" id="{E2A9BBDC-5A32-435A-B23F-6C0864D2A6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237788" y="3678238"/>
              <a:ext cx="849313" cy="846138"/>
            </a:xfrm>
            <a:prstGeom prst="ellipse">
              <a:avLst/>
            </a:prstGeom>
            <a:solidFill>
              <a:srgbClr val="FFC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422" name="Freeform 356">
              <a:extLst>
                <a:ext uri="{FF2B5EF4-FFF2-40B4-BE49-F238E27FC236}">
                  <a16:creationId xmlns:a16="http://schemas.microsoft.com/office/drawing/2014/main" id="{21FD3D90-0F95-46E8-ABA8-16D893A2B9F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720388" y="4094163"/>
              <a:ext cx="174625" cy="107950"/>
            </a:xfrm>
            <a:custGeom>
              <a:avLst/>
              <a:gdLst>
                <a:gd name="T0" fmla="*/ 12 w 197"/>
                <a:gd name="T1" fmla="*/ 0 h 122"/>
                <a:gd name="T2" fmla="*/ 165 w 197"/>
                <a:gd name="T3" fmla="*/ 0 h 122"/>
                <a:gd name="T4" fmla="*/ 188 w 197"/>
                <a:gd name="T5" fmla="*/ 9 h 122"/>
                <a:gd name="T6" fmla="*/ 197 w 197"/>
                <a:gd name="T7" fmla="*/ 32 h 122"/>
                <a:gd name="T8" fmla="*/ 197 w 197"/>
                <a:gd name="T9" fmla="*/ 90 h 122"/>
                <a:gd name="T10" fmla="*/ 188 w 197"/>
                <a:gd name="T11" fmla="*/ 112 h 122"/>
                <a:gd name="T12" fmla="*/ 165 w 197"/>
                <a:gd name="T13" fmla="*/ 122 h 122"/>
                <a:gd name="T14" fmla="*/ 144 w 197"/>
                <a:gd name="T15" fmla="*/ 122 h 122"/>
                <a:gd name="T16" fmla="*/ 127 w 197"/>
                <a:gd name="T17" fmla="*/ 83 h 122"/>
                <a:gd name="T18" fmla="*/ 85 w 197"/>
                <a:gd name="T19" fmla="*/ 66 h 122"/>
                <a:gd name="T20" fmla="*/ 43 w 197"/>
                <a:gd name="T21" fmla="*/ 83 h 122"/>
                <a:gd name="T22" fmla="*/ 26 w 197"/>
                <a:gd name="T23" fmla="*/ 122 h 122"/>
                <a:gd name="T24" fmla="*/ 0 w 197"/>
                <a:gd name="T25" fmla="*/ 122 h 122"/>
                <a:gd name="T26" fmla="*/ 1 w 197"/>
                <a:gd name="T27" fmla="*/ 121 h 122"/>
                <a:gd name="T28" fmla="*/ 12 w 197"/>
                <a:gd name="T29" fmla="*/ 93 h 122"/>
                <a:gd name="T30" fmla="*/ 12 w 197"/>
                <a:gd name="T31" fmla="*/ 0 h 122"/>
                <a:gd name="T32" fmla="*/ 168 w 197"/>
                <a:gd name="T33" fmla="*/ 58 h 122"/>
                <a:gd name="T34" fmla="*/ 179 w 197"/>
                <a:gd name="T35" fmla="*/ 47 h 122"/>
                <a:gd name="T36" fmla="*/ 168 w 197"/>
                <a:gd name="T37" fmla="*/ 36 h 122"/>
                <a:gd name="T38" fmla="*/ 119 w 197"/>
                <a:gd name="T39" fmla="*/ 36 h 122"/>
                <a:gd name="T40" fmla="*/ 108 w 197"/>
                <a:gd name="T41" fmla="*/ 47 h 122"/>
                <a:gd name="T42" fmla="*/ 119 w 197"/>
                <a:gd name="T43" fmla="*/ 58 h 122"/>
                <a:gd name="T44" fmla="*/ 168 w 197"/>
                <a:gd name="T45" fmla="*/ 58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7" h="122">
                  <a:moveTo>
                    <a:pt x="12" y="0"/>
                  </a:moveTo>
                  <a:cubicBezTo>
                    <a:pt x="165" y="0"/>
                    <a:pt x="165" y="0"/>
                    <a:pt x="165" y="0"/>
                  </a:cubicBezTo>
                  <a:cubicBezTo>
                    <a:pt x="174" y="0"/>
                    <a:pt x="182" y="3"/>
                    <a:pt x="188" y="9"/>
                  </a:cubicBezTo>
                  <a:cubicBezTo>
                    <a:pt x="194" y="15"/>
                    <a:pt x="197" y="23"/>
                    <a:pt x="197" y="32"/>
                  </a:cubicBezTo>
                  <a:cubicBezTo>
                    <a:pt x="197" y="90"/>
                    <a:pt x="197" y="90"/>
                    <a:pt x="197" y="90"/>
                  </a:cubicBezTo>
                  <a:cubicBezTo>
                    <a:pt x="197" y="99"/>
                    <a:pt x="194" y="107"/>
                    <a:pt x="188" y="112"/>
                  </a:cubicBezTo>
                  <a:cubicBezTo>
                    <a:pt x="182" y="118"/>
                    <a:pt x="174" y="122"/>
                    <a:pt x="165" y="122"/>
                  </a:cubicBezTo>
                  <a:cubicBezTo>
                    <a:pt x="144" y="122"/>
                    <a:pt x="144" y="122"/>
                    <a:pt x="144" y="122"/>
                  </a:cubicBezTo>
                  <a:cubicBezTo>
                    <a:pt x="143" y="107"/>
                    <a:pt x="137" y="94"/>
                    <a:pt x="127" y="83"/>
                  </a:cubicBezTo>
                  <a:cubicBezTo>
                    <a:pt x="116" y="72"/>
                    <a:pt x="101" y="66"/>
                    <a:pt x="85" y="66"/>
                  </a:cubicBezTo>
                  <a:cubicBezTo>
                    <a:pt x="69" y="66"/>
                    <a:pt x="54" y="72"/>
                    <a:pt x="43" y="83"/>
                  </a:cubicBezTo>
                  <a:cubicBezTo>
                    <a:pt x="33" y="94"/>
                    <a:pt x="26" y="107"/>
                    <a:pt x="26" y="122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2"/>
                    <a:pt x="0" y="121"/>
                    <a:pt x="1" y="121"/>
                  </a:cubicBezTo>
                  <a:cubicBezTo>
                    <a:pt x="8" y="114"/>
                    <a:pt x="12" y="103"/>
                    <a:pt x="12" y="93"/>
                  </a:cubicBezTo>
                  <a:cubicBezTo>
                    <a:pt x="12" y="0"/>
                    <a:pt x="12" y="0"/>
                    <a:pt x="12" y="0"/>
                  </a:cubicBezTo>
                  <a:close/>
                  <a:moveTo>
                    <a:pt x="168" y="58"/>
                  </a:moveTo>
                  <a:cubicBezTo>
                    <a:pt x="174" y="58"/>
                    <a:pt x="179" y="53"/>
                    <a:pt x="179" y="47"/>
                  </a:cubicBezTo>
                  <a:cubicBezTo>
                    <a:pt x="179" y="41"/>
                    <a:pt x="174" y="36"/>
                    <a:pt x="168" y="36"/>
                  </a:cubicBezTo>
                  <a:cubicBezTo>
                    <a:pt x="119" y="36"/>
                    <a:pt x="119" y="36"/>
                    <a:pt x="119" y="36"/>
                  </a:cubicBezTo>
                  <a:cubicBezTo>
                    <a:pt x="113" y="36"/>
                    <a:pt x="108" y="41"/>
                    <a:pt x="108" y="47"/>
                  </a:cubicBezTo>
                  <a:cubicBezTo>
                    <a:pt x="108" y="53"/>
                    <a:pt x="113" y="58"/>
                    <a:pt x="119" y="58"/>
                  </a:cubicBezTo>
                  <a:lnTo>
                    <a:pt x="168" y="58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423" name="Freeform 357">
              <a:extLst>
                <a:ext uri="{FF2B5EF4-FFF2-40B4-BE49-F238E27FC236}">
                  <a16:creationId xmlns:a16="http://schemas.microsoft.com/office/drawing/2014/main" id="{5B81F416-3C1B-47FB-BBF0-343D5E194F3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29913" y="4013200"/>
              <a:ext cx="123825" cy="96838"/>
            </a:xfrm>
            <a:custGeom>
              <a:avLst/>
              <a:gdLst>
                <a:gd name="T0" fmla="*/ 0 w 139"/>
                <a:gd name="T1" fmla="*/ 22 h 111"/>
                <a:gd name="T2" fmla="*/ 62 w 139"/>
                <a:gd name="T3" fmla="*/ 22 h 111"/>
                <a:gd name="T4" fmla="*/ 118 w 139"/>
                <a:gd name="T5" fmla="*/ 105 h 111"/>
                <a:gd name="T6" fmla="*/ 133 w 139"/>
                <a:gd name="T7" fmla="*/ 108 h 111"/>
                <a:gd name="T8" fmla="*/ 136 w 139"/>
                <a:gd name="T9" fmla="*/ 93 h 111"/>
                <a:gd name="T10" fmla="*/ 78 w 139"/>
                <a:gd name="T11" fmla="*/ 5 h 111"/>
                <a:gd name="T12" fmla="*/ 68 w 139"/>
                <a:gd name="T13" fmla="*/ 0 h 111"/>
                <a:gd name="T14" fmla="*/ 0 w 139"/>
                <a:gd name="T15" fmla="*/ 0 h 111"/>
                <a:gd name="T16" fmla="*/ 0 w 139"/>
                <a:gd name="T17" fmla="*/ 22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9" h="111">
                  <a:moveTo>
                    <a:pt x="0" y="22"/>
                  </a:moveTo>
                  <a:cubicBezTo>
                    <a:pt x="62" y="22"/>
                    <a:pt x="62" y="22"/>
                    <a:pt x="62" y="22"/>
                  </a:cubicBezTo>
                  <a:cubicBezTo>
                    <a:pt x="118" y="105"/>
                    <a:pt x="118" y="105"/>
                    <a:pt x="118" y="105"/>
                  </a:cubicBezTo>
                  <a:cubicBezTo>
                    <a:pt x="121" y="110"/>
                    <a:pt x="128" y="111"/>
                    <a:pt x="133" y="108"/>
                  </a:cubicBezTo>
                  <a:cubicBezTo>
                    <a:pt x="138" y="105"/>
                    <a:pt x="139" y="98"/>
                    <a:pt x="136" y="93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76" y="2"/>
                    <a:pt x="72" y="0"/>
                    <a:pt x="68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2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424" name="Freeform 358">
              <a:extLst>
                <a:ext uri="{FF2B5EF4-FFF2-40B4-BE49-F238E27FC236}">
                  <a16:creationId xmlns:a16="http://schemas.microsoft.com/office/drawing/2014/main" id="{9E65BD28-D427-4F48-BC10-3AA77DCD6FE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52138" y="4162425"/>
              <a:ext cx="85725" cy="85725"/>
            </a:xfrm>
            <a:custGeom>
              <a:avLst/>
              <a:gdLst>
                <a:gd name="T0" fmla="*/ 49 w 97"/>
                <a:gd name="T1" fmla="*/ 0 h 97"/>
                <a:gd name="T2" fmla="*/ 83 w 97"/>
                <a:gd name="T3" fmla="*/ 14 h 97"/>
                <a:gd name="T4" fmla="*/ 97 w 97"/>
                <a:gd name="T5" fmla="*/ 48 h 97"/>
                <a:gd name="T6" fmla="*/ 83 w 97"/>
                <a:gd name="T7" fmla="*/ 83 h 97"/>
                <a:gd name="T8" fmla="*/ 49 w 97"/>
                <a:gd name="T9" fmla="*/ 97 h 97"/>
                <a:gd name="T10" fmla="*/ 15 w 97"/>
                <a:gd name="T11" fmla="*/ 83 h 97"/>
                <a:gd name="T12" fmla="*/ 0 w 97"/>
                <a:gd name="T13" fmla="*/ 48 h 97"/>
                <a:gd name="T14" fmla="*/ 15 w 97"/>
                <a:gd name="T15" fmla="*/ 14 h 97"/>
                <a:gd name="T16" fmla="*/ 49 w 97"/>
                <a:gd name="T17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97">
                  <a:moveTo>
                    <a:pt x="49" y="0"/>
                  </a:moveTo>
                  <a:cubicBezTo>
                    <a:pt x="62" y="0"/>
                    <a:pt x="74" y="5"/>
                    <a:pt x="83" y="14"/>
                  </a:cubicBezTo>
                  <a:cubicBezTo>
                    <a:pt x="92" y="23"/>
                    <a:pt x="97" y="35"/>
                    <a:pt x="97" y="48"/>
                  </a:cubicBezTo>
                  <a:cubicBezTo>
                    <a:pt x="97" y="62"/>
                    <a:pt x="92" y="74"/>
                    <a:pt x="83" y="83"/>
                  </a:cubicBezTo>
                  <a:cubicBezTo>
                    <a:pt x="74" y="91"/>
                    <a:pt x="62" y="97"/>
                    <a:pt x="49" y="97"/>
                  </a:cubicBezTo>
                  <a:cubicBezTo>
                    <a:pt x="35" y="97"/>
                    <a:pt x="23" y="91"/>
                    <a:pt x="15" y="83"/>
                  </a:cubicBezTo>
                  <a:cubicBezTo>
                    <a:pt x="6" y="74"/>
                    <a:pt x="0" y="62"/>
                    <a:pt x="0" y="48"/>
                  </a:cubicBezTo>
                  <a:cubicBezTo>
                    <a:pt x="0" y="35"/>
                    <a:pt x="6" y="23"/>
                    <a:pt x="15" y="14"/>
                  </a:cubicBezTo>
                  <a:cubicBezTo>
                    <a:pt x="23" y="5"/>
                    <a:pt x="35" y="0"/>
                    <a:pt x="49" y="0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425" name="Freeform 359">
              <a:extLst>
                <a:ext uri="{FF2B5EF4-FFF2-40B4-BE49-F238E27FC236}">
                  <a16:creationId xmlns:a16="http://schemas.microsoft.com/office/drawing/2014/main" id="{C374D51B-C04D-4531-B029-0D7114BF1D8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66388" y="4162425"/>
              <a:ext cx="85725" cy="85725"/>
            </a:xfrm>
            <a:custGeom>
              <a:avLst/>
              <a:gdLst>
                <a:gd name="T0" fmla="*/ 48 w 97"/>
                <a:gd name="T1" fmla="*/ 0 h 97"/>
                <a:gd name="T2" fmla="*/ 83 w 97"/>
                <a:gd name="T3" fmla="*/ 14 h 97"/>
                <a:gd name="T4" fmla="*/ 97 w 97"/>
                <a:gd name="T5" fmla="*/ 48 h 97"/>
                <a:gd name="T6" fmla="*/ 83 w 97"/>
                <a:gd name="T7" fmla="*/ 83 h 97"/>
                <a:gd name="T8" fmla="*/ 48 w 97"/>
                <a:gd name="T9" fmla="*/ 97 h 97"/>
                <a:gd name="T10" fmla="*/ 14 w 97"/>
                <a:gd name="T11" fmla="*/ 83 h 97"/>
                <a:gd name="T12" fmla="*/ 0 w 97"/>
                <a:gd name="T13" fmla="*/ 48 h 97"/>
                <a:gd name="T14" fmla="*/ 14 w 97"/>
                <a:gd name="T15" fmla="*/ 14 h 97"/>
                <a:gd name="T16" fmla="*/ 48 w 97"/>
                <a:gd name="T17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97">
                  <a:moveTo>
                    <a:pt x="48" y="0"/>
                  </a:moveTo>
                  <a:cubicBezTo>
                    <a:pt x="62" y="0"/>
                    <a:pt x="74" y="5"/>
                    <a:pt x="83" y="14"/>
                  </a:cubicBezTo>
                  <a:cubicBezTo>
                    <a:pt x="91" y="23"/>
                    <a:pt x="97" y="35"/>
                    <a:pt x="97" y="48"/>
                  </a:cubicBezTo>
                  <a:cubicBezTo>
                    <a:pt x="97" y="62"/>
                    <a:pt x="91" y="74"/>
                    <a:pt x="83" y="83"/>
                  </a:cubicBezTo>
                  <a:cubicBezTo>
                    <a:pt x="74" y="91"/>
                    <a:pt x="62" y="97"/>
                    <a:pt x="48" y="97"/>
                  </a:cubicBezTo>
                  <a:cubicBezTo>
                    <a:pt x="35" y="97"/>
                    <a:pt x="23" y="91"/>
                    <a:pt x="14" y="83"/>
                  </a:cubicBezTo>
                  <a:cubicBezTo>
                    <a:pt x="5" y="74"/>
                    <a:pt x="0" y="62"/>
                    <a:pt x="0" y="48"/>
                  </a:cubicBezTo>
                  <a:cubicBezTo>
                    <a:pt x="0" y="35"/>
                    <a:pt x="5" y="23"/>
                    <a:pt x="14" y="14"/>
                  </a:cubicBezTo>
                  <a:cubicBezTo>
                    <a:pt x="23" y="5"/>
                    <a:pt x="35" y="0"/>
                    <a:pt x="48" y="0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426" name="Freeform 360">
              <a:extLst>
                <a:ext uri="{FF2B5EF4-FFF2-40B4-BE49-F238E27FC236}">
                  <a16:creationId xmlns:a16="http://schemas.microsoft.com/office/drawing/2014/main" id="{B0373F2C-1249-4278-AA3C-3DDB278863A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429875" y="3954463"/>
              <a:ext cx="292100" cy="247650"/>
            </a:xfrm>
            <a:custGeom>
              <a:avLst/>
              <a:gdLst>
                <a:gd name="T0" fmla="*/ 329 w 329"/>
                <a:gd name="T1" fmla="*/ 65 h 280"/>
                <a:gd name="T2" fmla="*/ 329 w 329"/>
                <a:gd name="T3" fmla="*/ 29 h 280"/>
                <a:gd name="T4" fmla="*/ 320 w 329"/>
                <a:gd name="T5" fmla="*/ 8 h 280"/>
                <a:gd name="T6" fmla="*/ 299 w 329"/>
                <a:gd name="T7" fmla="*/ 0 h 280"/>
                <a:gd name="T8" fmla="*/ 29 w 329"/>
                <a:gd name="T9" fmla="*/ 0 h 280"/>
                <a:gd name="T10" fmla="*/ 8 w 329"/>
                <a:gd name="T11" fmla="*/ 8 h 280"/>
                <a:gd name="T12" fmla="*/ 0 w 329"/>
                <a:gd name="T13" fmla="*/ 29 h 280"/>
                <a:gd name="T14" fmla="*/ 0 w 329"/>
                <a:gd name="T15" fmla="*/ 251 h 280"/>
                <a:gd name="T16" fmla="*/ 8 w 329"/>
                <a:gd name="T17" fmla="*/ 271 h 280"/>
                <a:gd name="T18" fmla="*/ 29 w 329"/>
                <a:gd name="T19" fmla="*/ 280 h 280"/>
                <a:gd name="T20" fmla="*/ 30 w 329"/>
                <a:gd name="T21" fmla="*/ 280 h 280"/>
                <a:gd name="T22" fmla="*/ 47 w 329"/>
                <a:gd name="T23" fmla="*/ 241 h 280"/>
                <a:gd name="T24" fmla="*/ 89 w 329"/>
                <a:gd name="T25" fmla="*/ 224 h 280"/>
                <a:gd name="T26" fmla="*/ 131 w 329"/>
                <a:gd name="T27" fmla="*/ 241 h 280"/>
                <a:gd name="T28" fmla="*/ 149 w 329"/>
                <a:gd name="T29" fmla="*/ 280 h 280"/>
                <a:gd name="T30" fmla="*/ 270 w 329"/>
                <a:gd name="T31" fmla="*/ 280 h 280"/>
                <a:gd name="T32" fmla="*/ 299 w 329"/>
                <a:gd name="T33" fmla="*/ 280 h 280"/>
                <a:gd name="T34" fmla="*/ 320 w 329"/>
                <a:gd name="T35" fmla="*/ 271 h 280"/>
                <a:gd name="T36" fmla="*/ 329 w 329"/>
                <a:gd name="T37" fmla="*/ 251 h 280"/>
                <a:gd name="T38" fmla="*/ 329 w 329"/>
                <a:gd name="T39" fmla="*/ 158 h 280"/>
                <a:gd name="T40" fmla="*/ 329 w 329"/>
                <a:gd name="T41" fmla="*/ 87 h 280"/>
                <a:gd name="T42" fmla="*/ 329 w 329"/>
                <a:gd name="T43" fmla="*/ 65 h 280"/>
                <a:gd name="T44" fmla="*/ 218 w 329"/>
                <a:gd name="T45" fmla="*/ 166 h 280"/>
                <a:gd name="T46" fmla="*/ 240 w 329"/>
                <a:gd name="T47" fmla="*/ 166 h 280"/>
                <a:gd name="T48" fmla="*/ 240 w 329"/>
                <a:gd name="T49" fmla="*/ 198 h 280"/>
                <a:gd name="T50" fmla="*/ 262 w 329"/>
                <a:gd name="T51" fmla="*/ 198 h 280"/>
                <a:gd name="T52" fmla="*/ 262 w 329"/>
                <a:gd name="T53" fmla="*/ 166 h 280"/>
                <a:gd name="T54" fmla="*/ 284 w 329"/>
                <a:gd name="T55" fmla="*/ 166 h 280"/>
                <a:gd name="T56" fmla="*/ 284 w 329"/>
                <a:gd name="T57" fmla="*/ 198 h 280"/>
                <a:gd name="T58" fmla="*/ 300 w 329"/>
                <a:gd name="T59" fmla="*/ 198 h 280"/>
                <a:gd name="T60" fmla="*/ 318 w 329"/>
                <a:gd name="T61" fmla="*/ 198 h 280"/>
                <a:gd name="T62" fmla="*/ 318 w 329"/>
                <a:gd name="T63" fmla="*/ 209 h 280"/>
                <a:gd name="T64" fmla="*/ 301 w 329"/>
                <a:gd name="T65" fmla="*/ 209 h 280"/>
                <a:gd name="T66" fmla="*/ 11 w 329"/>
                <a:gd name="T67" fmla="*/ 209 h 280"/>
                <a:gd name="T68" fmla="*/ 11 w 329"/>
                <a:gd name="T69" fmla="*/ 198 h 280"/>
                <a:gd name="T70" fmla="*/ 44 w 329"/>
                <a:gd name="T71" fmla="*/ 198 h 280"/>
                <a:gd name="T72" fmla="*/ 44 w 329"/>
                <a:gd name="T73" fmla="*/ 166 h 280"/>
                <a:gd name="T74" fmla="*/ 66 w 329"/>
                <a:gd name="T75" fmla="*/ 166 h 280"/>
                <a:gd name="T76" fmla="*/ 66 w 329"/>
                <a:gd name="T77" fmla="*/ 198 h 280"/>
                <a:gd name="T78" fmla="*/ 87 w 329"/>
                <a:gd name="T79" fmla="*/ 198 h 280"/>
                <a:gd name="T80" fmla="*/ 87 w 329"/>
                <a:gd name="T81" fmla="*/ 166 h 280"/>
                <a:gd name="T82" fmla="*/ 109 w 329"/>
                <a:gd name="T83" fmla="*/ 166 h 280"/>
                <a:gd name="T84" fmla="*/ 109 w 329"/>
                <a:gd name="T85" fmla="*/ 198 h 280"/>
                <a:gd name="T86" fmla="*/ 131 w 329"/>
                <a:gd name="T87" fmla="*/ 198 h 280"/>
                <a:gd name="T88" fmla="*/ 131 w 329"/>
                <a:gd name="T89" fmla="*/ 166 h 280"/>
                <a:gd name="T90" fmla="*/ 153 w 329"/>
                <a:gd name="T91" fmla="*/ 166 h 280"/>
                <a:gd name="T92" fmla="*/ 153 w 329"/>
                <a:gd name="T93" fmla="*/ 198 h 280"/>
                <a:gd name="T94" fmla="*/ 175 w 329"/>
                <a:gd name="T95" fmla="*/ 198 h 280"/>
                <a:gd name="T96" fmla="*/ 175 w 329"/>
                <a:gd name="T97" fmla="*/ 166 h 280"/>
                <a:gd name="T98" fmla="*/ 197 w 329"/>
                <a:gd name="T99" fmla="*/ 166 h 280"/>
                <a:gd name="T100" fmla="*/ 197 w 329"/>
                <a:gd name="T101" fmla="*/ 198 h 280"/>
                <a:gd name="T102" fmla="*/ 218 w 329"/>
                <a:gd name="T103" fmla="*/ 198 h 280"/>
                <a:gd name="T104" fmla="*/ 218 w 329"/>
                <a:gd name="T105" fmla="*/ 166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29" h="280">
                  <a:moveTo>
                    <a:pt x="329" y="65"/>
                  </a:moveTo>
                  <a:cubicBezTo>
                    <a:pt x="329" y="29"/>
                    <a:pt x="329" y="29"/>
                    <a:pt x="329" y="29"/>
                  </a:cubicBezTo>
                  <a:cubicBezTo>
                    <a:pt x="329" y="21"/>
                    <a:pt x="325" y="13"/>
                    <a:pt x="320" y="8"/>
                  </a:cubicBezTo>
                  <a:cubicBezTo>
                    <a:pt x="315" y="3"/>
                    <a:pt x="307" y="0"/>
                    <a:pt x="29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1" y="0"/>
                    <a:pt x="14" y="3"/>
                    <a:pt x="8" y="8"/>
                  </a:cubicBezTo>
                  <a:cubicBezTo>
                    <a:pt x="3" y="13"/>
                    <a:pt x="0" y="21"/>
                    <a:pt x="0" y="29"/>
                  </a:cubicBezTo>
                  <a:cubicBezTo>
                    <a:pt x="0" y="251"/>
                    <a:pt x="0" y="251"/>
                    <a:pt x="0" y="251"/>
                  </a:cubicBezTo>
                  <a:cubicBezTo>
                    <a:pt x="0" y="259"/>
                    <a:pt x="3" y="266"/>
                    <a:pt x="8" y="271"/>
                  </a:cubicBezTo>
                  <a:cubicBezTo>
                    <a:pt x="14" y="277"/>
                    <a:pt x="21" y="280"/>
                    <a:pt x="29" y="280"/>
                  </a:cubicBezTo>
                  <a:cubicBezTo>
                    <a:pt x="30" y="280"/>
                    <a:pt x="30" y="280"/>
                    <a:pt x="30" y="280"/>
                  </a:cubicBezTo>
                  <a:cubicBezTo>
                    <a:pt x="31" y="265"/>
                    <a:pt x="37" y="252"/>
                    <a:pt x="47" y="241"/>
                  </a:cubicBezTo>
                  <a:cubicBezTo>
                    <a:pt x="58" y="230"/>
                    <a:pt x="74" y="224"/>
                    <a:pt x="89" y="224"/>
                  </a:cubicBezTo>
                  <a:cubicBezTo>
                    <a:pt x="105" y="224"/>
                    <a:pt x="120" y="230"/>
                    <a:pt x="131" y="241"/>
                  </a:cubicBezTo>
                  <a:cubicBezTo>
                    <a:pt x="142" y="252"/>
                    <a:pt x="148" y="265"/>
                    <a:pt x="149" y="280"/>
                  </a:cubicBezTo>
                  <a:cubicBezTo>
                    <a:pt x="270" y="280"/>
                    <a:pt x="270" y="280"/>
                    <a:pt x="270" y="280"/>
                  </a:cubicBezTo>
                  <a:cubicBezTo>
                    <a:pt x="299" y="280"/>
                    <a:pt x="299" y="280"/>
                    <a:pt x="299" y="280"/>
                  </a:cubicBezTo>
                  <a:cubicBezTo>
                    <a:pt x="307" y="280"/>
                    <a:pt x="315" y="277"/>
                    <a:pt x="320" y="271"/>
                  </a:cubicBezTo>
                  <a:cubicBezTo>
                    <a:pt x="325" y="266"/>
                    <a:pt x="329" y="259"/>
                    <a:pt x="329" y="251"/>
                  </a:cubicBezTo>
                  <a:cubicBezTo>
                    <a:pt x="329" y="158"/>
                    <a:pt x="329" y="158"/>
                    <a:pt x="329" y="158"/>
                  </a:cubicBezTo>
                  <a:cubicBezTo>
                    <a:pt x="329" y="87"/>
                    <a:pt x="329" y="87"/>
                    <a:pt x="329" y="87"/>
                  </a:cubicBezTo>
                  <a:cubicBezTo>
                    <a:pt x="329" y="65"/>
                    <a:pt x="329" y="65"/>
                    <a:pt x="329" y="65"/>
                  </a:cubicBezTo>
                  <a:close/>
                  <a:moveTo>
                    <a:pt x="218" y="166"/>
                  </a:moveTo>
                  <a:cubicBezTo>
                    <a:pt x="240" y="166"/>
                    <a:pt x="240" y="166"/>
                    <a:pt x="240" y="166"/>
                  </a:cubicBezTo>
                  <a:cubicBezTo>
                    <a:pt x="240" y="198"/>
                    <a:pt x="240" y="198"/>
                    <a:pt x="240" y="198"/>
                  </a:cubicBezTo>
                  <a:cubicBezTo>
                    <a:pt x="262" y="198"/>
                    <a:pt x="262" y="198"/>
                    <a:pt x="262" y="198"/>
                  </a:cubicBezTo>
                  <a:cubicBezTo>
                    <a:pt x="262" y="166"/>
                    <a:pt x="262" y="166"/>
                    <a:pt x="262" y="166"/>
                  </a:cubicBezTo>
                  <a:cubicBezTo>
                    <a:pt x="284" y="166"/>
                    <a:pt x="284" y="166"/>
                    <a:pt x="284" y="166"/>
                  </a:cubicBezTo>
                  <a:cubicBezTo>
                    <a:pt x="284" y="198"/>
                    <a:pt x="284" y="198"/>
                    <a:pt x="284" y="198"/>
                  </a:cubicBezTo>
                  <a:cubicBezTo>
                    <a:pt x="300" y="198"/>
                    <a:pt x="300" y="198"/>
                    <a:pt x="300" y="198"/>
                  </a:cubicBezTo>
                  <a:cubicBezTo>
                    <a:pt x="318" y="198"/>
                    <a:pt x="318" y="198"/>
                    <a:pt x="318" y="198"/>
                  </a:cubicBezTo>
                  <a:cubicBezTo>
                    <a:pt x="318" y="209"/>
                    <a:pt x="318" y="209"/>
                    <a:pt x="318" y="209"/>
                  </a:cubicBezTo>
                  <a:cubicBezTo>
                    <a:pt x="301" y="209"/>
                    <a:pt x="301" y="209"/>
                    <a:pt x="301" y="209"/>
                  </a:cubicBezTo>
                  <a:cubicBezTo>
                    <a:pt x="11" y="209"/>
                    <a:pt x="11" y="209"/>
                    <a:pt x="11" y="209"/>
                  </a:cubicBezTo>
                  <a:cubicBezTo>
                    <a:pt x="11" y="198"/>
                    <a:pt x="11" y="198"/>
                    <a:pt x="11" y="198"/>
                  </a:cubicBezTo>
                  <a:cubicBezTo>
                    <a:pt x="44" y="198"/>
                    <a:pt x="44" y="198"/>
                    <a:pt x="44" y="198"/>
                  </a:cubicBezTo>
                  <a:cubicBezTo>
                    <a:pt x="44" y="166"/>
                    <a:pt x="44" y="166"/>
                    <a:pt x="44" y="166"/>
                  </a:cubicBezTo>
                  <a:cubicBezTo>
                    <a:pt x="66" y="166"/>
                    <a:pt x="66" y="166"/>
                    <a:pt x="66" y="166"/>
                  </a:cubicBezTo>
                  <a:cubicBezTo>
                    <a:pt x="66" y="198"/>
                    <a:pt x="66" y="198"/>
                    <a:pt x="66" y="198"/>
                  </a:cubicBezTo>
                  <a:cubicBezTo>
                    <a:pt x="87" y="198"/>
                    <a:pt x="87" y="198"/>
                    <a:pt x="87" y="198"/>
                  </a:cubicBezTo>
                  <a:cubicBezTo>
                    <a:pt x="87" y="166"/>
                    <a:pt x="87" y="166"/>
                    <a:pt x="87" y="166"/>
                  </a:cubicBezTo>
                  <a:cubicBezTo>
                    <a:pt x="109" y="166"/>
                    <a:pt x="109" y="166"/>
                    <a:pt x="109" y="166"/>
                  </a:cubicBezTo>
                  <a:cubicBezTo>
                    <a:pt x="109" y="198"/>
                    <a:pt x="109" y="198"/>
                    <a:pt x="109" y="198"/>
                  </a:cubicBezTo>
                  <a:cubicBezTo>
                    <a:pt x="131" y="198"/>
                    <a:pt x="131" y="198"/>
                    <a:pt x="131" y="198"/>
                  </a:cubicBezTo>
                  <a:cubicBezTo>
                    <a:pt x="131" y="166"/>
                    <a:pt x="131" y="166"/>
                    <a:pt x="131" y="166"/>
                  </a:cubicBezTo>
                  <a:cubicBezTo>
                    <a:pt x="153" y="166"/>
                    <a:pt x="153" y="166"/>
                    <a:pt x="153" y="166"/>
                  </a:cubicBezTo>
                  <a:cubicBezTo>
                    <a:pt x="153" y="198"/>
                    <a:pt x="153" y="198"/>
                    <a:pt x="153" y="198"/>
                  </a:cubicBezTo>
                  <a:cubicBezTo>
                    <a:pt x="175" y="198"/>
                    <a:pt x="175" y="198"/>
                    <a:pt x="175" y="198"/>
                  </a:cubicBezTo>
                  <a:cubicBezTo>
                    <a:pt x="175" y="166"/>
                    <a:pt x="175" y="166"/>
                    <a:pt x="175" y="166"/>
                  </a:cubicBezTo>
                  <a:cubicBezTo>
                    <a:pt x="197" y="166"/>
                    <a:pt x="197" y="166"/>
                    <a:pt x="197" y="166"/>
                  </a:cubicBezTo>
                  <a:cubicBezTo>
                    <a:pt x="197" y="198"/>
                    <a:pt x="197" y="198"/>
                    <a:pt x="197" y="198"/>
                  </a:cubicBezTo>
                  <a:cubicBezTo>
                    <a:pt x="218" y="198"/>
                    <a:pt x="218" y="198"/>
                    <a:pt x="218" y="198"/>
                  </a:cubicBezTo>
                  <a:lnTo>
                    <a:pt x="218" y="166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427" name="Rectangle 361">
              <a:extLst>
                <a:ext uri="{FF2B5EF4-FFF2-40B4-BE49-F238E27FC236}">
                  <a16:creationId xmlns:a16="http://schemas.microsoft.com/office/drawing/2014/main" id="{29093A19-B52D-4B4B-93F6-92EA711417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29913" y="4024313"/>
              <a:ext cx="19050" cy="87313"/>
            </a:xfrm>
            <a:prstGeom prst="rect">
              <a:avLst/>
            </a:pr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</p:grpSp>
      <p:grpSp>
        <p:nvGrpSpPr>
          <p:cNvPr id="487" name="Group 486">
            <a:extLst>
              <a:ext uri="{FF2B5EF4-FFF2-40B4-BE49-F238E27FC236}">
                <a16:creationId xmlns:a16="http://schemas.microsoft.com/office/drawing/2014/main" id="{2C1B2562-6854-4E94-8712-CED40BBFD70A}"/>
              </a:ext>
            </a:extLst>
          </p:cNvPr>
          <p:cNvGrpSpPr>
            <a:grpSpLocks noChangeAspect="1"/>
          </p:cNvGrpSpPr>
          <p:nvPr/>
        </p:nvGrpSpPr>
        <p:grpSpPr>
          <a:xfrm>
            <a:off x="358958" y="4346956"/>
            <a:ext cx="849313" cy="847725"/>
            <a:chOff x="233363" y="4776788"/>
            <a:chExt cx="849313" cy="847725"/>
          </a:xfrm>
        </p:grpSpPr>
        <p:sp>
          <p:nvSpPr>
            <p:cNvPr id="146" name="Oval 139">
              <a:extLst>
                <a:ext uri="{FF2B5EF4-FFF2-40B4-BE49-F238E27FC236}">
                  <a16:creationId xmlns:a16="http://schemas.microsoft.com/office/drawing/2014/main" id="{C086A2A8-CA28-4756-85F7-5DD71007F7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3363" y="4776788"/>
              <a:ext cx="849313" cy="847725"/>
            </a:xfrm>
            <a:prstGeom prst="ellipse">
              <a:avLst/>
            </a:prstGeom>
            <a:solidFill>
              <a:srgbClr val="0083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47" name="Freeform 140">
              <a:extLst>
                <a:ext uri="{FF2B5EF4-FFF2-40B4-BE49-F238E27FC236}">
                  <a16:creationId xmlns:a16="http://schemas.microsoft.com/office/drawing/2014/main" id="{7500829D-961D-4E0B-B825-0BF426CF9E5A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938" y="5037138"/>
              <a:ext cx="71438" cy="114300"/>
            </a:xfrm>
            <a:custGeom>
              <a:avLst/>
              <a:gdLst>
                <a:gd name="T0" fmla="*/ 0 w 81"/>
                <a:gd name="T1" fmla="*/ 130 h 130"/>
                <a:gd name="T2" fmla="*/ 0 w 81"/>
                <a:gd name="T3" fmla="*/ 28 h 130"/>
                <a:gd name="T4" fmla="*/ 8 w 81"/>
                <a:gd name="T5" fmla="*/ 8 h 130"/>
                <a:gd name="T6" fmla="*/ 28 w 81"/>
                <a:gd name="T7" fmla="*/ 0 h 130"/>
                <a:gd name="T8" fmla="*/ 53 w 81"/>
                <a:gd name="T9" fmla="*/ 0 h 130"/>
                <a:gd name="T10" fmla="*/ 73 w 81"/>
                <a:gd name="T11" fmla="*/ 8 h 130"/>
                <a:gd name="T12" fmla="*/ 81 w 81"/>
                <a:gd name="T13" fmla="*/ 28 h 130"/>
                <a:gd name="T14" fmla="*/ 81 w 81"/>
                <a:gd name="T15" fmla="*/ 130 h 130"/>
                <a:gd name="T16" fmla="*/ 0 w 81"/>
                <a:gd name="T17" fmla="*/ 13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1" h="130">
                  <a:moveTo>
                    <a:pt x="0" y="130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0"/>
                    <a:pt x="3" y="14"/>
                    <a:pt x="8" y="8"/>
                  </a:cubicBezTo>
                  <a:cubicBezTo>
                    <a:pt x="13" y="3"/>
                    <a:pt x="20" y="0"/>
                    <a:pt x="28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61" y="0"/>
                    <a:pt x="68" y="3"/>
                    <a:pt x="73" y="8"/>
                  </a:cubicBezTo>
                  <a:cubicBezTo>
                    <a:pt x="78" y="14"/>
                    <a:pt x="81" y="20"/>
                    <a:pt x="81" y="28"/>
                  </a:cubicBezTo>
                  <a:cubicBezTo>
                    <a:pt x="81" y="130"/>
                    <a:pt x="81" y="130"/>
                    <a:pt x="81" y="130"/>
                  </a:cubicBezTo>
                  <a:lnTo>
                    <a:pt x="0" y="130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48" name="Freeform 141">
              <a:extLst>
                <a:ext uri="{FF2B5EF4-FFF2-40B4-BE49-F238E27FC236}">
                  <a16:creationId xmlns:a16="http://schemas.microsoft.com/office/drawing/2014/main" id="{8F70857D-02B9-4BEA-B4D7-5DB74FE7CF3D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188" y="5053013"/>
              <a:ext cx="65088" cy="98425"/>
            </a:xfrm>
            <a:custGeom>
              <a:avLst/>
              <a:gdLst>
                <a:gd name="T0" fmla="*/ 0 w 74"/>
                <a:gd name="T1" fmla="*/ 113 h 113"/>
                <a:gd name="T2" fmla="*/ 0 w 74"/>
                <a:gd name="T3" fmla="*/ 26 h 113"/>
                <a:gd name="T4" fmla="*/ 8 w 74"/>
                <a:gd name="T5" fmla="*/ 8 h 113"/>
                <a:gd name="T6" fmla="*/ 26 w 74"/>
                <a:gd name="T7" fmla="*/ 0 h 113"/>
                <a:gd name="T8" fmla="*/ 49 w 74"/>
                <a:gd name="T9" fmla="*/ 0 h 113"/>
                <a:gd name="T10" fmla="*/ 67 w 74"/>
                <a:gd name="T11" fmla="*/ 8 h 113"/>
                <a:gd name="T12" fmla="*/ 74 w 74"/>
                <a:gd name="T13" fmla="*/ 26 h 113"/>
                <a:gd name="T14" fmla="*/ 74 w 74"/>
                <a:gd name="T15" fmla="*/ 113 h 113"/>
                <a:gd name="T16" fmla="*/ 0 w 74"/>
                <a:gd name="T17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113">
                  <a:moveTo>
                    <a:pt x="0" y="113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19"/>
                    <a:pt x="3" y="12"/>
                    <a:pt x="8" y="8"/>
                  </a:cubicBezTo>
                  <a:cubicBezTo>
                    <a:pt x="12" y="3"/>
                    <a:pt x="19" y="0"/>
                    <a:pt x="26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56" y="0"/>
                    <a:pt x="62" y="3"/>
                    <a:pt x="67" y="8"/>
                  </a:cubicBezTo>
                  <a:cubicBezTo>
                    <a:pt x="71" y="12"/>
                    <a:pt x="74" y="19"/>
                    <a:pt x="74" y="26"/>
                  </a:cubicBezTo>
                  <a:cubicBezTo>
                    <a:pt x="74" y="113"/>
                    <a:pt x="74" y="113"/>
                    <a:pt x="74" y="113"/>
                  </a:cubicBezTo>
                  <a:lnTo>
                    <a:pt x="0" y="113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49" name="Freeform 142">
              <a:extLst>
                <a:ext uri="{FF2B5EF4-FFF2-40B4-BE49-F238E27FC236}">
                  <a16:creationId xmlns:a16="http://schemas.microsoft.com/office/drawing/2014/main" id="{2AF4AB89-B0D5-4440-9BDF-6849D542D7C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5450" y="5238750"/>
              <a:ext cx="465138" cy="125413"/>
            </a:xfrm>
            <a:custGeom>
              <a:avLst/>
              <a:gdLst>
                <a:gd name="T0" fmla="*/ 215 w 524"/>
                <a:gd name="T1" fmla="*/ 50 h 143"/>
                <a:gd name="T2" fmla="*/ 240 w 524"/>
                <a:gd name="T3" fmla="*/ 50 h 143"/>
                <a:gd name="T4" fmla="*/ 510 w 524"/>
                <a:gd name="T5" fmla="*/ 0 h 143"/>
                <a:gd name="T6" fmla="*/ 36 w 524"/>
                <a:gd name="T7" fmla="*/ 0 h 143"/>
                <a:gd name="T8" fmla="*/ 0 w 524"/>
                <a:gd name="T9" fmla="*/ 0 h 143"/>
                <a:gd name="T10" fmla="*/ 31 w 524"/>
                <a:gd name="T11" fmla="*/ 107 h 143"/>
                <a:gd name="T12" fmla="*/ 75 w 524"/>
                <a:gd name="T13" fmla="*/ 143 h 143"/>
                <a:gd name="T14" fmla="*/ 477 w 524"/>
                <a:gd name="T15" fmla="*/ 134 h 143"/>
                <a:gd name="T16" fmla="*/ 520 w 524"/>
                <a:gd name="T17" fmla="*/ 14 h 143"/>
                <a:gd name="T18" fmla="*/ 510 w 524"/>
                <a:gd name="T19" fmla="*/ 0 h 143"/>
                <a:gd name="T20" fmla="*/ 340 w 524"/>
                <a:gd name="T21" fmla="*/ 50 h 143"/>
                <a:gd name="T22" fmla="*/ 365 w 524"/>
                <a:gd name="T23" fmla="*/ 50 h 143"/>
                <a:gd name="T24" fmla="*/ 394 w 524"/>
                <a:gd name="T25" fmla="*/ 63 h 143"/>
                <a:gd name="T26" fmla="*/ 394 w 524"/>
                <a:gd name="T27" fmla="*/ 38 h 143"/>
                <a:gd name="T28" fmla="*/ 394 w 524"/>
                <a:gd name="T29" fmla="*/ 63 h 143"/>
                <a:gd name="T30" fmla="*/ 435 w 524"/>
                <a:gd name="T31" fmla="*/ 38 h 143"/>
                <a:gd name="T32" fmla="*/ 435 w 524"/>
                <a:gd name="T33" fmla="*/ 63 h 143"/>
                <a:gd name="T34" fmla="*/ 464 w 524"/>
                <a:gd name="T35" fmla="*/ 50 h 143"/>
                <a:gd name="T36" fmla="*/ 490 w 524"/>
                <a:gd name="T37" fmla="*/ 50 h 143"/>
                <a:gd name="T38" fmla="*/ 464 w 524"/>
                <a:gd name="T39" fmla="*/ 50 h 143"/>
                <a:gd name="T40" fmla="*/ 257 w 524"/>
                <a:gd name="T41" fmla="*/ 50 h 143"/>
                <a:gd name="T42" fmla="*/ 282 w 524"/>
                <a:gd name="T43" fmla="*/ 50 h 143"/>
                <a:gd name="T44" fmla="*/ 298 w 524"/>
                <a:gd name="T45" fmla="*/ 50 h 143"/>
                <a:gd name="T46" fmla="*/ 323 w 524"/>
                <a:gd name="T47" fmla="*/ 50 h 143"/>
                <a:gd name="T48" fmla="*/ 298 w 524"/>
                <a:gd name="T49" fmla="*/ 50 h 143"/>
                <a:gd name="T50" fmla="*/ 174 w 524"/>
                <a:gd name="T51" fmla="*/ 50 h 143"/>
                <a:gd name="T52" fmla="*/ 199 w 524"/>
                <a:gd name="T53" fmla="*/ 50 h 143"/>
                <a:gd name="T54" fmla="*/ 145 w 524"/>
                <a:gd name="T55" fmla="*/ 63 h 143"/>
                <a:gd name="T56" fmla="*/ 145 w 524"/>
                <a:gd name="T57" fmla="*/ 38 h 143"/>
                <a:gd name="T58" fmla="*/ 145 w 524"/>
                <a:gd name="T59" fmla="*/ 63 h 143"/>
                <a:gd name="T60" fmla="*/ 103 w 524"/>
                <a:gd name="T61" fmla="*/ 63 h 143"/>
                <a:gd name="T62" fmla="*/ 103 w 524"/>
                <a:gd name="T63" fmla="*/ 38 h 143"/>
                <a:gd name="T64" fmla="*/ 62 w 524"/>
                <a:gd name="T65" fmla="*/ 38 h 143"/>
                <a:gd name="T66" fmla="*/ 62 w 524"/>
                <a:gd name="T67" fmla="*/ 63 h 143"/>
                <a:gd name="T68" fmla="*/ 62 w 524"/>
                <a:gd name="T69" fmla="*/ 3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24" h="143">
                  <a:moveTo>
                    <a:pt x="228" y="63"/>
                  </a:moveTo>
                  <a:cubicBezTo>
                    <a:pt x="221" y="63"/>
                    <a:pt x="215" y="57"/>
                    <a:pt x="215" y="50"/>
                  </a:cubicBezTo>
                  <a:cubicBezTo>
                    <a:pt x="215" y="43"/>
                    <a:pt x="221" y="38"/>
                    <a:pt x="228" y="38"/>
                  </a:cubicBezTo>
                  <a:cubicBezTo>
                    <a:pt x="235" y="38"/>
                    <a:pt x="240" y="43"/>
                    <a:pt x="240" y="50"/>
                  </a:cubicBezTo>
                  <a:cubicBezTo>
                    <a:pt x="240" y="57"/>
                    <a:pt x="235" y="63"/>
                    <a:pt x="228" y="63"/>
                  </a:cubicBezTo>
                  <a:close/>
                  <a:moveTo>
                    <a:pt x="510" y="0"/>
                  </a:moveTo>
                  <a:cubicBezTo>
                    <a:pt x="339" y="0"/>
                    <a:pt x="339" y="0"/>
                    <a:pt x="339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31" y="107"/>
                    <a:pt x="31" y="107"/>
                    <a:pt x="31" y="107"/>
                  </a:cubicBezTo>
                  <a:cubicBezTo>
                    <a:pt x="34" y="117"/>
                    <a:pt x="39" y="127"/>
                    <a:pt x="47" y="134"/>
                  </a:cubicBezTo>
                  <a:cubicBezTo>
                    <a:pt x="55" y="140"/>
                    <a:pt x="64" y="143"/>
                    <a:pt x="75" y="143"/>
                  </a:cubicBezTo>
                  <a:cubicBezTo>
                    <a:pt x="449" y="143"/>
                    <a:pt x="449" y="143"/>
                    <a:pt x="449" y="143"/>
                  </a:cubicBezTo>
                  <a:cubicBezTo>
                    <a:pt x="460" y="143"/>
                    <a:pt x="470" y="140"/>
                    <a:pt x="477" y="134"/>
                  </a:cubicBezTo>
                  <a:cubicBezTo>
                    <a:pt x="485" y="127"/>
                    <a:pt x="490" y="117"/>
                    <a:pt x="493" y="107"/>
                  </a:cubicBezTo>
                  <a:cubicBezTo>
                    <a:pt x="520" y="14"/>
                    <a:pt x="520" y="14"/>
                    <a:pt x="520" y="14"/>
                  </a:cubicBezTo>
                  <a:cubicBezTo>
                    <a:pt x="524" y="0"/>
                    <a:pt x="524" y="0"/>
                    <a:pt x="524" y="0"/>
                  </a:cubicBezTo>
                  <a:cubicBezTo>
                    <a:pt x="510" y="0"/>
                    <a:pt x="510" y="0"/>
                    <a:pt x="510" y="0"/>
                  </a:cubicBezTo>
                  <a:close/>
                  <a:moveTo>
                    <a:pt x="352" y="63"/>
                  </a:moveTo>
                  <a:cubicBezTo>
                    <a:pt x="345" y="63"/>
                    <a:pt x="340" y="57"/>
                    <a:pt x="340" y="50"/>
                  </a:cubicBezTo>
                  <a:cubicBezTo>
                    <a:pt x="340" y="43"/>
                    <a:pt x="345" y="38"/>
                    <a:pt x="352" y="38"/>
                  </a:cubicBezTo>
                  <a:cubicBezTo>
                    <a:pt x="359" y="38"/>
                    <a:pt x="365" y="43"/>
                    <a:pt x="365" y="50"/>
                  </a:cubicBezTo>
                  <a:cubicBezTo>
                    <a:pt x="365" y="57"/>
                    <a:pt x="359" y="63"/>
                    <a:pt x="352" y="63"/>
                  </a:cubicBezTo>
                  <a:close/>
                  <a:moveTo>
                    <a:pt x="394" y="63"/>
                  </a:moveTo>
                  <a:cubicBezTo>
                    <a:pt x="387" y="63"/>
                    <a:pt x="381" y="57"/>
                    <a:pt x="381" y="50"/>
                  </a:cubicBezTo>
                  <a:cubicBezTo>
                    <a:pt x="381" y="43"/>
                    <a:pt x="387" y="38"/>
                    <a:pt x="394" y="38"/>
                  </a:cubicBezTo>
                  <a:cubicBezTo>
                    <a:pt x="401" y="38"/>
                    <a:pt x="407" y="43"/>
                    <a:pt x="407" y="50"/>
                  </a:cubicBezTo>
                  <a:cubicBezTo>
                    <a:pt x="407" y="57"/>
                    <a:pt x="401" y="63"/>
                    <a:pt x="394" y="63"/>
                  </a:cubicBezTo>
                  <a:close/>
                  <a:moveTo>
                    <a:pt x="423" y="50"/>
                  </a:moveTo>
                  <a:cubicBezTo>
                    <a:pt x="423" y="43"/>
                    <a:pt x="428" y="38"/>
                    <a:pt x="435" y="38"/>
                  </a:cubicBezTo>
                  <a:cubicBezTo>
                    <a:pt x="442" y="38"/>
                    <a:pt x="448" y="43"/>
                    <a:pt x="448" y="50"/>
                  </a:cubicBezTo>
                  <a:cubicBezTo>
                    <a:pt x="448" y="57"/>
                    <a:pt x="442" y="63"/>
                    <a:pt x="435" y="63"/>
                  </a:cubicBezTo>
                  <a:cubicBezTo>
                    <a:pt x="428" y="63"/>
                    <a:pt x="423" y="57"/>
                    <a:pt x="423" y="50"/>
                  </a:cubicBezTo>
                  <a:close/>
                  <a:moveTo>
                    <a:pt x="464" y="50"/>
                  </a:moveTo>
                  <a:cubicBezTo>
                    <a:pt x="464" y="43"/>
                    <a:pt x="470" y="38"/>
                    <a:pt x="477" y="38"/>
                  </a:cubicBezTo>
                  <a:cubicBezTo>
                    <a:pt x="484" y="38"/>
                    <a:pt x="490" y="43"/>
                    <a:pt x="490" y="50"/>
                  </a:cubicBezTo>
                  <a:cubicBezTo>
                    <a:pt x="490" y="57"/>
                    <a:pt x="484" y="63"/>
                    <a:pt x="477" y="63"/>
                  </a:cubicBezTo>
                  <a:cubicBezTo>
                    <a:pt x="470" y="63"/>
                    <a:pt x="464" y="57"/>
                    <a:pt x="464" y="50"/>
                  </a:cubicBezTo>
                  <a:close/>
                  <a:moveTo>
                    <a:pt x="269" y="63"/>
                  </a:moveTo>
                  <a:cubicBezTo>
                    <a:pt x="262" y="63"/>
                    <a:pt x="257" y="57"/>
                    <a:pt x="257" y="50"/>
                  </a:cubicBezTo>
                  <a:cubicBezTo>
                    <a:pt x="257" y="43"/>
                    <a:pt x="262" y="38"/>
                    <a:pt x="269" y="38"/>
                  </a:cubicBezTo>
                  <a:cubicBezTo>
                    <a:pt x="276" y="38"/>
                    <a:pt x="282" y="43"/>
                    <a:pt x="282" y="50"/>
                  </a:cubicBezTo>
                  <a:cubicBezTo>
                    <a:pt x="282" y="57"/>
                    <a:pt x="276" y="63"/>
                    <a:pt x="269" y="63"/>
                  </a:cubicBezTo>
                  <a:close/>
                  <a:moveTo>
                    <a:pt x="298" y="50"/>
                  </a:moveTo>
                  <a:cubicBezTo>
                    <a:pt x="298" y="43"/>
                    <a:pt x="304" y="38"/>
                    <a:pt x="311" y="38"/>
                  </a:cubicBezTo>
                  <a:cubicBezTo>
                    <a:pt x="318" y="38"/>
                    <a:pt x="323" y="43"/>
                    <a:pt x="323" y="50"/>
                  </a:cubicBezTo>
                  <a:cubicBezTo>
                    <a:pt x="323" y="57"/>
                    <a:pt x="318" y="63"/>
                    <a:pt x="311" y="63"/>
                  </a:cubicBezTo>
                  <a:cubicBezTo>
                    <a:pt x="304" y="63"/>
                    <a:pt x="298" y="57"/>
                    <a:pt x="298" y="50"/>
                  </a:cubicBezTo>
                  <a:close/>
                  <a:moveTo>
                    <a:pt x="186" y="63"/>
                  </a:moveTo>
                  <a:cubicBezTo>
                    <a:pt x="179" y="63"/>
                    <a:pt x="174" y="57"/>
                    <a:pt x="174" y="50"/>
                  </a:cubicBezTo>
                  <a:cubicBezTo>
                    <a:pt x="174" y="43"/>
                    <a:pt x="179" y="38"/>
                    <a:pt x="186" y="38"/>
                  </a:cubicBezTo>
                  <a:cubicBezTo>
                    <a:pt x="193" y="38"/>
                    <a:pt x="199" y="43"/>
                    <a:pt x="199" y="50"/>
                  </a:cubicBezTo>
                  <a:cubicBezTo>
                    <a:pt x="199" y="57"/>
                    <a:pt x="193" y="63"/>
                    <a:pt x="186" y="63"/>
                  </a:cubicBezTo>
                  <a:close/>
                  <a:moveTo>
                    <a:pt x="145" y="63"/>
                  </a:moveTo>
                  <a:cubicBezTo>
                    <a:pt x="138" y="63"/>
                    <a:pt x="132" y="57"/>
                    <a:pt x="132" y="50"/>
                  </a:cubicBezTo>
                  <a:cubicBezTo>
                    <a:pt x="132" y="43"/>
                    <a:pt x="138" y="38"/>
                    <a:pt x="145" y="38"/>
                  </a:cubicBezTo>
                  <a:cubicBezTo>
                    <a:pt x="152" y="38"/>
                    <a:pt x="157" y="43"/>
                    <a:pt x="157" y="50"/>
                  </a:cubicBezTo>
                  <a:cubicBezTo>
                    <a:pt x="157" y="57"/>
                    <a:pt x="152" y="63"/>
                    <a:pt x="145" y="63"/>
                  </a:cubicBezTo>
                  <a:close/>
                  <a:moveTo>
                    <a:pt x="116" y="50"/>
                  </a:moveTo>
                  <a:cubicBezTo>
                    <a:pt x="116" y="57"/>
                    <a:pt x="110" y="63"/>
                    <a:pt x="103" y="63"/>
                  </a:cubicBezTo>
                  <a:cubicBezTo>
                    <a:pt x="96" y="63"/>
                    <a:pt x="91" y="57"/>
                    <a:pt x="91" y="50"/>
                  </a:cubicBezTo>
                  <a:cubicBezTo>
                    <a:pt x="91" y="43"/>
                    <a:pt x="96" y="38"/>
                    <a:pt x="103" y="38"/>
                  </a:cubicBezTo>
                  <a:cubicBezTo>
                    <a:pt x="110" y="38"/>
                    <a:pt x="116" y="43"/>
                    <a:pt x="116" y="50"/>
                  </a:cubicBezTo>
                  <a:close/>
                  <a:moveTo>
                    <a:pt x="62" y="38"/>
                  </a:moveTo>
                  <a:cubicBezTo>
                    <a:pt x="69" y="38"/>
                    <a:pt x="74" y="43"/>
                    <a:pt x="74" y="50"/>
                  </a:cubicBezTo>
                  <a:cubicBezTo>
                    <a:pt x="74" y="57"/>
                    <a:pt x="69" y="63"/>
                    <a:pt x="62" y="63"/>
                  </a:cubicBezTo>
                  <a:cubicBezTo>
                    <a:pt x="55" y="63"/>
                    <a:pt x="49" y="57"/>
                    <a:pt x="49" y="50"/>
                  </a:cubicBezTo>
                  <a:cubicBezTo>
                    <a:pt x="49" y="43"/>
                    <a:pt x="55" y="38"/>
                    <a:pt x="62" y="38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50" name="Freeform 143">
              <a:extLst>
                <a:ext uri="{FF2B5EF4-FFF2-40B4-BE49-F238E27FC236}">
                  <a16:creationId xmlns:a16="http://schemas.microsoft.com/office/drawing/2014/main" id="{183451EB-F162-4FE5-87DA-CBC0B278D8C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8788" y="5162550"/>
              <a:ext cx="268288" cy="66675"/>
            </a:xfrm>
            <a:custGeom>
              <a:avLst/>
              <a:gdLst>
                <a:gd name="T0" fmla="*/ 173 w 303"/>
                <a:gd name="T1" fmla="*/ 0 h 76"/>
                <a:gd name="T2" fmla="*/ 146 w 303"/>
                <a:gd name="T3" fmla="*/ 0 h 76"/>
                <a:gd name="T4" fmla="*/ 65 w 303"/>
                <a:gd name="T5" fmla="*/ 0 h 76"/>
                <a:gd name="T6" fmla="*/ 11 w 303"/>
                <a:gd name="T7" fmla="*/ 0 h 76"/>
                <a:gd name="T8" fmla="*/ 0 w 303"/>
                <a:gd name="T9" fmla="*/ 0 h 76"/>
                <a:gd name="T10" fmla="*/ 0 w 303"/>
                <a:gd name="T11" fmla="*/ 11 h 76"/>
                <a:gd name="T12" fmla="*/ 0 w 303"/>
                <a:gd name="T13" fmla="*/ 76 h 76"/>
                <a:gd name="T14" fmla="*/ 303 w 303"/>
                <a:gd name="T15" fmla="*/ 76 h 76"/>
                <a:gd name="T16" fmla="*/ 303 w 303"/>
                <a:gd name="T17" fmla="*/ 11 h 76"/>
                <a:gd name="T18" fmla="*/ 303 w 303"/>
                <a:gd name="T19" fmla="*/ 0 h 76"/>
                <a:gd name="T20" fmla="*/ 292 w 303"/>
                <a:gd name="T21" fmla="*/ 0 h 76"/>
                <a:gd name="T22" fmla="*/ 247 w 303"/>
                <a:gd name="T23" fmla="*/ 0 h 76"/>
                <a:gd name="T24" fmla="*/ 173 w 303"/>
                <a:gd name="T25" fmla="*/ 0 h 76"/>
                <a:gd name="T26" fmla="*/ 91 w 303"/>
                <a:gd name="T27" fmla="*/ 22 h 76"/>
                <a:gd name="T28" fmla="*/ 107 w 303"/>
                <a:gd name="T29" fmla="*/ 16 h 76"/>
                <a:gd name="T30" fmla="*/ 123 w 303"/>
                <a:gd name="T31" fmla="*/ 22 h 76"/>
                <a:gd name="T32" fmla="*/ 129 w 303"/>
                <a:gd name="T33" fmla="*/ 38 h 76"/>
                <a:gd name="T34" fmla="*/ 123 w 303"/>
                <a:gd name="T35" fmla="*/ 54 h 76"/>
                <a:gd name="T36" fmla="*/ 107 w 303"/>
                <a:gd name="T37" fmla="*/ 60 h 76"/>
                <a:gd name="T38" fmla="*/ 91 w 303"/>
                <a:gd name="T39" fmla="*/ 54 h 76"/>
                <a:gd name="T40" fmla="*/ 85 w 303"/>
                <a:gd name="T41" fmla="*/ 38 h 76"/>
                <a:gd name="T42" fmla="*/ 91 w 303"/>
                <a:gd name="T43" fmla="*/ 22 h 76"/>
                <a:gd name="T44" fmla="*/ 180 w 303"/>
                <a:gd name="T45" fmla="*/ 22 h 76"/>
                <a:gd name="T46" fmla="*/ 196 w 303"/>
                <a:gd name="T47" fmla="*/ 16 h 76"/>
                <a:gd name="T48" fmla="*/ 212 w 303"/>
                <a:gd name="T49" fmla="*/ 22 h 76"/>
                <a:gd name="T50" fmla="*/ 218 w 303"/>
                <a:gd name="T51" fmla="*/ 38 h 76"/>
                <a:gd name="T52" fmla="*/ 212 w 303"/>
                <a:gd name="T53" fmla="*/ 54 h 76"/>
                <a:gd name="T54" fmla="*/ 196 w 303"/>
                <a:gd name="T55" fmla="*/ 60 h 76"/>
                <a:gd name="T56" fmla="*/ 180 w 303"/>
                <a:gd name="T57" fmla="*/ 54 h 76"/>
                <a:gd name="T58" fmla="*/ 174 w 303"/>
                <a:gd name="T59" fmla="*/ 38 h 76"/>
                <a:gd name="T60" fmla="*/ 180 w 303"/>
                <a:gd name="T61" fmla="*/ 2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03" h="76">
                  <a:moveTo>
                    <a:pt x="173" y="0"/>
                  </a:moveTo>
                  <a:cubicBezTo>
                    <a:pt x="146" y="0"/>
                    <a:pt x="146" y="0"/>
                    <a:pt x="146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303" y="76"/>
                    <a:pt x="303" y="76"/>
                    <a:pt x="303" y="76"/>
                  </a:cubicBezTo>
                  <a:cubicBezTo>
                    <a:pt x="303" y="11"/>
                    <a:pt x="303" y="11"/>
                    <a:pt x="303" y="11"/>
                  </a:cubicBezTo>
                  <a:cubicBezTo>
                    <a:pt x="303" y="0"/>
                    <a:pt x="303" y="0"/>
                    <a:pt x="303" y="0"/>
                  </a:cubicBezTo>
                  <a:cubicBezTo>
                    <a:pt x="292" y="0"/>
                    <a:pt x="292" y="0"/>
                    <a:pt x="292" y="0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173" y="0"/>
                    <a:pt x="173" y="0"/>
                    <a:pt x="173" y="0"/>
                  </a:cubicBezTo>
                  <a:close/>
                  <a:moveTo>
                    <a:pt x="91" y="22"/>
                  </a:moveTo>
                  <a:cubicBezTo>
                    <a:pt x="95" y="18"/>
                    <a:pt x="101" y="16"/>
                    <a:pt x="107" y="16"/>
                  </a:cubicBezTo>
                  <a:cubicBezTo>
                    <a:pt x="113" y="16"/>
                    <a:pt x="119" y="18"/>
                    <a:pt x="123" y="22"/>
                  </a:cubicBezTo>
                  <a:cubicBezTo>
                    <a:pt x="127" y="26"/>
                    <a:pt x="129" y="32"/>
                    <a:pt x="129" y="38"/>
                  </a:cubicBezTo>
                  <a:cubicBezTo>
                    <a:pt x="129" y="44"/>
                    <a:pt x="127" y="50"/>
                    <a:pt x="123" y="54"/>
                  </a:cubicBezTo>
                  <a:cubicBezTo>
                    <a:pt x="119" y="58"/>
                    <a:pt x="113" y="60"/>
                    <a:pt x="107" y="60"/>
                  </a:cubicBezTo>
                  <a:cubicBezTo>
                    <a:pt x="101" y="60"/>
                    <a:pt x="95" y="58"/>
                    <a:pt x="91" y="54"/>
                  </a:cubicBezTo>
                  <a:cubicBezTo>
                    <a:pt x="87" y="50"/>
                    <a:pt x="85" y="44"/>
                    <a:pt x="85" y="38"/>
                  </a:cubicBezTo>
                  <a:cubicBezTo>
                    <a:pt x="85" y="32"/>
                    <a:pt x="87" y="26"/>
                    <a:pt x="91" y="22"/>
                  </a:cubicBezTo>
                  <a:close/>
                  <a:moveTo>
                    <a:pt x="180" y="22"/>
                  </a:moveTo>
                  <a:cubicBezTo>
                    <a:pt x="184" y="18"/>
                    <a:pt x="190" y="16"/>
                    <a:pt x="196" y="16"/>
                  </a:cubicBezTo>
                  <a:cubicBezTo>
                    <a:pt x="202" y="16"/>
                    <a:pt x="208" y="18"/>
                    <a:pt x="212" y="22"/>
                  </a:cubicBezTo>
                  <a:cubicBezTo>
                    <a:pt x="216" y="26"/>
                    <a:pt x="218" y="32"/>
                    <a:pt x="218" y="38"/>
                  </a:cubicBezTo>
                  <a:cubicBezTo>
                    <a:pt x="218" y="44"/>
                    <a:pt x="216" y="50"/>
                    <a:pt x="212" y="54"/>
                  </a:cubicBezTo>
                  <a:cubicBezTo>
                    <a:pt x="208" y="58"/>
                    <a:pt x="202" y="60"/>
                    <a:pt x="196" y="60"/>
                  </a:cubicBezTo>
                  <a:cubicBezTo>
                    <a:pt x="190" y="60"/>
                    <a:pt x="184" y="58"/>
                    <a:pt x="180" y="54"/>
                  </a:cubicBezTo>
                  <a:cubicBezTo>
                    <a:pt x="176" y="50"/>
                    <a:pt x="174" y="44"/>
                    <a:pt x="174" y="38"/>
                  </a:cubicBezTo>
                  <a:cubicBezTo>
                    <a:pt x="174" y="32"/>
                    <a:pt x="176" y="26"/>
                    <a:pt x="180" y="22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</p:grpSp>
      <p:grpSp>
        <p:nvGrpSpPr>
          <p:cNvPr id="488" name="Group 487">
            <a:extLst>
              <a:ext uri="{FF2B5EF4-FFF2-40B4-BE49-F238E27FC236}">
                <a16:creationId xmlns:a16="http://schemas.microsoft.com/office/drawing/2014/main" id="{3F10E07C-5C6C-4A86-8A6F-6525C332300C}"/>
              </a:ext>
            </a:extLst>
          </p:cNvPr>
          <p:cNvGrpSpPr>
            <a:grpSpLocks noChangeAspect="1"/>
          </p:cNvGrpSpPr>
          <p:nvPr/>
        </p:nvGrpSpPr>
        <p:grpSpPr>
          <a:xfrm>
            <a:off x="1539468" y="4346956"/>
            <a:ext cx="849313" cy="847725"/>
            <a:chOff x="1211263" y="4776788"/>
            <a:chExt cx="849313" cy="847725"/>
          </a:xfrm>
        </p:grpSpPr>
        <p:sp>
          <p:nvSpPr>
            <p:cNvPr id="151" name="Oval 144">
              <a:extLst>
                <a:ext uri="{FF2B5EF4-FFF2-40B4-BE49-F238E27FC236}">
                  <a16:creationId xmlns:a16="http://schemas.microsoft.com/office/drawing/2014/main" id="{C242B8C3-A5A2-4C71-895B-3DC6DA686C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11263" y="4776788"/>
              <a:ext cx="849313" cy="847725"/>
            </a:xfrm>
            <a:prstGeom prst="ellipse">
              <a:avLst/>
            </a:prstGeom>
            <a:solidFill>
              <a:srgbClr val="8BC3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52" name="Freeform 145">
              <a:extLst>
                <a:ext uri="{FF2B5EF4-FFF2-40B4-BE49-F238E27FC236}">
                  <a16:creationId xmlns:a16="http://schemas.microsoft.com/office/drawing/2014/main" id="{09D9E521-A057-4D72-BC41-0E21BA8468B2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0175" y="5299075"/>
              <a:ext cx="466725" cy="133350"/>
            </a:xfrm>
            <a:custGeom>
              <a:avLst/>
              <a:gdLst>
                <a:gd name="T0" fmla="*/ 14 w 527"/>
                <a:gd name="T1" fmla="*/ 0 h 152"/>
                <a:gd name="T2" fmla="*/ 516 w 527"/>
                <a:gd name="T3" fmla="*/ 0 h 152"/>
                <a:gd name="T4" fmla="*/ 527 w 527"/>
                <a:gd name="T5" fmla="*/ 0 h 152"/>
                <a:gd name="T6" fmla="*/ 527 w 527"/>
                <a:gd name="T7" fmla="*/ 11 h 152"/>
                <a:gd name="T8" fmla="*/ 349 w 527"/>
                <a:gd name="T9" fmla="*/ 144 h 152"/>
                <a:gd name="T10" fmla="*/ 243 w 527"/>
                <a:gd name="T11" fmla="*/ 150 h 152"/>
                <a:gd name="T12" fmla="*/ 140 w 527"/>
                <a:gd name="T13" fmla="*/ 136 h 152"/>
                <a:gd name="T14" fmla="*/ 3 w 527"/>
                <a:gd name="T15" fmla="*/ 10 h 152"/>
                <a:gd name="T16" fmla="*/ 4 w 527"/>
                <a:gd name="T17" fmla="*/ 0 h 152"/>
                <a:gd name="T18" fmla="*/ 14 w 527"/>
                <a:gd name="T19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7" h="152">
                  <a:moveTo>
                    <a:pt x="14" y="0"/>
                  </a:moveTo>
                  <a:cubicBezTo>
                    <a:pt x="516" y="0"/>
                    <a:pt x="516" y="0"/>
                    <a:pt x="516" y="0"/>
                  </a:cubicBezTo>
                  <a:cubicBezTo>
                    <a:pt x="527" y="0"/>
                    <a:pt x="527" y="0"/>
                    <a:pt x="527" y="0"/>
                  </a:cubicBezTo>
                  <a:cubicBezTo>
                    <a:pt x="527" y="11"/>
                    <a:pt x="527" y="11"/>
                    <a:pt x="527" y="11"/>
                  </a:cubicBezTo>
                  <a:cubicBezTo>
                    <a:pt x="523" y="85"/>
                    <a:pt x="445" y="129"/>
                    <a:pt x="349" y="144"/>
                  </a:cubicBezTo>
                  <a:cubicBezTo>
                    <a:pt x="315" y="150"/>
                    <a:pt x="279" y="152"/>
                    <a:pt x="243" y="150"/>
                  </a:cubicBezTo>
                  <a:cubicBezTo>
                    <a:pt x="207" y="149"/>
                    <a:pt x="172" y="144"/>
                    <a:pt x="140" y="136"/>
                  </a:cubicBezTo>
                  <a:cubicBezTo>
                    <a:pt x="59" y="115"/>
                    <a:pt x="0" y="73"/>
                    <a:pt x="3" y="10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14" y="0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53" name="Freeform 146">
              <a:extLst>
                <a:ext uri="{FF2B5EF4-FFF2-40B4-BE49-F238E27FC236}">
                  <a16:creationId xmlns:a16="http://schemas.microsoft.com/office/drawing/2014/main" id="{7E9EBABE-5838-4205-A346-8142966A0BE0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4800" y="4970463"/>
              <a:ext cx="144463" cy="319088"/>
            </a:xfrm>
            <a:custGeom>
              <a:avLst/>
              <a:gdLst>
                <a:gd name="T0" fmla="*/ 0 w 162"/>
                <a:gd name="T1" fmla="*/ 360 h 360"/>
                <a:gd name="T2" fmla="*/ 0 w 162"/>
                <a:gd name="T3" fmla="*/ 21 h 360"/>
                <a:gd name="T4" fmla="*/ 0 w 162"/>
                <a:gd name="T5" fmla="*/ 0 h 360"/>
                <a:gd name="T6" fmla="*/ 17 w 162"/>
                <a:gd name="T7" fmla="*/ 13 h 360"/>
                <a:gd name="T8" fmla="*/ 119 w 162"/>
                <a:gd name="T9" fmla="*/ 109 h 360"/>
                <a:gd name="T10" fmla="*/ 161 w 162"/>
                <a:gd name="T11" fmla="*/ 219 h 360"/>
                <a:gd name="T12" fmla="*/ 126 w 162"/>
                <a:gd name="T13" fmla="*/ 322 h 360"/>
                <a:gd name="T14" fmla="*/ 94 w 162"/>
                <a:gd name="T15" fmla="*/ 360 h 360"/>
                <a:gd name="T16" fmla="*/ 0 w 162"/>
                <a:gd name="T17" fmla="*/ 36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2" h="360">
                  <a:moveTo>
                    <a:pt x="0" y="36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62" y="45"/>
                    <a:pt x="95" y="77"/>
                    <a:pt x="119" y="109"/>
                  </a:cubicBezTo>
                  <a:cubicBezTo>
                    <a:pt x="147" y="147"/>
                    <a:pt x="160" y="184"/>
                    <a:pt x="161" y="219"/>
                  </a:cubicBezTo>
                  <a:cubicBezTo>
                    <a:pt x="162" y="255"/>
                    <a:pt x="149" y="290"/>
                    <a:pt x="126" y="322"/>
                  </a:cubicBezTo>
                  <a:cubicBezTo>
                    <a:pt x="113" y="339"/>
                    <a:pt x="103" y="351"/>
                    <a:pt x="94" y="360"/>
                  </a:cubicBezTo>
                  <a:lnTo>
                    <a:pt x="0" y="360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</p:grpSp>
      <p:grpSp>
        <p:nvGrpSpPr>
          <p:cNvPr id="489" name="Group 488">
            <a:extLst>
              <a:ext uri="{FF2B5EF4-FFF2-40B4-BE49-F238E27FC236}">
                <a16:creationId xmlns:a16="http://schemas.microsoft.com/office/drawing/2014/main" id="{EBECB664-7BC2-4D97-8C4F-874D3AFDBE88}"/>
              </a:ext>
            </a:extLst>
          </p:cNvPr>
          <p:cNvGrpSpPr>
            <a:grpSpLocks noChangeAspect="1"/>
          </p:cNvGrpSpPr>
          <p:nvPr/>
        </p:nvGrpSpPr>
        <p:grpSpPr>
          <a:xfrm>
            <a:off x="2719978" y="4346956"/>
            <a:ext cx="849313" cy="847725"/>
            <a:chOff x="2187575" y="4776788"/>
            <a:chExt cx="849313" cy="847725"/>
          </a:xfrm>
        </p:grpSpPr>
        <p:sp>
          <p:nvSpPr>
            <p:cNvPr id="154" name="Oval 147">
              <a:extLst>
                <a:ext uri="{FF2B5EF4-FFF2-40B4-BE49-F238E27FC236}">
                  <a16:creationId xmlns:a16="http://schemas.microsoft.com/office/drawing/2014/main" id="{42A463B3-6E79-457B-A027-F34012D705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87575" y="4776788"/>
              <a:ext cx="849313" cy="847725"/>
            </a:xfrm>
            <a:prstGeom prst="ellipse">
              <a:avLst/>
            </a:prstGeom>
            <a:solidFill>
              <a:srgbClr val="C0CA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55" name="Rectangle 148">
              <a:extLst>
                <a:ext uri="{FF2B5EF4-FFF2-40B4-BE49-F238E27FC236}">
                  <a16:creationId xmlns:a16="http://schemas.microsoft.com/office/drawing/2014/main" id="{EBEAB81B-AC0C-405B-B6B5-4A32D64016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89213" y="5356225"/>
              <a:ext cx="19050" cy="76200"/>
            </a:xfrm>
            <a:prstGeom prst="rect">
              <a:avLst/>
            </a:pr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56" name="Rectangle 149">
              <a:extLst>
                <a:ext uri="{FF2B5EF4-FFF2-40B4-BE49-F238E27FC236}">
                  <a16:creationId xmlns:a16="http://schemas.microsoft.com/office/drawing/2014/main" id="{3BE57753-9AEA-416B-989C-E0537B9B80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13025" y="5356225"/>
              <a:ext cx="19050" cy="76200"/>
            </a:xfrm>
            <a:prstGeom prst="rect">
              <a:avLst/>
            </a:pr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57" name="Freeform 150">
              <a:extLst>
                <a:ext uri="{FF2B5EF4-FFF2-40B4-BE49-F238E27FC236}">
                  <a16:creationId xmlns:a16="http://schemas.microsoft.com/office/drawing/2014/main" id="{0A150FC2-506A-4A32-BA59-4F55AAFDCA4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09838" y="4970463"/>
              <a:ext cx="204788" cy="382588"/>
            </a:xfrm>
            <a:custGeom>
              <a:avLst/>
              <a:gdLst>
                <a:gd name="T0" fmla="*/ 146 w 230"/>
                <a:gd name="T1" fmla="*/ 182 h 434"/>
                <a:gd name="T2" fmla="*/ 115 w 230"/>
                <a:gd name="T3" fmla="*/ 194 h 434"/>
                <a:gd name="T4" fmla="*/ 84 w 230"/>
                <a:gd name="T5" fmla="*/ 182 h 434"/>
                <a:gd name="T6" fmla="*/ 72 w 230"/>
                <a:gd name="T7" fmla="*/ 151 h 434"/>
                <a:gd name="T8" fmla="*/ 84 w 230"/>
                <a:gd name="T9" fmla="*/ 120 h 434"/>
                <a:gd name="T10" fmla="*/ 115 w 230"/>
                <a:gd name="T11" fmla="*/ 107 h 434"/>
                <a:gd name="T12" fmla="*/ 146 w 230"/>
                <a:gd name="T13" fmla="*/ 120 h 434"/>
                <a:gd name="T14" fmla="*/ 159 w 230"/>
                <a:gd name="T15" fmla="*/ 151 h 434"/>
                <a:gd name="T16" fmla="*/ 146 w 230"/>
                <a:gd name="T17" fmla="*/ 182 h 434"/>
                <a:gd name="T18" fmla="*/ 226 w 230"/>
                <a:gd name="T19" fmla="*/ 354 h 434"/>
                <a:gd name="T20" fmla="*/ 179 w 230"/>
                <a:gd name="T21" fmla="*/ 311 h 434"/>
                <a:gd name="T22" fmla="*/ 189 w 230"/>
                <a:gd name="T23" fmla="*/ 138 h 434"/>
                <a:gd name="T24" fmla="*/ 123 w 230"/>
                <a:gd name="T25" fmla="*/ 9 h 434"/>
                <a:gd name="T26" fmla="*/ 115 w 230"/>
                <a:gd name="T27" fmla="*/ 0 h 434"/>
                <a:gd name="T28" fmla="*/ 107 w 230"/>
                <a:gd name="T29" fmla="*/ 9 h 434"/>
                <a:gd name="T30" fmla="*/ 41 w 230"/>
                <a:gd name="T31" fmla="*/ 138 h 434"/>
                <a:gd name="T32" fmla="*/ 51 w 230"/>
                <a:gd name="T33" fmla="*/ 311 h 434"/>
                <a:gd name="T34" fmla="*/ 4 w 230"/>
                <a:gd name="T35" fmla="*/ 354 h 434"/>
                <a:gd name="T36" fmla="*/ 0 w 230"/>
                <a:gd name="T37" fmla="*/ 357 h 434"/>
                <a:gd name="T38" fmla="*/ 1 w 230"/>
                <a:gd name="T39" fmla="*/ 363 h 434"/>
                <a:gd name="T40" fmla="*/ 6 w 230"/>
                <a:gd name="T41" fmla="*/ 417 h 434"/>
                <a:gd name="T42" fmla="*/ 8 w 230"/>
                <a:gd name="T43" fmla="*/ 434 h 434"/>
                <a:gd name="T44" fmla="*/ 23 w 230"/>
                <a:gd name="T45" fmla="*/ 425 h 434"/>
                <a:gd name="T46" fmla="*/ 77 w 230"/>
                <a:gd name="T47" fmla="*/ 394 h 434"/>
                <a:gd name="T48" fmla="*/ 81 w 230"/>
                <a:gd name="T49" fmla="*/ 403 h 434"/>
                <a:gd name="T50" fmla="*/ 89 w 230"/>
                <a:gd name="T51" fmla="*/ 425 h 434"/>
                <a:gd name="T52" fmla="*/ 92 w 230"/>
                <a:gd name="T53" fmla="*/ 432 h 434"/>
                <a:gd name="T54" fmla="*/ 100 w 230"/>
                <a:gd name="T55" fmla="*/ 432 h 434"/>
                <a:gd name="T56" fmla="*/ 131 w 230"/>
                <a:gd name="T57" fmla="*/ 432 h 434"/>
                <a:gd name="T58" fmla="*/ 138 w 230"/>
                <a:gd name="T59" fmla="*/ 432 h 434"/>
                <a:gd name="T60" fmla="*/ 141 w 230"/>
                <a:gd name="T61" fmla="*/ 425 h 434"/>
                <a:gd name="T62" fmla="*/ 150 w 230"/>
                <a:gd name="T63" fmla="*/ 403 h 434"/>
                <a:gd name="T64" fmla="*/ 153 w 230"/>
                <a:gd name="T65" fmla="*/ 394 h 434"/>
                <a:gd name="T66" fmla="*/ 208 w 230"/>
                <a:gd name="T67" fmla="*/ 425 h 434"/>
                <a:gd name="T68" fmla="*/ 222 w 230"/>
                <a:gd name="T69" fmla="*/ 434 h 434"/>
                <a:gd name="T70" fmla="*/ 224 w 230"/>
                <a:gd name="T71" fmla="*/ 417 h 434"/>
                <a:gd name="T72" fmla="*/ 230 w 230"/>
                <a:gd name="T73" fmla="*/ 363 h 434"/>
                <a:gd name="T74" fmla="*/ 230 w 230"/>
                <a:gd name="T75" fmla="*/ 357 h 434"/>
                <a:gd name="T76" fmla="*/ 226 w 230"/>
                <a:gd name="T77" fmla="*/ 354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30" h="434">
                  <a:moveTo>
                    <a:pt x="146" y="182"/>
                  </a:moveTo>
                  <a:cubicBezTo>
                    <a:pt x="138" y="189"/>
                    <a:pt x="127" y="194"/>
                    <a:pt x="115" y="194"/>
                  </a:cubicBezTo>
                  <a:cubicBezTo>
                    <a:pt x="103" y="194"/>
                    <a:pt x="92" y="189"/>
                    <a:pt x="84" y="182"/>
                  </a:cubicBezTo>
                  <a:cubicBezTo>
                    <a:pt x="76" y="174"/>
                    <a:pt x="72" y="163"/>
                    <a:pt x="72" y="151"/>
                  </a:cubicBezTo>
                  <a:cubicBezTo>
                    <a:pt x="72" y="139"/>
                    <a:pt x="76" y="128"/>
                    <a:pt x="84" y="120"/>
                  </a:cubicBezTo>
                  <a:cubicBezTo>
                    <a:pt x="92" y="112"/>
                    <a:pt x="103" y="107"/>
                    <a:pt x="115" y="107"/>
                  </a:cubicBezTo>
                  <a:cubicBezTo>
                    <a:pt x="127" y="107"/>
                    <a:pt x="138" y="112"/>
                    <a:pt x="146" y="120"/>
                  </a:cubicBezTo>
                  <a:cubicBezTo>
                    <a:pt x="154" y="128"/>
                    <a:pt x="159" y="139"/>
                    <a:pt x="159" y="151"/>
                  </a:cubicBezTo>
                  <a:cubicBezTo>
                    <a:pt x="159" y="163"/>
                    <a:pt x="154" y="174"/>
                    <a:pt x="146" y="182"/>
                  </a:cubicBezTo>
                  <a:close/>
                  <a:moveTo>
                    <a:pt x="226" y="354"/>
                  </a:moveTo>
                  <a:cubicBezTo>
                    <a:pt x="179" y="311"/>
                    <a:pt x="179" y="311"/>
                    <a:pt x="179" y="311"/>
                  </a:cubicBezTo>
                  <a:cubicBezTo>
                    <a:pt x="196" y="243"/>
                    <a:pt x="198" y="187"/>
                    <a:pt x="189" y="138"/>
                  </a:cubicBezTo>
                  <a:cubicBezTo>
                    <a:pt x="179" y="88"/>
                    <a:pt x="156" y="46"/>
                    <a:pt x="123" y="9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07" y="9"/>
                    <a:pt x="107" y="9"/>
                    <a:pt x="107" y="9"/>
                  </a:cubicBezTo>
                  <a:cubicBezTo>
                    <a:pt x="74" y="46"/>
                    <a:pt x="51" y="88"/>
                    <a:pt x="41" y="138"/>
                  </a:cubicBezTo>
                  <a:cubicBezTo>
                    <a:pt x="32" y="187"/>
                    <a:pt x="34" y="243"/>
                    <a:pt x="51" y="311"/>
                  </a:cubicBezTo>
                  <a:cubicBezTo>
                    <a:pt x="4" y="354"/>
                    <a:pt x="4" y="354"/>
                    <a:pt x="4" y="354"/>
                  </a:cubicBezTo>
                  <a:cubicBezTo>
                    <a:pt x="0" y="357"/>
                    <a:pt x="0" y="357"/>
                    <a:pt x="0" y="357"/>
                  </a:cubicBezTo>
                  <a:cubicBezTo>
                    <a:pt x="1" y="363"/>
                    <a:pt x="1" y="363"/>
                    <a:pt x="1" y="363"/>
                  </a:cubicBezTo>
                  <a:cubicBezTo>
                    <a:pt x="6" y="417"/>
                    <a:pt x="6" y="417"/>
                    <a:pt x="6" y="417"/>
                  </a:cubicBezTo>
                  <a:cubicBezTo>
                    <a:pt x="8" y="434"/>
                    <a:pt x="8" y="434"/>
                    <a:pt x="8" y="434"/>
                  </a:cubicBezTo>
                  <a:cubicBezTo>
                    <a:pt x="23" y="425"/>
                    <a:pt x="23" y="425"/>
                    <a:pt x="23" y="425"/>
                  </a:cubicBezTo>
                  <a:cubicBezTo>
                    <a:pt x="77" y="394"/>
                    <a:pt x="77" y="394"/>
                    <a:pt x="77" y="394"/>
                  </a:cubicBezTo>
                  <a:cubicBezTo>
                    <a:pt x="78" y="397"/>
                    <a:pt x="79" y="400"/>
                    <a:pt x="81" y="403"/>
                  </a:cubicBezTo>
                  <a:cubicBezTo>
                    <a:pt x="84" y="411"/>
                    <a:pt x="87" y="418"/>
                    <a:pt x="89" y="425"/>
                  </a:cubicBezTo>
                  <a:cubicBezTo>
                    <a:pt x="92" y="432"/>
                    <a:pt x="92" y="432"/>
                    <a:pt x="92" y="432"/>
                  </a:cubicBezTo>
                  <a:cubicBezTo>
                    <a:pt x="100" y="432"/>
                    <a:pt x="100" y="432"/>
                    <a:pt x="100" y="432"/>
                  </a:cubicBezTo>
                  <a:cubicBezTo>
                    <a:pt x="131" y="432"/>
                    <a:pt x="131" y="432"/>
                    <a:pt x="131" y="432"/>
                  </a:cubicBezTo>
                  <a:cubicBezTo>
                    <a:pt x="138" y="432"/>
                    <a:pt x="138" y="432"/>
                    <a:pt x="138" y="432"/>
                  </a:cubicBezTo>
                  <a:cubicBezTo>
                    <a:pt x="141" y="425"/>
                    <a:pt x="141" y="425"/>
                    <a:pt x="141" y="425"/>
                  </a:cubicBezTo>
                  <a:cubicBezTo>
                    <a:pt x="144" y="418"/>
                    <a:pt x="147" y="411"/>
                    <a:pt x="150" y="403"/>
                  </a:cubicBezTo>
                  <a:cubicBezTo>
                    <a:pt x="151" y="400"/>
                    <a:pt x="152" y="397"/>
                    <a:pt x="153" y="394"/>
                  </a:cubicBezTo>
                  <a:cubicBezTo>
                    <a:pt x="208" y="425"/>
                    <a:pt x="208" y="425"/>
                    <a:pt x="208" y="425"/>
                  </a:cubicBezTo>
                  <a:cubicBezTo>
                    <a:pt x="222" y="434"/>
                    <a:pt x="222" y="434"/>
                    <a:pt x="222" y="434"/>
                  </a:cubicBezTo>
                  <a:cubicBezTo>
                    <a:pt x="224" y="417"/>
                    <a:pt x="224" y="417"/>
                    <a:pt x="224" y="417"/>
                  </a:cubicBezTo>
                  <a:cubicBezTo>
                    <a:pt x="230" y="363"/>
                    <a:pt x="230" y="363"/>
                    <a:pt x="230" y="363"/>
                  </a:cubicBezTo>
                  <a:cubicBezTo>
                    <a:pt x="230" y="357"/>
                    <a:pt x="230" y="357"/>
                    <a:pt x="230" y="357"/>
                  </a:cubicBezTo>
                  <a:lnTo>
                    <a:pt x="226" y="354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</p:grpSp>
      <p:grpSp>
        <p:nvGrpSpPr>
          <p:cNvPr id="490" name="Group 489">
            <a:extLst>
              <a:ext uri="{FF2B5EF4-FFF2-40B4-BE49-F238E27FC236}">
                <a16:creationId xmlns:a16="http://schemas.microsoft.com/office/drawing/2014/main" id="{0AE69FDD-0E79-452D-A43B-A3B5AE59586F}"/>
              </a:ext>
            </a:extLst>
          </p:cNvPr>
          <p:cNvGrpSpPr>
            <a:grpSpLocks noChangeAspect="1"/>
          </p:cNvGrpSpPr>
          <p:nvPr/>
        </p:nvGrpSpPr>
        <p:grpSpPr>
          <a:xfrm>
            <a:off x="3900488" y="4346956"/>
            <a:ext cx="849313" cy="847725"/>
            <a:chOff x="3165475" y="4776788"/>
            <a:chExt cx="849313" cy="847725"/>
          </a:xfrm>
        </p:grpSpPr>
        <p:sp>
          <p:nvSpPr>
            <p:cNvPr id="158" name="Oval 151">
              <a:extLst>
                <a:ext uri="{FF2B5EF4-FFF2-40B4-BE49-F238E27FC236}">
                  <a16:creationId xmlns:a16="http://schemas.microsoft.com/office/drawing/2014/main" id="{399F81BC-3582-4A7D-9008-07BD9A8A54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65475" y="4776788"/>
              <a:ext cx="849313" cy="847725"/>
            </a:xfrm>
            <a:prstGeom prst="ellipse">
              <a:avLst/>
            </a:prstGeom>
            <a:solidFill>
              <a:srgbClr val="EF53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59" name="Freeform 152">
              <a:extLst>
                <a:ext uri="{FF2B5EF4-FFF2-40B4-BE49-F238E27FC236}">
                  <a16:creationId xmlns:a16="http://schemas.microsoft.com/office/drawing/2014/main" id="{304F6037-D915-41EC-BCB3-66FF530B637E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3763" y="4970463"/>
              <a:ext cx="311150" cy="271463"/>
            </a:xfrm>
            <a:custGeom>
              <a:avLst/>
              <a:gdLst>
                <a:gd name="T0" fmla="*/ 176 w 352"/>
                <a:gd name="T1" fmla="*/ 306 h 307"/>
                <a:gd name="T2" fmla="*/ 52 w 352"/>
                <a:gd name="T3" fmla="*/ 279 h 307"/>
                <a:gd name="T4" fmla="*/ 49 w 352"/>
                <a:gd name="T5" fmla="*/ 276 h 307"/>
                <a:gd name="T6" fmla="*/ 13 w 352"/>
                <a:gd name="T7" fmla="*/ 224 h 307"/>
                <a:gd name="T8" fmla="*/ 0 w 352"/>
                <a:gd name="T9" fmla="*/ 164 h 307"/>
                <a:gd name="T10" fmla="*/ 52 w 352"/>
                <a:gd name="T11" fmla="*/ 47 h 307"/>
                <a:gd name="T12" fmla="*/ 176 w 352"/>
                <a:gd name="T13" fmla="*/ 0 h 307"/>
                <a:gd name="T14" fmla="*/ 300 w 352"/>
                <a:gd name="T15" fmla="*/ 47 h 307"/>
                <a:gd name="T16" fmla="*/ 352 w 352"/>
                <a:gd name="T17" fmla="*/ 164 h 307"/>
                <a:gd name="T18" fmla="*/ 339 w 352"/>
                <a:gd name="T19" fmla="*/ 224 h 307"/>
                <a:gd name="T20" fmla="*/ 303 w 352"/>
                <a:gd name="T21" fmla="*/ 277 h 307"/>
                <a:gd name="T22" fmla="*/ 300 w 352"/>
                <a:gd name="T23" fmla="*/ 279 h 307"/>
                <a:gd name="T24" fmla="*/ 176 w 352"/>
                <a:gd name="T25" fmla="*/ 306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2" h="307">
                  <a:moveTo>
                    <a:pt x="176" y="306"/>
                  </a:moveTo>
                  <a:cubicBezTo>
                    <a:pt x="135" y="307"/>
                    <a:pt x="93" y="298"/>
                    <a:pt x="52" y="279"/>
                  </a:cubicBezTo>
                  <a:cubicBezTo>
                    <a:pt x="49" y="276"/>
                    <a:pt x="49" y="276"/>
                    <a:pt x="49" y="276"/>
                  </a:cubicBezTo>
                  <a:cubicBezTo>
                    <a:pt x="34" y="262"/>
                    <a:pt x="21" y="244"/>
                    <a:pt x="13" y="224"/>
                  </a:cubicBezTo>
                  <a:cubicBezTo>
                    <a:pt x="5" y="206"/>
                    <a:pt x="0" y="185"/>
                    <a:pt x="0" y="164"/>
                  </a:cubicBezTo>
                  <a:cubicBezTo>
                    <a:pt x="0" y="118"/>
                    <a:pt x="20" y="77"/>
                    <a:pt x="52" y="47"/>
                  </a:cubicBezTo>
                  <a:cubicBezTo>
                    <a:pt x="84" y="18"/>
                    <a:pt x="128" y="0"/>
                    <a:pt x="176" y="0"/>
                  </a:cubicBezTo>
                  <a:cubicBezTo>
                    <a:pt x="225" y="0"/>
                    <a:pt x="268" y="18"/>
                    <a:pt x="300" y="47"/>
                  </a:cubicBezTo>
                  <a:cubicBezTo>
                    <a:pt x="332" y="77"/>
                    <a:pt x="352" y="118"/>
                    <a:pt x="352" y="164"/>
                  </a:cubicBezTo>
                  <a:cubicBezTo>
                    <a:pt x="352" y="185"/>
                    <a:pt x="347" y="206"/>
                    <a:pt x="339" y="224"/>
                  </a:cubicBezTo>
                  <a:cubicBezTo>
                    <a:pt x="331" y="244"/>
                    <a:pt x="319" y="262"/>
                    <a:pt x="303" y="277"/>
                  </a:cubicBezTo>
                  <a:cubicBezTo>
                    <a:pt x="300" y="279"/>
                    <a:pt x="300" y="279"/>
                    <a:pt x="300" y="279"/>
                  </a:cubicBezTo>
                  <a:cubicBezTo>
                    <a:pt x="259" y="296"/>
                    <a:pt x="218" y="306"/>
                    <a:pt x="176" y="306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60" name="Freeform 153">
              <a:extLst>
                <a:ext uri="{FF2B5EF4-FFF2-40B4-BE49-F238E27FC236}">
                  <a16:creationId xmlns:a16="http://schemas.microsoft.com/office/drawing/2014/main" id="{CDBD6D0F-6627-40F6-9A1C-620B3B47D767}"/>
                </a:ext>
              </a:extLst>
            </p:cNvPr>
            <p:cNvSpPr>
              <a:spLocks/>
            </p:cNvSpPr>
            <p:nvPr/>
          </p:nvSpPr>
          <p:spPr bwMode="auto">
            <a:xfrm>
              <a:off x="3505200" y="5337175"/>
              <a:ext cx="169863" cy="95250"/>
            </a:xfrm>
            <a:custGeom>
              <a:avLst/>
              <a:gdLst>
                <a:gd name="T0" fmla="*/ 17 w 191"/>
                <a:gd name="T1" fmla="*/ 0 h 109"/>
                <a:gd name="T2" fmla="*/ 174 w 191"/>
                <a:gd name="T3" fmla="*/ 0 h 109"/>
                <a:gd name="T4" fmla="*/ 179 w 191"/>
                <a:gd name="T5" fmla="*/ 1 h 109"/>
                <a:gd name="T6" fmla="*/ 187 w 191"/>
                <a:gd name="T7" fmla="*/ 6 h 109"/>
                <a:gd name="T8" fmla="*/ 191 w 191"/>
                <a:gd name="T9" fmla="*/ 16 h 109"/>
                <a:gd name="T10" fmla="*/ 190 w 191"/>
                <a:gd name="T11" fmla="*/ 21 h 109"/>
                <a:gd name="T12" fmla="*/ 167 w 191"/>
                <a:gd name="T13" fmla="*/ 95 h 109"/>
                <a:gd name="T14" fmla="*/ 163 w 191"/>
                <a:gd name="T15" fmla="*/ 103 h 109"/>
                <a:gd name="T16" fmla="*/ 150 w 191"/>
                <a:gd name="T17" fmla="*/ 109 h 109"/>
                <a:gd name="T18" fmla="*/ 40 w 191"/>
                <a:gd name="T19" fmla="*/ 109 h 109"/>
                <a:gd name="T20" fmla="*/ 27 w 191"/>
                <a:gd name="T21" fmla="*/ 103 h 109"/>
                <a:gd name="T22" fmla="*/ 24 w 191"/>
                <a:gd name="T23" fmla="*/ 95 h 109"/>
                <a:gd name="T24" fmla="*/ 0 w 191"/>
                <a:gd name="T25" fmla="*/ 21 h 109"/>
                <a:gd name="T26" fmla="*/ 0 w 191"/>
                <a:gd name="T27" fmla="*/ 16 h 109"/>
                <a:gd name="T28" fmla="*/ 4 w 191"/>
                <a:gd name="T29" fmla="*/ 6 h 109"/>
                <a:gd name="T30" fmla="*/ 12 w 191"/>
                <a:gd name="T31" fmla="*/ 1 h 109"/>
                <a:gd name="T32" fmla="*/ 17 w 191"/>
                <a:gd name="T33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1" h="109">
                  <a:moveTo>
                    <a:pt x="17" y="0"/>
                  </a:moveTo>
                  <a:cubicBezTo>
                    <a:pt x="174" y="0"/>
                    <a:pt x="174" y="0"/>
                    <a:pt x="174" y="0"/>
                  </a:cubicBezTo>
                  <a:cubicBezTo>
                    <a:pt x="175" y="0"/>
                    <a:pt x="177" y="0"/>
                    <a:pt x="179" y="1"/>
                  </a:cubicBezTo>
                  <a:cubicBezTo>
                    <a:pt x="182" y="2"/>
                    <a:pt x="185" y="4"/>
                    <a:pt x="187" y="6"/>
                  </a:cubicBezTo>
                  <a:cubicBezTo>
                    <a:pt x="189" y="9"/>
                    <a:pt x="191" y="12"/>
                    <a:pt x="191" y="16"/>
                  </a:cubicBezTo>
                  <a:cubicBezTo>
                    <a:pt x="191" y="18"/>
                    <a:pt x="191" y="19"/>
                    <a:pt x="190" y="21"/>
                  </a:cubicBezTo>
                  <a:cubicBezTo>
                    <a:pt x="167" y="95"/>
                    <a:pt x="167" y="95"/>
                    <a:pt x="167" y="95"/>
                  </a:cubicBezTo>
                  <a:cubicBezTo>
                    <a:pt x="166" y="97"/>
                    <a:pt x="165" y="100"/>
                    <a:pt x="163" y="103"/>
                  </a:cubicBezTo>
                  <a:cubicBezTo>
                    <a:pt x="160" y="107"/>
                    <a:pt x="156" y="109"/>
                    <a:pt x="150" y="109"/>
                  </a:cubicBezTo>
                  <a:cubicBezTo>
                    <a:pt x="40" y="109"/>
                    <a:pt x="40" y="109"/>
                    <a:pt x="40" y="109"/>
                  </a:cubicBezTo>
                  <a:cubicBezTo>
                    <a:pt x="34" y="109"/>
                    <a:pt x="30" y="107"/>
                    <a:pt x="27" y="103"/>
                  </a:cubicBezTo>
                  <a:cubicBezTo>
                    <a:pt x="26" y="100"/>
                    <a:pt x="25" y="97"/>
                    <a:pt x="24" y="95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9"/>
                    <a:pt x="0" y="18"/>
                    <a:pt x="0" y="16"/>
                  </a:cubicBezTo>
                  <a:cubicBezTo>
                    <a:pt x="0" y="12"/>
                    <a:pt x="1" y="9"/>
                    <a:pt x="4" y="6"/>
                  </a:cubicBezTo>
                  <a:cubicBezTo>
                    <a:pt x="6" y="4"/>
                    <a:pt x="9" y="2"/>
                    <a:pt x="12" y="1"/>
                  </a:cubicBezTo>
                  <a:cubicBezTo>
                    <a:pt x="13" y="0"/>
                    <a:pt x="15" y="0"/>
                    <a:pt x="17" y="0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61" name="Freeform 154">
              <a:extLst>
                <a:ext uri="{FF2B5EF4-FFF2-40B4-BE49-F238E27FC236}">
                  <a16:creationId xmlns:a16="http://schemas.microsoft.com/office/drawing/2014/main" id="{1A17A62A-9DAD-4754-99A1-FD4B61F6D932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1863" y="5207000"/>
              <a:ext cx="52388" cy="146050"/>
            </a:xfrm>
            <a:custGeom>
              <a:avLst/>
              <a:gdLst>
                <a:gd name="T0" fmla="*/ 12 w 33"/>
                <a:gd name="T1" fmla="*/ 0 h 92"/>
                <a:gd name="T2" fmla="*/ 33 w 33"/>
                <a:gd name="T3" fmla="*/ 89 h 92"/>
                <a:gd name="T4" fmla="*/ 21 w 33"/>
                <a:gd name="T5" fmla="*/ 92 h 92"/>
                <a:gd name="T6" fmla="*/ 0 w 33"/>
                <a:gd name="T7" fmla="*/ 3 h 92"/>
                <a:gd name="T8" fmla="*/ 12 w 33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92">
                  <a:moveTo>
                    <a:pt x="12" y="0"/>
                  </a:moveTo>
                  <a:lnTo>
                    <a:pt x="33" y="89"/>
                  </a:lnTo>
                  <a:lnTo>
                    <a:pt x="21" y="92"/>
                  </a:lnTo>
                  <a:lnTo>
                    <a:pt x="0" y="3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62" name="Freeform 155">
              <a:extLst>
                <a:ext uri="{FF2B5EF4-FFF2-40B4-BE49-F238E27FC236}">
                  <a16:creationId xmlns:a16="http://schemas.microsoft.com/office/drawing/2014/main" id="{0AFD7F21-92D3-4487-AC9F-228760F18B7E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4425" y="5202238"/>
              <a:ext cx="52388" cy="150813"/>
            </a:xfrm>
            <a:custGeom>
              <a:avLst/>
              <a:gdLst>
                <a:gd name="T0" fmla="*/ 33 w 33"/>
                <a:gd name="T1" fmla="*/ 3 h 95"/>
                <a:gd name="T2" fmla="*/ 12 w 33"/>
                <a:gd name="T3" fmla="*/ 95 h 95"/>
                <a:gd name="T4" fmla="*/ 0 w 33"/>
                <a:gd name="T5" fmla="*/ 92 h 95"/>
                <a:gd name="T6" fmla="*/ 21 w 33"/>
                <a:gd name="T7" fmla="*/ 0 h 95"/>
                <a:gd name="T8" fmla="*/ 33 w 33"/>
                <a:gd name="T9" fmla="*/ 3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95">
                  <a:moveTo>
                    <a:pt x="33" y="3"/>
                  </a:moveTo>
                  <a:lnTo>
                    <a:pt x="12" y="95"/>
                  </a:lnTo>
                  <a:lnTo>
                    <a:pt x="0" y="92"/>
                  </a:lnTo>
                  <a:lnTo>
                    <a:pt x="21" y="0"/>
                  </a:lnTo>
                  <a:lnTo>
                    <a:pt x="33" y="3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63" name="Rectangle 156">
              <a:extLst>
                <a:ext uri="{FF2B5EF4-FFF2-40B4-BE49-F238E27FC236}">
                  <a16:creationId xmlns:a16="http://schemas.microsoft.com/office/drawing/2014/main" id="{B76AF880-9B6C-4CF9-975A-A76356436D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79813" y="5230813"/>
              <a:ext cx="19050" cy="115888"/>
            </a:xfrm>
            <a:prstGeom prst="rect">
              <a:avLst/>
            </a:pr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</p:grpSp>
      <p:grpSp>
        <p:nvGrpSpPr>
          <p:cNvPr id="491" name="Group 490">
            <a:extLst>
              <a:ext uri="{FF2B5EF4-FFF2-40B4-BE49-F238E27FC236}">
                <a16:creationId xmlns:a16="http://schemas.microsoft.com/office/drawing/2014/main" id="{0BB531A3-A33D-4170-A522-609BFD8E248C}"/>
              </a:ext>
            </a:extLst>
          </p:cNvPr>
          <p:cNvGrpSpPr>
            <a:grpSpLocks noChangeAspect="1"/>
          </p:cNvGrpSpPr>
          <p:nvPr/>
        </p:nvGrpSpPr>
        <p:grpSpPr>
          <a:xfrm>
            <a:off x="5080998" y="4346956"/>
            <a:ext cx="849313" cy="847725"/>
            <a:chOff x="4141788" y="4776788"/>
            <a:chExt cx="849313" cy="847725"/>
          </a:xfrm>
        </p:grpSpPr>
        <p:sp>
          <p:nvSpPr>
            <p:cNvPr id="164" name="Oval 157">
              <a:extLst>
                <a:ext uri="{FF2B5EF4-FFF2-40B4-BE49-F238E27FC236}">
                  <a16:creationId xmlns:a16="http://schemas.microsoft.com/office/drawing/2014/main" id="{2D56120E-400F-4384-93FB-47DF1D1F04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41788" y="4776788"/>
              <a:ext cx="849313" cy="847725"/>
            </a:xfrm>
            <a:prstGeom prst="ellipse">
              <a:avLst/>
            </a:prstGeom>
            <a:solidFill>
              <a:srgbClr val="66BB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65" name="Freeform 158">
              <a:extLst>
                <a:ext uri="{FF2B5EF4-FFF2-40B4-BE49-F238E27FC236}">
                  <a16:creationId xmlns:a16="http://schemas.microsoft.com/office/drawing/2014/main" id="{B521B2DA-056F-4B70-9857-1C9BE6CC659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18038" y="5194300"/>
              <a:ext cx="180975" cy="107950"/>
            </a:xfrm>
            <a:custGeom>
              <a:avLst/>
              <a:gdLst>
                <a:gd name="T0" fmla="*/ 12 w 203"/>
                <a:gd name="T1" fmla="*/ 0 h 122"/>
                <a:gd name="T2" fmla="*/ 171 w 203"/>
                <a:gd name="T3" fmla="*/ 0 h 122"/>
                <a:gd name="T4" fmla="*/ 194 w 203"/>
                <a:gd name="T5" fmla="*/ 9 h 122"/>
                <a:gd name="T6" fmla="*/ 203 w 203"/>
                <a:gd name="T7" fmla="*/ 32 h 122"/>
                <a:gd name="T8" fmla="*/ 203 w 203"/>
                <a:gd name="T9" fmla="*/ 90 h 122"/>
                <a:gd name="T10" fmla="*/ 194 w 203"/>
                <a:gd name="T11" fmla="*/ 113 h 122"/>
                <a:gd name="T12" fmla="*/ 171 w 203"/>
                <a:gd name="T13" fmla="*/ 122 h 122"/>
                <a:gd name="T14" fmla="*/ 150 w 203"/>
                <a:gd name="T15" fmla="*/ 122 h 122"/>
                <a:gd name="T16" fmla="*/ 133 w 203"/>
                <a:gd name="T17" fmla="*/ 84 h 122"/>
                <a:gd name="T18" fmla="*/ 91 w 203"/>
                <a:gd name="T19" fmla="*/ 66 h 122"/>
                <a:gd name="T20" fmla="*/ 49 w 203"/>
                <a:gd name="T21" fmla="*/ 84 h 122"/>
                <a:gd name="T22" fmla="*/ 32 w 203"/>
                <a:gd name="T23" fmla="*/ 122 h 122"/>
                <a:gd name="T24" fmla="*/ 0 w 203"/>
                <a:gd name="T25" fmla="*/ 122 h 122"/>
                <a:gd name="T26" fmla="*/ 1 w 203"/>
                <a:gd name="T27" fmla="*/ 121 h 122"/>
                <a:gd name="T28" fmla="*/ 12 w 203"/>
                <a:gd name="T29" fmla="*/ 93 h 122"/>
                <a:gd name="T30" fmla="*/ 12 w 203"/>
                <a:gd name="T31" fmla="*/ 0 h 122"/>
                <a:gd name="T32" fmla="*/ 182 w 203"/>
                <a:gd name="T33" fmla="*/ 58 h 122"/>
                <a:gd name="T34" fmla="*/ 193 w 203"/>
                <a:gd name="T35" fmla="*/ 47 h 122"/>
                <a:gd name="T36" fmla="*/ 182 w 203"/>
                <a:gd name="T37" fmla="*/ 36 h 122"/>
                <a:gd name="T38" fmla="*/ 133 w 203"/>
                <a:gd name="T39" fmla="*/ 36 h 122"/>
                <a:gd name="T40" fmla="*/ 122 w 203"/>
                <a:gd name="T41" fmla="*/ 47 h 122"/>
                <a:gd name="T42" fmla="*/ 133 w 203"/>
                <a:gd name="T43" fmla="*/ 58 h 122"/>
                <a:gd name="T44" fmla="*/ 182 w 203"/>
                <a:gd name="T45" fmla="*/ 58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03" h="122">
                  <a:moveTo>
                    <a:pt x="12" y="0"/>
                  </a:moveTo>
                  <a:cubicBezTo>
                    <a:pt x="171" y="0"/>
                    <a:pt x="171" y="0"/>
                    <a:pt x="171" y="0"/>
                  </a:cubicBezTo>
                  <a:cubicBezTo>
                    <a:pt x="180" y="0"/>
                    <a:pt x="188" y="3"/>
                    <a:pt x="194" y="9"/>
                  </a:cubicBezTo>
                  <a:cubicBezTo>
                    <a:pt x="200" y="15"/>
                    <a:pt x="203" y="23"/>
                    <a:pt x="203" y="32"/>
                  </a:cubicBezTo>
                  <a:cubicBezTo>
                    <a:pt x="203" y="90"/>
                    <a:pt x="203" y="90"/>
                    <a:pt x="203" y="90"/>
                  </a:cubicBezTo>
                  <a:cubicBezTo>
                    <a:pt x="203" y="99"/>
                    <a:pt x="200" y="107"/>
                    <a:pt x="194" y="113"/>
                  </a:cubicBezTo>
                  <a:cubicBezTo>
                    <a:pt x="188" y="118"/>
                    <a:pt x="180" y="122"/>
                    <a:pt x="171" y="122"/>
                  </a:cubicBezTo>
                  <a:cubicBezTo>
                    <a:pt x="150" y="122"/>
                    <a:pt x="150" y="122"/>
                    <a:pt x="150" y="122"/>
                  </a:cubicBezTo>
                  <a:cubicBezTo>
                    <a:pt x="149" y="108"/>
                    <a:pt x="143" y="94"/>
                    <a:pt x="133" y="84"/>
                  </a:cubicBezTo>
                  <a:cubicBezTo>
                    <a:pt x="122" y="72"/>
                    <a:pt x="107" y="66"/>
                    <a:pt x="91" y="66"/>
                  </a:cubicBezTo>
                  <a:cubicBezTo>
                    <a:pt x="75" y="66"/>
                    <a:pt x="60" y="72"/>
                    <a:pt x="49" y="84"/>
                  </a:cubicBezTo>
                  <a:cubicBezTo>
                    <a:pt x="39" y="94"/>
                    <a:pt x="32" y="108"/>
                    <a:pt x="32" y="122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2"/>
                    <a:pt x="0" y="122"/>
                    <a:pt x="1" y="121"/>
                  </a:cubicBezTo>
                  <a:cubicBezTo>
                    <a:pt x="8" y="114"/>
                    <a:pt x="12" y="104"/>
                    <a:pt x="12" y="93"/>
                  </a:cubicBezTo>
                  <a:cubicBezTo>
                    <a:pt x="12" y="0"/>
                    <a:pt x="12" y="0"/>
                    <a:pt x="12" y="0"/>
                  </a:cubicBezTo>
                  <a:close/>
                  <a:moveTo>
                    <a:pt x="182" y="58"/>
                  </a:moveTo>
                  <a:cubicBezTo>
                    <a:pt x="188" y="58"/>
                    <a:pt x="193" y="53"/>
                    <a:pt x="193" y="47"/>
                  </a:cubicBezTo>
                  <a:cubicBezTo>
                    <a:pt x="193" y="41"/>
                    <a:pt x="188" y="36"/>
                    <a:pt x="182" y="36"/>
                  </a:cubicBezTo>
                  <a:cubicBezTo>
                    <a:pt x="133" y="36"/>
                    <a:pt x="133" y="36"/>
                    <a:pt x="133" y="36"/>
                  </a:cubicBezTo>
                  <a:cubicBezTo>
                    <a:pt x="127" y="36"/>
                    <a:pt x="122" y="41"/>
                    <a:pt x="122" y="47"/>
                  </a:cubicBezTo>
                  <a:cubicBezTo>
                    <a:pt x="122" y="53"/>
                    <a:pt x="127" y="58"/>
                    <a:pt x="133" y="58"/>
                  </a:cubicBezTo>
                  <a:lnTo>
                    <a:pt x="182" y="58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66" name="Freeform 159">
              <a:extLst>
                <a:ext uri="{FF2B5EF4-FFF2-40B4-BE49-F238E27FC236}">
                  <a16:creationId xmlns:a16="http://schemas.microsoft.com/office/drawing/2014/main" id="{B53E25E0-4744-4EF9-B7A3-1DB2671030AD}"/>
                </a:ext>
              </a:extLst>
            </p:cNvPr>
            <p:cNvSpPr>
              <a:spLocks/>
            </p:cNvSpPr>
            <p:nvPr/>
          </p:nvSpPr>
          <p:spPr bwMode="auto">
            <a:xfrm>
              <a:off x="4629150" y="5111750"/>
              <a:ext cx="128588" cy="100013"/>
            </a:xfrm>
            <a:custGeom>
              <a:avLst/>
              <a:gdLst>
                <a:gd name="T0" fmla="*/ 0 w 145"/>
                <a:gd name="T1" fmla="*/ 22 h 112"/>
                <a:gd name="T2" fmla="*/ 68 w 145"/>
                <a:gd name="T3" fmla="*/ 22 h 112"/>
                <a:gd name="T4" fmla="*/ 124 w 145"/>
                <a:gd name="T5" fmla="*/ 105 h 112"/>
                <a:gd name="T6" fmla="*/ 139 w 145"/>
                <a:gd name="T7" fmla="*/ 108 h 112"/>
                <a:gd name="T8" fmla="*/ 142 w 145"/>
                <a:gd name="T9" fmla="*/ 93 h 112"/>
                <a:gd name="T10" fmla="*/ 84 w 145"/>
                <a:gd name="T11" fmla="*/ 5 h 112"/>
                <a:gd name="T12" fmla="*/ 74 w 145"/>
                <a:gd name="T13" fmla="*/ 0 h 112"/>
                <a:gd name="T14" fmla="*/ 0 w 145"/>
                <a:gd name="T15" fmla="*/ 0 h 112"/>
                <a:gd name="T16" fmla="*/ 0 w 145"/>
                <a:gd name="T17" fmla="*/ 2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5" h="112">
                  <a:moveTo>
                    <a:pt x="0" y="22"/>
                  </a:moveTo>
                  <a:cubicBezTo>
                    <a:pt x="68" y="22"/>
                    <a:pt x="68" y="22"/>
                    <a:pt x="68" y="22"/>
                  </a:cubicBezTo>
                  <a:cubicBezTo>
                    <a:pt x="124" y="105"/>
                    <a:pt x="124" y="105"/>
                    <a:pt x="124" y="105"/>
                  </a:cubicBezTo>
                  <a:cubicBezTo>
                    <a:pt x="127" y="110"/>
                    <a:pt x="134" y="112"/>
                    <a:pt x="139" y="108"/>
                  </a:cubicBezTo>
                  <a:cubicBezTo>
                    <a:pt x="144" y="105"/>
                    <a:pt x="145" y="98"/>
                    <a:pt x="142" y="93"/>
                  </a:cubicBezTo>
                  <a:cubicBezTo>
                    <a:pt x="84" y="5"/>
                    <a:pt x="84" y="5"/>
                    <a:pt x="84" y="5"/>
                  </a:cubicBezTo>
                  <a:cubicBezTo>
                    <a:pt x="82" y="2"/>
                    <a:pt x="78" y="0"/>
                    <a:pt x="74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2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67" name="Freeform 160">
              <a:extLst>
                <a:ext uri="{FF2B5EF4-FFF2-40B4-BE49-F238E27FC236}">
                  <a16:creationId xmlns:a16="http://schemas.microsoft.com/office/drawing/2014/main" id="{9B2E9840-D9E0-45A9-A78D-77C001E7C954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6138" y="5262563"/>
              <a:ext cx="85725" cy="85725"/>
            </a:xfrm>
            <a:custGeom>
              <a:avLst/>
              <a:gdLst>
                <a:gd name="T0" fmla="*/ 49 w 97"/>
                <a:gd name="T1" fmla="*/ 0 h 97"/>
                <a:gd name="T2" fmla="*/ 83 w 97"/>
                <a:gd name="T3" fmla="*/ 14 h 97"/>
                <a:gd name="T4" fmla="*/ 97 w 97"/>
                <a:gd name="T5" fmla="*/ 49 h 97"/>
                <a:gd name="T6" fmla="*/ 83 w 97"/>
                <a:gd name="T7" fmla="*/ 83 h 97"/>
                <a:gd name="T8" fmla="*/ 49 w 97"/>
                <a:gd name="T9" fmla="*/ 97 h 97"/>
                <a:gd name="T10" fmla="*/ 15 w 97"/>
                <a:gd name="T11" fmla="*/ 83 h 97"/>
                <a:gd name="T12" fmla="*/ 0 w 97"/>
                <a:gd name="T13" fmla="*/ 49 h 97"/>
                <a:gd name="T14" fmla="*/ 15 w 97"/>
                <a:gd name="T15" fmla="*/ 14 h 97"/>
                <a:gd name="T16" fmla="*/ 49 w 97"/>
                <a:gd name="T17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97">
                  <a:moveTo>
                    <a:pt x="49" y="0"/>
                  </a:moveTo>
                  <a:cubicBezTo>
                    <a:pt x="62" y="0"/>
                    <a:pt x="74" y="6"/>
                    <a:pt x="83" y="14"/>
                  </a:cubicBezTo>
                  <a:cubicBezTo>
                    <a:pt x="92" y="23"/>
                    <a:pt x="97" y="35"/>
                    <a:pt x="97" y="49"/>
                  </a:cubicBezTo>
                  <a:cubicBezTo>
                    <a:pt x="97" y="62"/>
                    <a:pt x="92" y="74"/>
                    <a:pt x="83" y="83"/>
                  </a:cubicBezTo>
                  <a:cubicBezTo>
                    <a:pt x="74" y="92"/>
                    <a:pt x="62" y="97"/>
                    <a:pt x="49" y="97"/>
                  </a:cubicBezTo>
                  <a:cubicBezTo>
                    <a:pt x="35" y="97"/>
                    <a:pt x="23" y="92"/>
                    <a:pt x="15" y="83"/>
                  </a:cubicBezTo>
                  <a:cubicBezTo>
                    <a:pt x="6" y="74"/>
                    <a:pt x="0" y="62"/>
                    <a:pt x="0" y="49"/>
                  </a:cubicBezTo>
                  <a:cubicBezTo>
                    <a:pt x="0" y="35"/>
                    <a:pt x="6" y="23"/>
                    <a:pt x="15" y="14"/>
                  </a:cubicBezTo>
                  <a:cubicBezTo>
                    <a:pt x="23" y="6"/>
                    <a:pt x="35" y="0"/>
                    <a:pt x="49" y="0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68" name="Freeform 161">
              <a:extLst>
                <a:ext uri="{FF2B5EF4-FFF2-40B4-BE49-F238E27FC236}">
                  <a16:creationId xmlns:a16="http://schemas.microsoft.com/office/drawing/2014/main" id="{E8162019-B2BE-4B4F-B06E-8D3BDF88AEF1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0388" y="5262563"/>
              <a:ext cx="85725" cy="85725"/>
            </a:xfrm>
            <a:custGeom>
              <a:avLst/>
              <a:gdLst>
                <a:gd name="T0" fmla="*/ 48 w 97"/>
                <a:gd name="T1" fmla="*/ 0 h 97"/>
                <a:gd name="T2" fmla="*/ 83 w 97"/>
                <a:gd name="T3" fmla="*/ 14 h 97"/>
                <a:gd name="T4" fmla="*/ 97 w 97"/>
                <a:gd name="T5" fmla="*/ 49 h 97"/>
                <a:gd name="T6" fmla="*/ 83 w 97"/>
                <a:gd name="T7" fmla="*/ 83 h 97"/>
                <a:gd name="T8" fmla="*/ 48 w 97"/>
                <a:gd name="T9" fmla="*/ 97 h 97"/>
                <a:gd name="T10" fmla="*/ 14 w 97"/>
                <a:gd name="T11" fmla="*/ 83 h 97"/>
                <a:gd name="T12" fmla="*/ 0 w 97"/>
                <a:gd name="T13" fmla="*/ 49 h 97"/>
                <a:gd name="T14" fmla="*/ 14 w 97"/>
                <a:gd name="T15" fmla="*/ 14 h 97"/>
                <a:gd name="T16" fmla="*/ 48 w 97"/>
                <a:gd name="T17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97">
                  <a:moveTo>
                    <a:pt x="48" y="0"/>
                  </a:moveTo>
                  <a:cubicBezTo>
                    <a:pt x="62" y="0"/>
                    <a:pt x="74" y="6"/>
                    <a:pt x="83" y="14"/>
                  </a:cubicBezTo>
                  <a:cubicBezTo>
                    <a:pt x="91" y="23"/>
                    <a:pt x="97" y="35"/>
                    <a:pt x="97" y="49"/>
                  </a:cubicBezTo>
                  <a:cubicBezTo>
                    <a:pt x="97" y="62"/>
                    <a:pt x="91" y="74"/>
                    <a:pt x="83" y="83"/>
                  </a:cubicBezTo>
                  <a:cubicBezTo>
                    <a:pt x="74" y="92"/>
                    <a:pt x="62" y="97"/>
                    <a:pt x="48" y="97"/>
                  </a:cubicBezTo>
                  <a:cubicBezTo>
                    <a:pt x="35" y="97"/>
                    <a:pt x="23" y="92"/>
                    <a:pt x="14" y="83"/>
                  </a:cubicBezTo>
                  <a:cubicBezTo>
                    <a:pt x="5" y="74"/>
                    <a:pt x="0" y="62"/>
                    <a:pt x="0" y="49"/>
                  </a:cubicBezTo>
                  <a:cubicBezTo>
                    <a:pt x="0" y="35"/>
                    <a:pt x="5" y="23"/>
                    <a:pt x="14" y="14"/>
                  </a:cubicBezTo>
                  <a:cubicBezTo>
                    <a:pt x="23" y="6"/>
                    <a:pt x="35" y="0"/>
                    <a:pt x="48" y="0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69" name="Freeform 162">
              <a:extLst>
                <a:ext uri="{FF2B5EF4-FFF2-40B4-BE49-F238E27FC236}">
                  <a16:creationId xmlns:a16="http://schemas.microsoft.com/office/drawing/2014/main" id="{64DD40C0-8DE9-4F42-A7B0-5563E8C237D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43413" y="5153025"/>
              <a:ext cx="61913" cy="74613"/>
            </a:xfrm>
            <a:custGeom>
              <a:avLst/>
              <a:gdLst>
                <a:gd name="T0" fmla="*/ 36 w 39"/>
                <a:gd name="T1" fmla="*/ 9 h 47"/>
                <a:gd name="T2" fmla="*/ 23 w 39"/>
                <a:gd name="T3" fmla="*/ 47 h 47"/>
                <a:gd name="T4" fmla="*/ 17 w 39"/>
                <a:gd name="T5" fmla="*/ 47 h 47"/>
                <a:gd name="T6" fmla="*/ 12 w 39"/>
                <a:gd name="T7" fmla="*/ 31 h 47"/>
                <a:gd name="T8" fmla="*/ 36 w 39"/>
                <a:gd name="T9" fmla="*/ 9 h 47"/>
                <a:gd name="T10" fmla="*/ 36 w 39"/>
                <a:gd name="T11" fmla="*/ 9 h 47"/>
                <a:gd name="T12" fmla="*/ 10 w 39"/>
                <a:gd name="T13" fmla="*/ 28 h 47"/>
                <a:gd name="T14" fmla="*/ 38 w 39"/>
                <a:gd name="T15" fmla="*/ 3 h 47"/>
                <a:gd name="T16" fmla="*/ 39 w 39"/>
                <a:gd name="T17" fmla="*/ 0 h 47"/>
                <a:gd name="T18" fmla="*/ 35 w 39"/>
                <a:gd name="T19" fmla="*/ 0 h 47"/>
                <a:gd name="T20" fmla="*/ 4 w 39"/>
                <a:gd name="T21" fmla="*/ 0 h 47"/>
                <a:gd name="T22" fmla="*/ 0 w 39"/>
                <a:gd name="T23" fmla="*/ 0 h 47"/>
                <a:gd name="T24" fmla="*/ 2 w 39"/>
                <a:gd name="T25" fmla="*/ 4 h 47"/>
                <a:gd name="T26" fmla="*/ 10 w 39"/>
                <a:gd name="T27" fmla="*/ 2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9" h="47">
                  <a:moveTo>
                    <a:pt x="36" y="9"/>
                  </a:moveTo>
                  <a:lnTo>
                    <a:pt x="23" y="47"/>
                  </a:lnTo>
                  <a:lnTo>
                    <a:pt x="17" y="47"/>
                  </a:lnTo>
                  <a:lnTo>
                    <a:pt x="12" y="31"/>
                  </a:lnTo>
                  <a:lnTo>
                    <a:pt x="36" y="9"/>
                  </a:lnTo>
                  <a:lnTo>
                    <a:pt x="36" y="9"/>
                  </a:lnTo>
                  <a:close/>
                  <a:moveTo>
                    <a:pt x="10" y="28"/>
                  </a:moveTo>
                  <a:lnTo>
                    <a:pt x="38" y="3"/>
                  </a:lnTo>
                  <a:lnTo>
                    <a:pt x="39" y="0"/>
                  </a:lnTo>
                  <a:lnTo>
                    <a:pt x="35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2" y="4"/>
                  </a:lnTo>
                  <a:lnTo>
                    <a:pt x="10" y="28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70" name="Freeform 163">
              <a:extLst>
                <a:ext uri="{FF2B5EF4-FFF2-40B4-BE49-F238E27FC236}">
                  <a16:creationId xmlns:a16="http://schemas.microsoft.com/office/drawing/2014/main" id="{9B318ADF-8DC4-42F5-B269-5AF583285D07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4525" y="5119688"/>
              <a:ext cx="46038" cy="30163"/>
            </a:xfrm>
            <a:custGeom>
              <a:avLst/>
              <a:gdLst>
                <a:gd name="T0" fmla="*/ 0 w 52"/>
                <a:gd name="T1" fmla="*/ 34 h 34"/>
                <a:gd name="T2" fmla="*/ 4 w 52"/>
                <a:gd name="T3" fmla="*/ 19 h 34"/>
                <a:gd name="T4" fmla="*/ 22 w 52"/>
                <a:gd name="T5" fmla="*/ 2 h 34"/>
                <a:gd name="T6" fmla="*/ 26 w 52"/>
                <a:gd name="T7" fmla="*/ 0 h 34"/>
                <a:gd name="T8" fmla="*/ 29 w 52"/>
                <a:gd name="T9" fmla="*/ 3 h 34"/>
                <a:gd name="T10" fmla="*/ 37 w 52"/>
                <a:gd name="T11" fmla="*/ 11 h 34"/>
                <a:gd name="T12" fmla="*/ 50 w 52"/>
                <a:gd name="T13" fmla="*/ 34 h 34"/>
                <a:gd name="T14" fmla="*/ 0 w 52"/>
                <a:gd name="T1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34">
                  <a:moveTo>
                    <a:pt x="0" y="34"/>
                  </a:moveTo>
                  <a:cubicBezTo>
                    <a:pt x="0" y="28"/>
                    <a:pt x="2" y="23"/>
                    <a:pt x="4" y="19"/>
                  </a:cubicBezTo>
                  <a:cubicBezTo>
                    <a:pt x="8" y="12"/>
                    <a:pt x="14" y="7"/>
                    <a:pt x="22" y="2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1" y="6"/>
                    <a:pt x="34" y="8"/>
                    <a:pt x="37" y="11"/>
                  </a:cubicBezTo>
                  <a:cubicBezTo>
                    <a:pt x="45" y="17"/>
                    <a:pt x="52" y="23"/>
                    <a:pt x="50" y="34"/>
                  </a:cubicBezTo>
                  <a:lnTo>
                    <a:pt x="0" y="34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71" name="Rectangle 164">
              <a:extLst>
                <a:ext uri="{FF2B5EF4-FFF2-40B4-BE49-F238E27FC236}">
                  <a16:creationId xmlns:a16="http://schemas.microsoft.com/office/drawing/2014/main" id="{2BC5475E-D32A-410B-9714-10FAE254E5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29150" y="5111750"/>
              <a:ext cx="15875" cy="90488"/>
            </a:xfrm>
            <a:prstGeom prst="rect">
              <a:avLst/>
            </a:pr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72" name="Freeform 165">
              <a:extLst>
                <a:ext uri="{FF2B5EF4-FFF2-40B4-BE49-F238E27FC236}">
                  <a16:creationId xmlns:a16="http://schemas.microsoft.com/office/drawing/2014/main" id="{895AC9D6-FE55-4613-A6C4-A77570778CA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33875" y="5054600"/>
              <a:ext cx="285750" cy="247650"/>
            </a:xfrm>
            <a:custGeom>
              <a:avLst/>
              <a:gdLst>
                <a:gd name="T0" fmla="*/ 322 w 322"/>
                <a:gd name="T1" fmla="*/ 29 h 280"/>
                <a:gd name="T2" fmla="*/ 314 w 322"/>
                <a:gd name="T3" fmla="*/ 8 h 280"/>
                <a:gd name="T4" fmla="*/ 293 w 322"/>
                <a:gd name="T5" fmla="*/ 0 h 280"/>
                <a:gd name="T6" fmla="*/ 29 w 322"/>
                <a:gd name="T7" fmla="*/ 0 h 280"/>
                <a:gd name="T8" fmla="*/ 8 w 322"/>
                <a:gd name="T9" fmla="*/ 8 h 280"/>
                <a:gd name="T10" fmla="*/ 0 w 322"/>
                <a:gd name="T11" fmla="*/ 29 h 280"/>
                <a:gd name="T12" fmla="*/ 0 w 322"/>
                <a:gd name="T13" fmla="*/ 251 h 280"/>
                <a:gd name="T14" fmla="*/ 8 w 322"/>
                <a:gd name="T15" fmla="*/ 272 h 280"/>
                <a:gd name="T16" fmla="*/ 29 w 322"/>
                <a:gd name="T17" fmla="*/ 280 h 280"/>
                <a:gd name="T18" fmla="*/ 30 w 322"/>
                <a:gd name="T19" fmla="*/ 280 h 280"/>
                <a:gd name="T20" fmla="*/ 47 w 322"/>
                <a:gd name="T21" fmla="*/ 242 h 280"/>
                <a:gd name="T22" fmla="*/ 89 w 322"/>
                <a:gd name="T23" fmla="*/ 224 h 280"/>
                <a:gd name="T24" fmla="*/ 131 w 322"/>
                <a:gd name="T25" fmla="*/ 242 h 280"/>
                <a:gd name="T26" fmla="*/ 149 w 322"/>
                <a:gd name="T27" fmla="*/ 280 h 280"/>
                <a:gd name="T28" fmla="*/ 293 w 322"/>
                <a:gd name="T29" fmla="*/ 280 h 280"/>
                <a:gd name="T30" fmla="*/ 314 w 322"/>
                <a:gd name="T31" fmla="*/ 272 h 280"/>
                <a:gd name="T32" fmla="*/ 322 w 322"/>
                <a:gd name="T33" fmla="*/ 251 h 280"/>
                <a:gd name="T34" fmla="*/ 322 w 322"/>
                <a:gd name="T35" fmla="*/ 29 h 280"/>
                <a:gd name="T36" fmla="*/ 114 w 322"/>
                <a:gd name="T37" fmla="*/ 66 h 280"/>
                <a:gd name="T38" fmla="*/ 208 w 322"/>
                <a:gd name="T39" fmla="*/ 66 h 280"/>
                <a:gd name="T40" fmla="*/ 214 w 322"/>
                <a:gd name="T41" fmla="*/ 66 h 280"/>
                <a:gd name="T42" fmla="*/ 214 w 322"/>
                <a:gd name="T43" fmla="*/ 74 h 280"/>
                <a:gd name="T44" fmla="*/ 214 w 322"/>
                <a:gd name="T45" fmla="*/ 191 h 280"/>
                <a:gd name="T46" fmla="*/ 214 w 322"/>
                <a:gd name="T47" fmla="*/ 199 h 280"/>
                <a:gd name="T48" fmla="*/ 208 w 322"/>
                <a:gd name="T49" fmla="*/ 199 h 280"/>
                <a:gd name="T50" fmla="*/ 114 w 322"/>
                <a:gd name="T51" fmla="*/ 199 h 280"/>
                <a:gd name="T52" fmla="*/ 109 w 322"/>
                <a:gd name="T53" fmla="*/ 199 h 280"/>
                <a:gd name="T54" fmla="*/ 109 w 322"/>
                <a:gd name="T55" fmla="*/ 191 h 280"/>
                <a:gd name="T56" fmla="*/ 109 w 322"/>
                <a:gd name="T57" fmla="*/ 74 h 280"/>
                <a:gd name="T58" fmla="*/ 109 w 322"/>
                <a:gd name="T59" fmla="*/ 66 h 280"/>
                <a:gd name="T60" fmla="*/ 114 w 322"/>
                <a:gd name="T61" fmla="*/ 66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22" h="280">
                  <a:moveTo>
                    <a:pt x="322" y="29"/>
                  </a:moveTo>
                  <a:cubicBezTo>
                    <a:pt x="322" y="21"/>
                    <a:pt x="319" y="14"/>
                    <a:pt x="314" y="8"/>
                  </a:cubicBezTo>
                  <a:cubicBezTo>
                    <a:pt x="309" y="3"/>
                    <a:pt x="301" y="0"/>
                    <a:pt x="293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1" y="0"/>
                    <a:pt x="14" y="3"/>
                    <a:pt x="8" y="8"/>
                  </a:cubicBezTo>
                  <a:cubicBezTo>
                    <a:pt x="3" y="14"/>
                    <a:pt x="0" y="21"/>
                    <a:pt x="0" y="29"/>
                  </a:cubicBezTo>
                  <a:cubicBezTo>
                    <a:pt x="0" y="251"/>
                    <a:pt x="0" y="251"/>
                    <a:pt x="0" y="251"/>
                  </a:cubicBezTo>
                  <a:cubicBezTo>
                    <a:pt x="0" y="259"/>
                    <a:pt x="3" y="266"/>
                    <a:pt x="8" y="272"/>
                  </a:cubicBezTo>
                  <a:cubicBezTo>
                    <a:pt x="14" y="277"/>
                    <a:pt x="21" y="280"/>
                    <a:pt x="29" y="280"/>
                  </a:cubicBezTo>
                  <a:cubicBezTo>
                    <a:pt x="30" y="280"/>
                    <a:pt x="30" y="280"/>
                    <a:pt x="30" y="280"/>
                  </a:cubicBezTo>
                  <a:cubicBezTo>
                    <a:pt x="31" y="266"/>
                    <a:pt x="37" y="252"/>
                    <a:pt x="47" y="242"/>
                  </a:cubicBezTo>
                  <a:cubicBezTo>
                    <a:pt x="58" y="230"/>
                    <a:pt x="74" y="224"/>
                    <a:pt x="89" y="224"/>
                  </a:cubicBezTo>
                  <a:cubicBezTo>
                    <a:pt x="105" y="224"/>
                    <a:pt x="120" y="230"/>
                    <a:pt x="131" y="242"/>
                  </a:cubicBezTo>
                  <a:cubicBezTo>
                    <a:pt x="142" y="252"/>
                    <a:pt x="148" y="266"/>
                    <a:pt x="149" y="280"/>
                  </a:cubicBezTo>
                  <a:cubicBezTo>
                    <a:pt x="293" y="280"/>
                    <a:pt x="293" y="280"/>
                    <a:pt x="293" y="280"/>
                  </a:cubicBezTo>
                  <a:cubicBezTo>
                    <a:pt x="301" y="280"/>
                    <a:pt x="309" y="277"/>
                    <a:pt x="314" y="272"/>
                  </a:cubicBezTo>
                  <a:cubicBezTo>
                    <a:pt x="319" y="266"/>
                    <a:pt x="322" y="259"/>
                    <a:pt x="322" y="251"/>
                  </a:cubicBezTo>
                  <a:cubicBezTo>
                    <a:pt x="322" y="29"/>
                    <a:pt x="322" y="29"/>
                    <a:pt x="322" y="29"/>
                  </a:cubicBezTo>
                  <a:close/>
                  <a:moveTo>
                    <a:pt x="114" y="66"/>
                  </a:moveTo>
                  <a:cubicBezTo>
                    <a:pt x="208" y="66"/>
                    <a:pt x="208" y="66"/>
                    <a:pt x="208" y="66"/>
                  </a:cubicBezTo>
                  <a:cubicBezTo>
                    <a:pt x="214" y="66"/>
                    <a:pt x="214" y="66"/>
                    <a:pt x="214" y="66"/>
                  </a:cubicBezTo>
                  <a:cubicBezTo>
                    <a:pt x="214" y="74"/>
                    <a:pt x="214" y="74"/>
                    <a:pt x="214" y="74"/>
                  </a:cubicBezTo>
                  <a:cubicBezTo>
                    <a:pt x="214" y="191"/>
                    <a:pt x="214" y="191"/>
                    <a:pt x="214" y="191"/>
                  </a:cubicBezTo>
                  <a:cubicBezTo>
                    <a:pt x="214" y="199"/>
                    <a:pt x="214" y="199"/>
                    <a:pt x="214" y="199"/>
                  </a:cubicBezTo>
                  <a:cubicBezTo>
                    <a:pt x="208" y="199"/>
                    <a:pt x="208" y="199"/>
                    <a:pt x="208" y="199"/>
                  </a:cubicBezTo>
                  <a:cubicBezTo>
                    <a:pt x="114" y="199"/>
                    <a:pt x="114" y="199"/>
                    <a:pt x="114" y="199"/>
                  </a:cubicBezTo>
                  <a:cubicBezTo>
                    <a:pt x="109" y="199"/>
                    <a:pt x="109" y="199"/>
                    <a:pt x="109" y="199"/>
                  </a:cubicBezTo>
                  <a:cubicBezTo>
                    <a:pt x="109" y="191"/>
                    <a:pt x="109" y="191"/>
                    <a:pt x="109" y="191"/>
                  </a:cubicBezTo>
                  <a:cubicBezTo>
                    <a:pt x="109" y="74"/>
                    <a:pt x="109" y="74"/>
                    <a:pt x="109" y="74"/>
                  </a:cubicBezTo>
                  <a:cubicBezTo>
                    <a:pt x="109" y="66"/>
                    <a:pt x="109" y="66"/>
                    <a:pt x="109" y="66"/>
                  </a:cubicBezTo>
                  <a:lnTo>
                    <a:pt x="114" y="66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</p:grpSp>
      <p:grpSp>
        <p:nvGrpSpPr>
          <p:cNvPr id="545" name="Group 544">
            <a:extLst>
              <a:ext uri="{FF2B5EF4-FFF2-40B4-BE49-F238E27FC236}">
                <a16:creationId xmlns:a16="http://schemas.microsoft.com/office/drawing/2014/main" id="{E0BA1D94-BF38-4F15-8781-EA0408FF6FBF}"/>
              </a:ext>
            </a:extLst>
          </p:cNvPr>
          <p:cNvGrpSpPr>
            <a:grpSpLocks noChangeAspect="1"/>
          </p:cNvGrpSpPr>
          <p:nvPr/>
        </p:nvGrpSpPr>
        <p:grpSpPr>
          <a:xfrm>
            <a:off x="6261508" y="4348543"/>
            <a:ext cx="849313" cy="846138"/>
            <a:chOff x="6329363" y="4779963"/>
            <a:chExt cx="849313" cy="846138"/>
          </a:xfrm>
        </p:grpSpPr>
        <p:sp>
          <p:nvSpPr>
            <p:cNvPr id="428" name="Oval 362">
              <a:extLst>
                <a:ext uri="{FF2B5EF4-FFF2-40B4-BE49-F238E27FC236}">
                  <a16:creationId xmlns:a16="http://schemas.microsoft.com/office/drawing/2014/main" id="{F1E1EBEB-3E20-49A1-8E09-F9E81B8180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29363" y="4779963"/>
              <a:ext cx="849313" cy="846138"/>
            </a:xfrm>
            <a:prstGeom prst="ellipse">
              <a:avLst/>
            </a:prstGeom>
            <a:solidFill>
              <a:srgbClr val="AB4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429" name="Freeform 363">
              <a:extLst>
                <a:ext uri="{FF2B5EF4-FFF2-40B4-BE49-F238E27FC236}">
                  <a16:creationId xmlns:a16="http://schemas.microsoft.com/office/drawing/2014/main" id="{3440D868-6704-462D-8FB5-EED0B439D8EB}"/>
                </a:ext>
              </a:extLst>
            </p:cNvPr>
            <p:cNvSpPr>
              <a:spLocks/>
            </p:cNvSpPr>
            <p:nvPr/>
          </p:nvSpPr>
          <p:spPr bwMode="auto">
            <a:xfrm>
              <a:off x="6524625" y="5226050"/>
              <a:ext cx="460375" cy="207963"/>
            </a:xfrm>
            <a:custGeom>
              <a:avLst/>
              <a:gdLst>
                <a:gd name="T0" fmla="*/ 51 w 520"/>
                <a:gd name="T1" fmla="*/ 0 h 236"/>
                <a:gd name="T2" fmla="*/ 60 w 520"/>
                <a:gd name="T3" fmla="*/ 0 h 236"/>
                <a:gd name="T4" fmla="*/ 105 w 520"/>
                <a:gd name="T5" fmla="*/ 0 h 236"/>
                <a:gd name="T6" fmla="*/ 116 w 520"/>
                <a:gd name="T7" fmla="*/ 0 h 236"/>
                <a:gd name="T8" fmla="*/ 116 w 520"/>
                <a:gd name="T9" fmla="*/ 11 h 236"/>
                <a:gd name="T10" fmla="*/ 116 w 520"/>
                <a:gd name="T11" fmla="*/ 60 h 236"/>
                <a:gd name="T12" fmla="*/ 134 w 520"/>
                <a:gd name="T13" fmla="*/ 105 h 236"/>
                <a:gd name="T14" fmla="*/ 179 w 520"/>
                <a:gd name="T15" fmla="*/ 124 h 236"/>
                <a:gd name="T16" fmla="*/ 221 w 520"/>
                <a:gd name="T17" fmla="*/ 125 h 236"/>
                <a:gd name="T18" fmla="*/ 280 w 520"/>
                <a:gd name="T19" fmla="*/ 127 h 236"/>
                <a:gd name="T20" fmla="*/ 405 w 520"/>
                <a:gd name="T21" fmla="*/ 60 h 236"/>
                <a:gd name="T22" fmla="*/ 405 w 520"/>
                <a:gd name="T23" fmla="*/ 11 h 236"/>
                <a:gd name="T24" fmla="*/ 405 w 520"/>
                <a:gd name="T25" fmla="*/ 0 h 236"/>
                <a:gd name="T26" fmla="*/ 415 w 520"/>
                <a:gd name="T27" fmla="*/ 0 h 236"/>
                <a:gd name="T28" fmla="*/ 460 w 520"/>
                <a:gd name="T29" fmla="*/ 0 h 236"/>
                <a:gd name="T30" fmla="*/ 469 w 520"/>
                <a:gd name="T31" fmla="*/ 0 h 236"/>
                <a:gd name="T32" fmla="*/ 479 w 520"/>
                <a:gd name="T33" fmla="*/ 0 h 236"/>
                <a:gd name="T34" fmla="*/ 520 w 520"/>
                <a:gd name="T35" fmla="*/ 0 h 236"/>
                <a:gd name="T36" fmla="*/ 520 w 520"/>
                <a:gd name="T37" fmla="*/ 22 h 236"/>
                <a:gd name="T38" fmla="*/ 479 w 520"/>
                <a:gd name="T39" fmla="*/ 22 h 236"/>
                <a:gd name="T40" fmla="*/ 479 w 520"/>
                <a:gd name="T41" fmla="*/ 138 h 236"/>
                <a:gd name="T42" fmla="*/ 451 w 520"/>
                <a:gd name="T43" fmla="*/ 207 h 236"/>
                <a:gd name="T44" fmla="*/ 382 w 520"/>
                <a:gd name="T45" fmla="*/ 236 h 236"/>
                <a:gd name="T46" fmla="*/ 139 w 520"/>
                <a:gd name="T47" fmla="*/ 236 h 236"/>
                <a:gd name="T48" fmla="*/ 69 w 520"/>
                <a:gd name="T49" fmla="*/ 207 h 236"/>
                <a:gd name="T50" fmla="*/ 41 w 520"/>
                <a:gd name="T51" fmla="*/ 138 h 236"/>
                <a:gd name="T52" fmla="*/ 41 w 520"/>
                <a:gd name="T53" fmla="*/ 22 h 236"/>
                <a:gd name="T54" fmla="*/ 0 w 520"/>
                <a:gd name="T55" fmla="*/ 22 h 236"/>
                <a:gd name="T56" fmla="*/ 0 w 520"/>
                <a:gd name="T57" fmla="*/ 0 h 236"/>
                <a:gd name="T58" fmla="*/ 41 w 520"/>
                <a:gd name="T59" fmla="*/ 0 h 236"/>
                <a:gd name="T60" fmla="*/ 51 w 520"/>
                <a:gd name="T61" fmla="*/ 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20" h="236">
                  <a:moveTo>
                    <a:pt x="51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16" y="11"/>
                    <a:pt x="116" y="11"/>
                    <a:pt x="116" y="11"/>
                  </a:cubicBezTo>
                  <a:cubicBezTo>
                    <a:pt x="116" y="60"/>
                    <a:pt x="116" y="60"/>
                    <a:pt x="116" y="60"/>
                  </a:cubicBezTo>
                  <a:cubicBezTo>
                    <a:pt x="116" y="78"/>
                    <a:pt x="123" y="93"/>
                    <a:pt x="134" y="105"/>
                  </a:cubicBezTo>
                  <a:cubicBezTo>
                    <a:pt x="146" y="116"/>
                    <a:pt x="162" y="124"/>
                    <a:pt x="179" y="124"/>
                  </a:cubicBezTo>
                  <a:cubicBezTo>
                    <a:pt x="191" y="124"/>
                    <a:pt x="205" y="124"/>
                    <a:pt x="221" y="125"/>
                  </a:cubicBezTo>
                  <a:cubicBezTo>
                    <a:pt x="239" y="126"/>
                    <a:pt x="260" y="127"/>
                    <a:pt x="280" y="127"/>
                  </a:cubicBezTo>
                  <a:cubicBezTo>
                    <a:pt x="342" y="127"/>
                    <a:pt x="405" y="117"/>
                    <a:pt x="405" y="60"/>
                  </a:cubicBezTo>
                  <a:cubicBezTo>
                    <a:pt x="405" y="11"/>
                    <a:pt x="405" y="11"/>
                    <a:pt x="405" y="11"/>
                  </a:cubicBezTo>
                  <a:cubicBezTo>
                    <a:pt x="405" y="0"/>
                    <a:pt x="405" y="0"/>
                    <a:pt x="405" y="0"/>
                  </a:cubicBezTo>
                  <a:cubicBezTo>
                    <a:pt x="415" y="0"/>
                    <a:pt x="415" y="0"/>
                    <a:pt x="415" y="0"/>
                  </a:cubicBezTo>
                  <a:cubicBezTo>
                    <a:pt x="460" y="0"/>
                    <a:pt x="460" y="0"/>
                    <a:pt x="460" y="0"/>
                  </a:cubicBezTo>
                  <a:cubicBezTo>
                    <a:pt x="469" y="0"/>
                    <a:pt x="469" y="0"/>
                    <a:pt x="469" y="0"/>
                  </a:cubicBezTo>
                  <a:cubicBezTo>
                    <a:pt x="479" y="0"/>
                    <a:pt x="479" y="0"/>
                    <a:pt x="479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20" y="22"/>
                    <a:pt x="520" y="22"/>
                    <a:pt x="520" y="22"/>
                  </a:cubicBezTo>
                  <a:cubicBezTo>
                    <a:pt x="479" y="22"/>
                    <a:pt x="479" y="22"/>
                    <a:pt x="479" y="22"/>
                  </a:cubicBezTo>
                  <a:cubicBezTo>
                    <a:pt x="479" y="138"/>
                    <a:pt x="479" y="138"/>
                    <a:pt x="479" y="138"/>
                  </a:cubicBezTo>
                  <a:cubicBezTo>
                    <a:pt x="479" y="165"/>
                    <a:pt x="468" y="189"/>
                    <a:pt x="451" y="207"/>
                  </a:cubicBezTo>
                  <a:cubicBezTo>
                    <a:pt x="433" y="225"/>
                    <a:pt x="408" y="236"/>
                    <a:pt x="382" y="236"/>
                  </a:cubicBezTo>
                  <a:cubicBezTo>
                    <a:pt x="139" y="236"/>
                    <a:pt x="139" y="236"/>
                    <a:pt x="139" y="236"/>
                  </a:cubicBezTo>
                  <a:cubicBezTo>
                    <a:pt x="112" y="236"/>
                    <a:pt x="87" y="225"/>
                    <a:pt x="69" y="207"/>
                  </a:cubicBezTo>
                  <a:cubicBezTo>
                    <a:pt x="52" y="189"/>
                    <a:pt x="41" y="165"/>
                    <a:pt x="41" y="138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1" y="0"/>
                    <a:pt x="41" y="0"/>
                    <a:pt x="41" y="0"/>
                  </a:cubicBezTo>
                  <a:lnTo>
                    <a:pt x="51" y="0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430" name="Freeform 364">
              <a:extLst>
                <a:ext uri="{FF2B5EF4-FFF2-40B4-BE49-F238E27FC236}">
                  <a16:creationId xmlns:a16="http://schemas.microsoft.com/office/drawing/2014/main" id="{924C5208-34D8-4C73-A38A-429C7D7F228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50038" y="5084763"/>
              <a:ext cx="225425" cy="227013"/>
            </a:xfrm>
            <a:custGeom>
              <a:avLst/>
              <a:gdLst>
                <a:gd name="T0" fmla="*/ 15 w 254"/>
                <a:gd name="T1" fmla="*/ 0 h 257"/>
                <a:gd name="T2" fmla="*/ 61 w 254"/>
                <a:gd name="T3" fmla="*/ 0 h 257"/>
                <a:gd name="T4" fmla="*/ 71 w 254"/>
                <a:gd name="T5" fmla="*/ 59 h 257"/>
                <a:gd name="T6" fmla="*/ 75 w 254"/>
                <a:gd name="T7" fmla="*/ 128 h 257"/>
                <a:gd name="T8" fmla="*/ 71 w 254"/>
                <a:gd name="T9" fmla="*/ 197 h 257"/>
                <a:gd name="T10" fmla="*/ 61 w 254"/>
                <a:gd name="T11" fmla="*/ 257 h 257"/>
                <a:gd name="T12" fmla="*/ 15 w 254"/>
                <a:gd name="T13" fmla="*/ 257 h 257"/>
                <a:gd name="T14" fmla="*/ 1 w 254"/>
                <a:gd name="T15" fmla="*/ 257 h 257"/>
                <a:gd name="T16" fmla="*/ 5 w 254"/>
                <a:gd name="T17" fmla="*/ 243 h 257"/>
                <a:gd name="T18" fmla="*/ 24 w 254"/>
                <a:gd name="T19" fmla="*/ 127 h 257"/>
                <a:gd name="T20" fmla="*/ 5 w 254"/>
                <a:gd name="T21" fmla="*/ 14 h 257"/>
                <a:gd name="T22" fmla="*/ 0 w 254"/>
                <a:gd name="T23" fmla="*/ 0 h 257"/>
                <a:gd name="T24" fmla="*/ 15 w 254"/>
                <a:gd name="T25" fmla="*/ 0 h 257"/>
                <a:gd name="T26" fmla="*/ 72 w 254"/>
                <a:gd name="T27" fmla="*/ 0 h 257"/>
                <a:gd name="T28" fmla="*/ 81 w 254"/>
                <a:gd name="T29" fmla="*/ 58 h 257"/>
                <a:gd name="T30" fmla="*/ 85 w 254"/>
                <a:gd name="T31" fmla="*/ 128 h 257"/>
                <a:gd name="T32" fmla="*/ 81 w 254"/>
                <a:gd name="T33" fmla="*/ 199 h 257"/>
                <a:gd name="T34" fmla="*/ 72 w 254"/>
                <a:gd name="T35" fmla="*/ 257 h 257"/>
                <a:gd name="T36" fmla="*/ 116 w 254"/>
                <a:gd name="T37" fmla="*/ 257 h 257"/>
                <a:gd name="T38" fmla="*/ 126 w 254"/>
                <a:gd name="T39" fmla="*/ 197 h 257"/>
                <a:gd name="T40" fmla="*/ 130 w 254"/>
                <a:gd name="T41" fmla="*/ 128 h 257"/>
                <a:gd name="T42" fmla="*/ 126 w 254"/>
                <a:gd name="T43" fmla="*/ 59 h 257"/>
                <a:gd name="T44" fmla="*/ 116 w 254"/>
                <a:gd name="T45" fmla="*/ 0 h 257"/>
                <a:gd name="T46" fmla="*/ 72 w 254"/>
                <a:gd name="T47" fmla="*/ 0 h 257"/>
                <a:gd name="T48" fmla="*/ 127 w 254"/>
                <a:gd name="T49" fmla="*/ 0 h 257"/>
                <a:gd name="T50" fmla="*/ 171 w 254"/>
                <a:gd name="T51" fmla="*/ 0 h 257"/>
                <a:gd name="T52" fmla="*/ 181 w 254"/>
                <a:gd name="T53" fmla="*/ 59 h 257"/>
                <a:gd name="T54" fmla="*/ 185 w 254"/>
                <a:gd name="T55" fmla="*/ 128 h 257"/>
                <a:gd name="T56" fmla="*/ 181 w 254"/>
                <a:gd name="T57" fmla="*/ 197 h 257"/>
                <a:gd name="T58" fmla="*/ 171 w 254"/>
                <a:gd name="T59" fmla="*/ 257 h 257"/>
                <a:gd name="T60" fmla="*/ 127 w 254"/>
                <a:gd name="T61" fmla="*/ 257 h 257"/>
                <a:gd name="T62" fmla="*/ 136 w 254"/>
                <a:gd name="T63" fmla="*/ 199 h 257"/>
                <a:gd name="T64" fmla="*/ 140 w 254"/>
                <a:gd name="T65" fmla="*/ 128 h 257"/>
                <a:gd name="T66" fmla="*/ 136 w 254"/>
                <a:gd name="T67" fmla="*/ 58 h 257"/>
                <a:gd name="T68" fmla="*/ 127 w 254"/>
                <a:gd name="T69" fmla="*/ 0 h 257"/>
                <a:gd name="T70" fmla="*/ 182 w 254"/>
                <a:gd name="T71" fmla="*/ 0 h 257"/>
                <a:gd name="T72" fmla="*/ 191 w 254"/>
                <a:gd name="T73" fmla="*/ 58 h 257"/>
                <a:gd name="T74" fmla="*/ 195 w 254"/>
                <a:gd name="T75" fmla="*/ 128 h 257"/>
                <a:gd name="T76" fmla="*/ 191 w 254"/>
                <a:gd name="T77" fmla="*/ 199 h 257"/>
                <a:gd name="T78" fmla="*/ 182 w 254"/>
                <a:gd name="T79" fmla="*/ 257 h 257"/>
                <a:gd name="T80" fmla="*/ 219 w 254"/>
                <a:gd name="T81" fmla="*/ 257 h 257"/>
                <a:gd name="T82" fmla="*/ 226 w 254"/>
                <a:gd name="T83" fmla="*/ 257 h 257"/>
                <a:gd name="T84" fmla="*/ 229 w 254"/>
                <a:gd name="T85" fmla="*/ 250 h 257"/>
                <a:gd name="T86" fmla="*/ 254 w 254"/>
                <a:gd name="T87" fmla="*/ 128 h 257"/>
                <a:gd name="T88" fmla="*/ 229 w 254"/>
                <a:gd name="T89" fmla="*/ 7 h 257"/>
                <a:gd name="T90" fmla="*/ 226 w 254"/>
                <a:gd name="T91" fmla="*/ 0 h 257"/>
                <a:gd name="T92" fmla="*/ 219 w 254"/>
                <a:gd name="T93" fmla="*/ 0 h 257"/>
                <a:gd name="T94" fmla="*/ 182 w 254"/>
                <a:gd name="T95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54" h="257">
                  <a:moveTo>
                    <a:pt x="15" y="0"/>
                  </a:moveTo>
                  <a:cubicBezTo>
                    <a:pt x="61" y="0"/>
                    <a:pt x="61" y="0"/>
                    <a:pt x="61" y="0"/>
                  </a:cubicBezTo>
                  <a:cubicBezTo>
                    <a:pt x="65" y="20"/>
                    <a:pt x="69" y="40"/>
                    <a:pt x="71" y="59"/>
                  </a:cubicBezTo>
                  <a:cubicBezTo>
                    <a:pt x="73" y="82"/>
                    <a:pt x="75" y="105"/>
                    <a:pt x="75" y="128"/>
                  </a:cubicBezTo>
                  <a:cubicBezTo>
                    <a:pt x="75" y="151"/>
                    <a:pt x="73" y="174"/>
                    <a:pt x="71" y="197"/>
                  </a:cubicBezTo>
                  <a:cubicBezTo>
                    <a:pt x="69" y="217"/>
                    <a:pt x="65" y="237"/>
                    <a:pt x="61" y="257"/>
                  </a:cubicBezTo>
                  <a:cubicBezTo>
                    <a:pt x="15" y="257"/>
                    <a:pt x="15" y="257"/>
                    <a:pt x="15" y="257"/>
                  </a:cubicBezTo>
                  <a:cubicBezTo>
                    <a:pt x="1" y="257"/>
                    <a:pt x="1" y="257"/>
                    <a:pt x="1" y="257"/>
                  </a:cubicBezTo>
                  <a:cubicBezTo>
                    <a:pt x="5" y="243"/>
                    <a:pt x="5" y="243"/>
                    <a:pt x="5" y="243"/>
                  </a:cubicBezTo>
                  <a:cubicBezTo>
                    <a:pt x="17" y="204"/>
                    <a:pt x="24" y="165"/>
                    <a:pt x="24" y="127"/>
                  </a:cubicBezTo>
                  <a:cubicBezTo>
                    <a:pt x="25" y="89"/>
                    <a:pt x="18" y="51"/>
                    <a:pt x="5" y="1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" y="0"/>
                    <a:pt x="15" y="0"/>
                    <a:pt x="15" y="0"/>
                  </a:cubicBezTo>
                  <a:close/>
                  <a:moveTo>
                    <a:pt x="72" y="0"/>
                  </a:moveTo>
                  <a:cubicBezTo>
                    <a:pt x="76" y="19"/>
                    <a:pt x="79" y="39"/>
                    <a:pt x="81" y="58"/>
                  </a:cubicBezTo>
                  <a:cubicBezTo>
                    <a:pt x="84" y="81"/>
                    <a:pt x="85" y="105"/>
                    <a:pt x="85" y="128"/>
                  </a:cubicBezTo>
                  <a:cubicBezTo>
                    <a:pt x="85" y="152"/>
                    <a:pt x="84" y="175"/>
                    <a:pt x="81" y="199"/>
                  </a:cubicBezTo>
                  <a:cubicBezTo>
                    <a:pt x="79" y="218"/>
                    <a:pt x="76" y="237"/>
                    <a:pt x="72" y="257"/>
                  </a:cubicBezTo>
                  <a:cubicBezTo>
                    <a:pt x="116" y="257"/>
                    <a:pt x="116" y="257"/>
                    <a:pt x="116" y="257"/>
                  </a:cubicBezTo>
                  <a:cubicBezTo>
                    <a:pt x="120" y="237"/>
                    <a:pt x="124" y="217"/>
                    <a:pt x="126" y="197"/>
                  </a:cubicBezTo>
                  <a:cubicBezTo>
                    <a:pt x="128" y="174"/>
                    <a:pt x="130" y="151"/>
                    <a:pt x="130" y="128"/>
                  </a:cubicBezTo>
                  <a:cubicBezTo>
                    <a:pt x="130" y="105"/>
                    <a:pt x="128" y="82"/>
                    <a:pt x="126" y="59"/>
                  </a:cubicBezTo>
                  <a:cubicBezTo>
                    <a:pt x="124" y="40"/>
                    <a:pt x="120" y="20"/>
                    <a:pt x="116" y="0"/>
                  </a:cubicBezTo>
                  <a:cubicBezTo>
                    <a:pt x="72" y="0"/>
                    <a:pt x="72" y="0"/>
                    <a:pt x="72" y="0"/>
                  </a:cubicBezTo>
                  <a:close/>
                  <a:moveTo>
                    <a:pt x="127" y="0"/>
                  </a:moveTo>
                  <a:cubicBezTo>
                    <a:pt x="171" y="0"/>
                    <a:pt x="171" y="0"/>
                    <a:pt x="171" y="0"/>
                  </a:cubicBezTo>
                  <a:cubicBezTo>
                    <a:pt x="175" y="20"/>
                    <a:pt x="179" y="40"/>
                    <a:pt x="181" y="59"/>
                  </a:cubicBezTo>
                  <a:cubicBezTo>
                    <a:pt x="183" y="82"/>
                    <a:pt x="185" y="105"/>
                    <a:pt x="185" y="128"/>
                  </a:cubicBezTo>
                  <a:cubicBezTo>
                    <a:pt x="185" y="151"/>
                    <a:pt x="183" y="174"/>
                    <a:pt x="181" y="197"/>
                  </a:cubicBezTo>
                  <a:cubicBezTo>
                    <a:pt x="179" y="217"/>
                    <a:pt x="175" y="237"/>
                    <a:pt x="171" y="257"/>
                  </a:cubicBezTo>
                  <a:cubicBezTo>
                    <a:pt x="127" y="257"/>
                    <a:pt x="127" y="257"/>
                    <a:pt x="127" y="257"/>
                  </a:cubicBezTo>
                  <a:cubicBezTo>
                    <a:pt x="131" y="237"/>
                    <a:pt x="134" y="218"/>
                    <a:pt x="136" y="199"/>
                  </a:cubicBezTo>
                  <a:cubicBezTo>
                    <a:pt x="139" y="175"/>
                    <a:pt x="140" y="152"/>
                    <a:pt x="140" y="128"/>
                  </a:cubicBezTo>
                  <a:cubicBezTo>
                    <a:pt x="140" y="105"/>
                    <a:pt x="139" y="81"/>
                    <a:pt x="136" y="58"/>
                  </a:cubicBezTo>
                  <a:cubicBezTo>
                    <a:pt x="134" y="39"/>
                    <a:pt x="131" y="19"/>
                    <a:pt x="127" y="0"/>
                  </a:cubicBezTo>
                  <a:close/>
                  <a:moveTo>
                    <a:pt x="182" y="0"/>
                  </a:moveTo>
                  <a:cubicBezTo>
                    <a:pt x="186" y="19"/>
                    <a:pt x="189" y="39"/>
                    <a:pt x="191" y="58"/>
                  </a:cubicBezTo>
                  <a:cubicBezTo>
                    <a:pt x="194" y="81"/>
                    <a:pt x="195" y="105"/>
                    <a:pt x="195" y="128"/>
                  </a:cubicBezTo>
                  <a:cubicBezTo>
                    <a:pt x="195" y="152"/>
                    <a:pt x="194" y="175"/>
                    <a:pt x="191" y="199"/>
                  </a:cubicBezTo>
                  <a:cubicBezTo>
                    <a:pt x="189" y="218"/>
                    <a:pt x="186" y="237"/>
                    <a:pt x="182" y="257"/>
                  </a:cubicBezTo>
                  <a:cubicBezTo>
                    <a:pt x="219" y="257"/>
                    <a:pt x="219" y="257"/>
                    <a:pt x="219" y="257"/>
                  </a:cubicBezTo>
                  <a:cubicBezTo>
                    <a:pt x="226" y="257"/>
                    <a:pt x="226" y="257"/>
                    <a:pt x="226" y="257"/>
                  </a:cubicBezTo>
                  <a:cubicBezTo>
                    <a:pt x="229" y="250"/>
                    <a:pt x="229" y="250"/>
                    <a:pt x="229" y="250"/>
                  </a:cubicBezTo>
                  <a:cubicBezTo>
                    <a:pt x="246" y="210"/>
                    <a:pt x="254" y="169"/>
                    <a:pt x="254" y="128"/>
                  </a:cubicBezTo>
                  <a:cubicBezTo>
                    <a:pt x="254" y="88"/>
                    <a:pt x="245" y="47"/>
                    <a:pt x="229" y="7"/>
                  </a:cubicBezTo>
                  <a:cubicBezTo>
                    <a:pt x="226" y="0"/>
                    <a:pt x="226" y="0"/>
                    <a:pt x="226" y="0"/>
                  </a:cubicBezTo>
                  <a:cubicBezTo>
                    <a:pt x="219" y="0"/>
                    <a:pt x="219" y="0"/>
                    <a:pt x="219" y="0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431" name="Rectangle 365">
              <a:extLst>
                <a:ext uri="{FF2B5EF4-FFF2-40B4-BE49-F238E27FC236}">
                  <a16:creationId xmlns:a16="http://schemas.microsoft.com/office/drawing/2014/main" id="{BB6BEEFC-C5F3-40E5-8D2E-5813AB383F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43700" y="5308600"/>
              <a:ext cx="30163" cy="30163"/>
            </a:xfrm>
            <a:prstGeom prst="rect">
              <a:avLst/>
            </a:pr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432" name="Rectangle 366">
              <a:extLst>
                <a:ext uri="{FF2B5EF4-FFF2-40B4-BE49-F238E27FC236}">
                  <a16:creationId xmlns:a16="http://schemas.microsoft.com/office/drawing/2014/main" id="{74C0E2F7-998E-4857-8D56-BDA6EBE35D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50050" y="5000625"/>
              <a:ext cx="26988" cy="93663"/>
            </a:xfrm>
            <a:prstGeom prst="rect">
              <a:avLst/>
            </a:pr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433" name="Freeform 367">
              <a:extLst>
                <a:ext uri="{FF2B5EF4-FFF2-40B4-BE49-F238E27FC236}">
                  <a16:creationId xmlns:a16="http://schemas.microsoft.com/office/drawing/2014/main" id="{58BC1D8E-3D00-4AD7-B7AF-9C2DCE73755E}"/>
                </a:ext>
              </a:extLst>
            </p:cNvPr>
            <p:cNvSpPr>
              <a:spLocks/>
            </p:cNvSpPr>
            <p:nvPr/>
          </p:nvSpPr>
          <p:spPr bwMode="auto">
            <a:xfrm>
              <a:off x="6750050" y="4970463"/>
              <a:ext cx="114300" cy="92075"/>
            </a:xfrm>
            <a:custGeom>
              <a:avLst/>
              <a:gdLst>
                <a:gd name="T0" fmla="*/ 14 w 129"/>
                <a:gd name="T1" fmla="*/ 2 h 104"/>
                <a:gd name="T2" fmla="*/ 1 w 129"/>
                <a:gd name="T3" fmla="*/ 9 h 104"/>
                <a:gd name="T4" fmla="*/ 0 w 129"/>
                <a:gd name="T5" fmla="*/ 23 h 104"/>
                <a:gd name="T6" fmla="*/ 0 w 129"/>
                <a:gd name="T7" fmla="*/ 80 h 104"/>
                <a:gd name="T8" fmla="*/ 1 w 129"/>
                <a:gd name="T9" fmla="*/ 96 h 104"/>
                <a:gd name="T10" fmla="*/ 15 w 129"/>
                <a:gd name="T11" fmla="*/ 101 h 104"/>
                <a:gd name="T12" fmla="*/ 121 w 129"/>
                <a:gd name="T13" fmla="*/ 56 h 104"/>
                <a:gd name="T14" fmla="*/ 128 w 129"/>
                <a:gd name="T15" fmla="*/ 49 h 104"/>
                <a:gd name="T16" fmla="*/ 121 w 129"/>
                <a:gd name="T17" fmla="*/ 35 h 104"/>
                <a:gd name="T18" fmla="*/ 117 w 129"/>
                <a:gd name="T19" fmla="*/ 46 h 104"/>
                <a:gd name="T20" fmla="*/ 121 w 129"/>
                <a:gd name="T21" fmla="*/ 35 h 104"/>
                <a:gd name="T22" fmla="*/ 14 w 129"/>
                <a:gd name="T23" fmla="*/ 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9" h="104">
                  <a:moveTo>
                    <a:pt x="14" y="2"/>
                  </a:moveTo>
                  <a:cubicBezTo>
                    <a:pt x="9" y="0"/>
                    <a:pt x="3" y="3"/>
                    <a:pt x="1" y="9"/>
                  </a:cubicBezTo>
                  <a:cubicBezTo>
                    <a:pt x="0" y="11"/>
                    <a:pt x="0" y="16"/>
                    <a:pt x="0" y="23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8"/>
                    <a:pt x="1" y="94"/>
                    <a:pt x="1" y="96"/>
                  </a:cubicBezTo>
                  <a:cubicBezTo>
                    <a:pt x="4" y="101"/>
                    <a:pt x="10" y="104"/>
                    <a:pt x="15" y="101"/>
                  </a:cubicBezTo>
                  <a:cubicBezTo>
                    <a:pt x="121" y="56"/>
                    <a:pt x="121" y="56"/>
                    <a:pt x="121" y="56"/>
                  </a:cubicBezTo>
                  <a:cubicBezTo>
                    <a:pt x="124" y="54"/>
                    <a:pt x="127" y="52"/>
                    <a:pt x="128" y="49"/>
                  </a:cubicBezTo>
                  <a:cubicBezTo>
                    <a:pt x="129" y="43"/>
                    <a:pt x="126" y="37"/>
                    <a:pt x="121" y="35"/>
                  </a:cubicBezTo>
                  <a:cubicBezTo>
                    <a:pt x="117" y="46"/>
                    <a:pt x="117" y="46"/>
                    <a:pt x="117" y="46"/>
                  </a:cubicBezTo>
                  <a:cubicBezTo>
                    <a:pt x="121" y="35"/>
                    <a:pt x="121" y="35"/>
                    <a:pt x="121" y="35"/>
                  </a:cubicBezTo>
                  <a:lnTo>
                    <a:pt x="14" y="2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</p:grpSp>
      <p:grpSp>
        <p:nvGrpSpPr>
          <p:cNvPr id="544" name="Group 543">
            <a:extLst>
              <a:ext uri="{FF2B5EF4-FFF2-40B4-BE49-F238E27FC236}">
                <a16:creationId xmlns:a16="http://schemas.microsoft.com/office/drawing/2014/main" id="{28CFA1DD-7CE4-4B8A-8008-25B159EDEE00}"/>
              </a:ext>
            </a:extLst>
          </p:cNvPr>
          <p:cNvGrpSpPr>
            <a:grpSpLocks noChangeAspect="1"/>
          </p:cNvGrpSpPr>
          <p:nvPr/>
        </p:nvGrpSpPr>
        <p:grpSpPr>
          <a:xfrm>
            <a:off x="7442018" y="4348543"/>
            <a:ext cx="849313" cy="846138"/>
            <a:chOff x="7307263" y="4779963"/>
            <a:chExt cx="849313" cy="846138"/>
          </a:xfrm>
        </p:grpSpPr>
        <p:sp>
          <p:nvSpPr>
            <p:cNvPr id="434" name="Oval 368">
              <a:extLst>
                <a:ext uri="{FF2B5EF4-FFF2-40B4-BE49-F238E27FC236}">
                  <a16:creationId xmlns:a16="http://schemas.microsoft.com/office/drawing/2014/main" id="{2FAAEB15-9FF2-4232-8CB6-FACF8B39B7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07263" y="4779963"/>
              <a:ext cx="849313" cy="846138"/>
            </a:xfrm>
            <a:prstGeom prst="ellipse">
              <a:avLst/>
            </a:prstGeom>
            <a:solidFill>
              <a:srgbClr val="FF9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435" name="Freeform 369">
              <a:extLst>
                <a:ext uri="{FF2B5EF4-FFF2-40B4-BE49-F238E27FC236}">
                  <a16:creationId xmlns:a16="http://schemas.microsoft.com/office/drawing/2014/main" id="{8571B10B-7CDA-43BB-AE51-1F0D05778E86}"/>
                </a:ext>
              </a:extLst>
            </p:cNvPr>
            <p:cNvSpPr>
              <a:spLocks/>
            </p:cNvSpPr>
            <p:nvPr/>
          </p:nvSpPr>
          <p:spPr bwMode="auto">
            <a:xfrm>
              <a:off x="7499350" y="5237163"/>
              <a:ext cx="300038" cy="107950"/>
            </a:xfrm>
            <a:custGeom>
              <a:avLst/>
              <a:gdLst>
                <a:gd name="T0" fmla="*/ 30 w 339"/>
                <a:gd name="T1" fmla="*/ 123 h 123"/>
                <a:gd name="T2" fmla="*/ 29 w 339"/>
                <a:gd name="T3" fmla="*/ 123 h 123"/>
                <a:gd name="T4" fmla="*/ 8 w 339"/>
                <a:gd name="T5" fmla="*/ 114 h 123"/>
                <a:gd name="T6" fmla="*/ 0 w 339"/>
                <a:gd name="T7" fmla="*/ 94 h 123"/>
                <a:gd name="T8" fmla="*/ 0 w 339"/>
                <a:gd name="T9" fmla="*/ 6 h 123"/>
                <a:gd name="T10" fmla="*/ 0 w 339"/>
                <a:gd name="T11" fmla="*/ 6 h 123"/>
                <a:gd name="T12" fmla="*/ 0 w 339"/>
                <a:gd name="T13" fmla="*/ 0 h 123"/>
                <a:gd name="T14" fmla="*/ 328 w 339"/>
                <a:gd name="T15" fmla="*/ 0 h 123"/>
                <a:gd name="T16" fmla="*/ 328 w 339"/>
                <a:gd name="T17" fmla="*/ 22 h 123"/>
                <a:gd name="T18" fmla="*/ 328 w 339"/>
                <a:gd name="T19" fmla="*/ 22 h 123"/>
                <a:gd name="T20" fmla="*/ 328 w 339"/>
                <a:gd name="T21" fmla="*/ 27 h 123"/>
                <a:gd name="T22" fmla="*/ 328 w 339"/>
                <a:gd name="T23" fmla="*/ 33 h 123"/>
                <a:gd name="T24" fmla="*/ 339 w 339"/>
                <a:gd name="T25" fmla="*/ 33 h 123"/>
                <a:gd name="T26" fmla="*/ 339 w 339"/>
                <a:gd name="T27" fmla="*/ 94 h 123"/>
                <a:gd name="T28" fmla="*/ 331 w 339"/>
                <a:gd name="T29" fmla="*/ 114 h 123"/>
                <a:gd name="T30" fmla="*/ 310 w 339"/>
                <a:gd name="T31" fmla="*/ 123 h 123"/>
                <a:gd name="T32" fmla="*/ 148 w 339"/>
                <a:gd name="T33" fmla="*/ 123 h 123"/>
                <a:gd name="T34" fmla="*/ 131 w 339"/>
                <a:gd name="T35" fmla="*/ 84 h 123"/>
                <a:gd name="T36" fmla="*/ 89 w 339"/>
                <a:gd name="T37" fmla="*/ 67 h 123"/>
                <a:gd name="T38" fmla="*/ 47 w 339"/>
                <a:gd name="T39" fmla="*/ 84 h 123"/>
                <a:gd name="T40" fmla="*/ 30 w 339"/>
                <a:gd name="T41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9" h="123">
                  <a:moveTo>
                    <a:pt x="30" y="123"/>
                  </a:moveTo>
                  <a:cubicBezTo>
                    <a:pt x="29" y="123"/>
                    <a:pt x="29" y="123"/>
                    <a:pt x="29" y="123"/>
                  </a:cubicBezTo>
                  <a:cubicBezTo>
                    <a:pt x="21" y="123"/>
                    <a:pt x="14" y="119"/>
                    <a:pt x="8" y="114"/>
                  </a:cubicBezTo>
                  <a:cubicBezTo>
                    <a:pt x="3" y="109"/>
                    <a:pt x="0" y="102"/>
                    <a:pt x="0" y="9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28" y="0"/>
                    <a:pt x="328" y="0"/>
                    <a:pt x="328" y="0"/>
                  </a:cubicBezTo>
                  <a:cubicBezTo>
                    <a:pt x="328" y="22"/>
                    <a:pt x="328" y="22"/>
                    <a:pt x="328" y="22"/>
                  </a:cubicBezTo>
                  <a:cubicBezTo>
                    <a:pt x="328" y="22"/>
                    <a:pt x="328" y="22"/>
                    <a:pt x="328" y="22"/>
                  </a:cubicBezTo>
                  <a:cubicBezTo>
                    <a:pt x="328" y="24"/>
                    <a:pt x="328" y="25"/>
                    <a:pt x="328" y="27"/>
                  </a:cubicBezTo>
                  <a:cubicBezTo>
                    <a:pt x="328" y="33"/>
                    <a:pt x="328" y="33"/>
                    <a:pt x="328" y="33"/>
                  </a:cubicBezTo>
                  <a:cubicBezTo>
                    <a:pt x="339" y="33"/>
                    <a:pt x="339" y="33"/>
                    <a:pt x="339" y="33"/>
                  </a:cubicBezTo>
                  <a:cubicBezTo>
                    <a:pt x="339" y="94"/>
                    <a:pt x="339" y="94"/>
                    <a:pt x="339" y="94"/>
                  </a:cubicBezTo>
                  <a:cubicBezTo>
                    <a:pt x="339" y="102"/>
                    <a:pt x="336" y="109"/>
                    <a:pt x="331" y="114"/>
                  </a:cubicBezTo>
                  <a:cubicBezTo>
                    <a:pt x="326" y="119"/>
                    <a:pt x="318" y="123"/>
                    <a:pt x="310" y="123"/>
                  </a:cubicBezTo>
                  <a:cubicBezTo>
                    <a:pt x="148" y="123"/>
                    <a:pt x="148" y="123"/>
                    <a:pt x="148" y="123"/>
                  </a:cubicBezTo>
                  <a:cubicBezTo>
                    <a:pt x="148" y="108"/>
                    <a:pt x="142" y="95"/>
                    <a:pt x="131" y="84"/>
                  </a:cubicBezTo>
                  <a:cubicBezTo>
                    <a:pt x="120" y="73"/>
                    <a:pt x="105" y="67"/>
                    <a:pt x="89" y="67"/>
                  </a:cubicBezTo>
                  <a:cubicBezTo>
                    <a:pt x="73" y="67"/>
                    <a:pt x="58" y="73"/>
                    <a:pt x="47" y="84"/>
                  </a:cubicBezTo>
                  <a:cubicBezTo>
                    <a:pt x="37" y="95"/>
                    <a:pt x="31" y="108"/>
                    <a:pt x="30" y="123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436" name="Freeform 370">
              <a:extLst>
                <a:ext uri="{FF2B5EF4-FFF2-40B4-BE49-F238E27FC236}">
                  <a16:creationId xmlns:a16="http://schemas.microsoft.com/office/drawing/2014/main" id="{94AC97D4-BD88-4F50-AFB4-FD30FA6EEED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58113" y="5237163"/>
              <a:ext cx="204788" cy="107950"/>
            </a:xfrm>
            <a:custGeom>
              <a:avLst/>
              <a:gdLst>
                <a:gd name="T0" fmla="*/ 36 w 232"/>
                <a:gd name="T1" fmla="*/ 0 h 123"/>
                <a:gd name="T2" fmla="*/ 200 w 232"/>
                <a:gd name="T3" fmla="*/ 0 h 123"/>
                <a:gd name="T4" fmla="*/ 223 w 232"/>
                <a:gd name="T5" fmla="*/ 10 h 123"/>
                <a:gd name="T6" fmla="*/ 232 w 232"/>
                <a:gd name="T7" fmla="*/ 32 h 123"/>
                <a:gd name="T8" fmla="*/ 232 w 232"/>
                <a:gd name="T9" fmla="*/ 91 h 123"/>
                <a:gd name="T10" fmla="*/ 223 w 232"/>
                <a:gd name="T11" fmla="*/ 113 h 123"/>
                <a:gd name="T12" fmla="*/ 200 w 232"/>
                <a:gd name="T13" fmla="*/ 123 h 123"/>
                <a:gd name="T14" fmla="*/ 179 w 232"/>
                <a:gd name="T15" fmla="*/ 123 h 123"/>
                <a:gd name="T16" fmla="*/ 162 w 232"/>
                <a:gd name="T17" fmla="*/ 84 h 123"/>
                <a:gd name="T18" fmla="*/ 120 w 232"/>
                <a:gd name="T19" fmla="*/ 67 h 123"/>
                <a:gd name="T20" fmla="*/ 78 w 232"/>
                <a:gd name="T21" fmla="*/ 84 h 123"/>
                <a:gd name="T22" fmla="*/ 60 w 232"/>
                <a:gd name="T23" fmla="*/ 123 h 123"/>
                <a:gd name="T24" fmla="*/ 0 w 232"/>
                <a:gd name="T25" fmla="*/ 123 h 123"/>
                <a:gd name="T26" fmla="*/ 0 w 232"/>
                <a:gd name="T27" fmla="*/ 101 h 123"/>
                <a:gd name="T28" fmla="*/ 19 w 232"/>
                <a:gd name="T29" fmla="*/ 101 h 123"/>
                <a:gd name="T30" fmla="*/ 19 w 232"/>
                <a:gd name="T31" fmla="*/ 12 h 123"/>
                <a:gd name="T32" fmla="*/ 36 w 232"/>
                <a:gd name="T33" fmla="*/ 12 h 123"/>
                <a:gd name="T34" fmla="*/ 36 w 232"/>
                <a:gd name="T35" fmla="*/ 0 h 123"/>
                <a:gd name="T36" fmla="*/ 202 w 232"/>
                <a:gd name="T37" fmla="*/ 59 h 123"/>
                <a:gd name="T38" fmla="*/ 213 w 232"/>
                <a:gd name="T39" fmla="*/ 48 h 123"/>
                <a:gd name="T40" fmla="*/ 202 w 232"/>
                <a:gd name="T41" fmla="*/ 37 h 123"/>
                <a:gd name="T42" fmla="*/ 154 w 232"/>
                <a:gd name="T43" fmla="*/ 37 h 123"/>
                <a:gd name="T44" fmla="*/ 143 w 232"/>
                <a:gd name="T45" fmla="*/ 48 h 123"/>
                <a:gd name="T46" fmla="*/ 154 w 232"/>
                <a:gd name="T47" fmla="*/ 59 h 123"/>
                <a:gd name="T48" fmla="*/ 202 w 232"/>
                <a:gd name="T49" fmla="*/ 59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2" h="123">
                  <a:moveTo>
                    <a:pt x="36" y="0"/>
                  </a:moveTo>
                  <a:cubicBezTo>
                    <a:pt x="200" y="0"/>
                    <a:pt x="200" y="0"/>
                    <a:pt x="200" y="0"/>
                  </a:cubicBezTo>
                  <a:cubicBezTo>
                    <a:pt x="209" y="0"/>
                    <a:pt x="217" y="4"/>
                    <a:pt x="223" y="10"/>
                  </a:cubicBezTo>
                  <a:cubicBezTo>
                    <a:pt x="229" y="16"/>
                    <a:pt x="232" y="24"/>
                    <a:pt x="232" y="32"/>
                  </a:cubicBezTo>
                  <a:cubicBezTo>
                    <a:pt x="232" y="91"/>
                    <a:pt x="232" y="91"/>
                    <a:pt x="232" y="91"/>
                  </a:cubicBezTo>
                  <a:cubicBezTo>
                    <a:pt x="232" y="99"/>
                    <a:pt x="229" y="107"/>
                    <a:pt x="223" y="113"/>
                  </a:cubicBezTo>
                  <a:cubicBezTo>
                    <a:pt x="217" y="119"/>
                    <a:pt x="209" y="123"/>
                    <a:pt x="200" y="123"/>
                  </a:cubicBezTo>
                  <a:cubicBezTo>
                    <a:pt x="179" y="123"/>
                    <a:pt x="179" y="123"/>
                    <a:pt x="179" y="123"/>
                  </a:cubicBezTo>
                  <a:cubicBezTo>
                    <a:pt x="178" y="108"/>
                    <a:pt x="172" y="95"/>
                    <a:pt x="162" y="84"/>
                  </a:cubicBezTo>
                  <a:cubicBezTo>
                    <a:pt x="151" y="73"/>
                    <a:pt x="136" y="67"/>
                    <a:pt x="120" y="67"/>
                  </a:cubicBezTo>
                  <a:cubicBezTo>
                    <a:pt x="104" y="67"/>
                    <a:pt x="89" y="73"/>
                    <a:pt x="78" y="84"/>
                  </a:cubicBezTo>
                  <a:cubicBezTo>
                    <a:pt x="67" y="95"/>
                    <a:pt x="61" y="108"/>
                    <a:pt x="6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19" y="101"/>
                    <a:pt x="19" y="101"/>
                    <a:pt x="19" y="101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0"/>
                    <a:pt x="36" y="0"/>
                    <a:pt x="36" y="0"/>
                  </a:cubicBezTo>
                  <a:close/>
                  <a:moveTo>
                    <a:pt x="202" y="59"/>
                  </a:moveTo>
                  <a:cubicBezTo>
                    <a:pt x="208" y="59"/>
                    <a:pt x="213" y="54"/>
                    <a:pt x="213" y="48"/>
                  </a:cubicBezTo>
                  <a:cubicBezTo>
                    <a:pt x="213" y="42"/>
                    <a:pt x="208" y="37"/>
                    <a:pt x="202" y="37"/>
                  </a:cubicBezTo>
                  <a:cubicBezTo>
                    <a:pt x="154" y="37"/>
                    <a:pt x="154" y="37"/>
                    <a:pt x="154" y="37"/>
                  </a:cubicBezTo>
                  <a:cubicBezTo>
                    <a:pt x="148" y="37"/>
                    <a:pt x="143" y="42"/>
                    <a:pt x="143" y="48"/>
                  </a:cubicBezTo>
                  <a:cubicBezTo>
                    <a:pt x="143" y="54"/>
                    <a:pt x="148" y="59"/>
                    <a:pt x="154" y="59"/>
                  </a:cubicBezTo>
                  <a:lnTo>
                    <a:pt x="202" y="59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437" name="Freeform 371">
              <a:extLst>
                <a:ext uri="{FF2B5EF4-FFF2-40B4-BE49-F238E27FC236}">
                  <a16:creationId xmlns:a16="http://schemas.microsoft.com/office/drawing/2014/main" id="{AF3536DC-0207-41B7-9F1B-76E27562E615}"/>
                </a:ext>
              </a:extLst>
            </p:cNvPr>
            <p:cNvSpPr>
              <a:spLocks/>
            </p:cNvSpPr>
            <p:nvPr/>
          </p:nvSpPr>
          <p:spPr bwMode="auto">
            <a:xfrm>
              <a:off x="7780338" y="5156200"/>
              <a:ext cx="142875" cy="96838"/>
            </a:xfrm>
            <a:custGeom>
              <a:avLst/>
              <a:gdLst>
                <a:gd name="T0" fmla="*/ 11 w 161"/>
                <a:gd name="T1" fmla="*/ 0 h 111"/>
                <a:gd name="T2" fmla="*/ 0 w 161"/>
                <a:gd name="T3" fmla="*/ 10 h 111"/>
                <a:gd name="T4" fmla="*/ 11 w 161"/>
                <a:gd name="T5" fmla="*/ 21 h 111"/>
                <a:gd name="T6" fmla="*/ 84 w 161"/>
                <a:gd name="T7" fmla="*/ 21 h 111"/>
                <a:gd name="T8" fmla="*/ 139 w 161"/>
                <a:gd name="T9" fmla="*/ 105 h 111"/>
                <a:gd name="T10" fmla="*/ 155 w 161"/>
                <a:gd name="T11" fmla="*/ 108 h 111"/>
                <a:gd name="T12" fmla="*/ 158 w 161"/>
                <a:gd name="T13" fmla="*/ 93 h 111"/>
                <a:gd name="T14" fmla="*/ 99 w 161"/>
                <a:gd name="T15" fmla="*/ 5 h 111"/>
                <a:gd name="T16" fmla="*/ 90 w 161"/>
                <a:gd name="T17" fmla="*/ 0 h 111"/>
                <a:gd name="T18" fmla="*/ 11 w 161"/>
                <a:gd name="T1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1" h="111">
                  <a:moveTo>
                    <a:pt x="11" y="0"/>
                  </a:moveTo>
                  <a:cubicBezTo>
                    <a:pt x="5" y="0"/>
                    <a:pt x="0" y="4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84" y="21"/>
                    <a:pt x="84" y="21"/>
                    <a:pt x="84" y="21"/>
                  </a:cubicBezTo>
                  <a:cubicBezTo>
                    <a:pt x="139" y="105"/>
                    <a:pt x="139" y="105"/>
                    <a:pt x="139" y="105"/>
                  </a:cubicBezTo>
                  <a:cubicBezTo>
                    <a:pt x="143" y="110"/>
                    <a:pt x="149" y="111"/>
                    <a:pt x="155" y="108"/>
                  </a:cubicBezTo>
                  <a:cubicBezTo>
                    <a:pt x="160" y="105"/>
                    <a:pt x="161" y="98"/>
                    <a:pt x="158" y="93"/>
                  </a:cubicBezTo>
                  <a:cubicBezTo>
                    <a:pt x="99" y="5"/>
                    <a:pt x="99" y="5"/>
                    <a:pt x="99" y="5"/>
                  </a:cubicBezTo>
                  <a:cubicBezTo>
                    <a:pt x="98" y="2"/>
                    <a:pt x="94" y="0"/>
                    <a:pt x="90" y="0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438" name="Freeform 372">
              <a:extLst>
                <a:ext uri="{FF2B5EF4-FFF2-40B4-BE49-F238E27FC236}">
                  <a16:creationId xmlns:a16="http://schemas.microsoft.com/office/drawing/2014/main" id="{3CFD5533-9FB0-438C-9C0B-1E20FC1F3DC0}"/>
                </a:ext>
              </a:extLst>
            </p:cNvPr>
            <p:cNvSpPr>
              <a:spLocks/>
            </p:cNvSpPr>
            <p:nvPr/>
          </p:nvSpPr>
          <p:spPr bwMode="auto">
            <a:xfrm>
              <a:off x="7820025" y="5305425"/>
              <a:ext cx="87313" cy="85725"/>
            </a:xfrm>
            <a:custGeom>
              <a:avLst/>
              <a:gdLst>
                <a:gd name="T0" fmla="*/ 49 w 97"/>
                <a:gd name="T1" fmla="*/ 0 h 97"/>
                <a:gd name="T2" fmla="*/ 83 w 97"/>
                <a:gd name="T3" fmla="*/ 14 h 97"/>
                <a:gd name="T4" fmla="*/ 97 w 97"/>
                <a:gd name="T5" fmla="*/ 48 h 97"/>
                <a:gd name="T6" fmla="*/ 83 w 97"/>
                <a:gd name="T7" fmla="*/ 82 h 97"/>
                <a:gd name="T8" fmla="*/ 49 w 97"/>
                <a:gd name="T9" fmla="*/ 97 h 97"/>
                <a:gd name="T10" fmla="*/ 14 w 97"/>
                <a:gd name="T11" fmla="*/ 82 h 97"/>
                <a:gd name="T12" fmla="*/ 0 w 97"/>
                <a:gd name="T13" fmla="*/ 48 h 97"/>
                <a:gd name="T14" fmla="*/ 14 w 97"/>
                <a:gd name="T15" fmla="*/ 14 h 97"/>
                <a:gd name="T16" fmla="*/ 49 w 97"/>
                <a:gd name="T17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97">
                  <a:moveTo>
                    <a:pt x="49" y="0"/>
                  </a:moveTo>
                  <a:cubicBezTo>
                    <a:pt x="62" y="0"/>
                    <a:pt x="74" y="5"/>
                    <a:pt x="83" y="14"/>
                  </a:cubicBezTo>
                  <a:cubicBezTo>
                    <a:pt x="92" y="23"/>
                    <a:pt x="97" y="35"/>
                    <a:pt x="97" y="48"/>
                  </a:cubicBezTo>
                  <a:cubicBezTo>
                    <a:pt x="97" y="62"/>
                    <a:pt x="92" y="74"/>
                    <a:pt x="83" y="82"/>
                  </a:cubicBezTo>
                  <a:cubicBezTo>
                    <a:pt x="74" y="91"/>
                    <a:pt x="62" y="97"/>
                    <a:pt x="49" y="97"/>
                  </a:cubicBezTo>
                  <a:cubicBezTo>
                    <a:pt x="35" y="97"/>
                    <a:pt x="23" y="91"/>
                    <a:pt x="14" y="82"/>
                  </a:cubicBezTo>
                  <a:cubicBezTo>
                    <a:pt x="6" y="74"/>
                    <a:pt x="0" y="62"/>
                    <a:pt x="0" y="48"/>
                  </a:cubicBezTo>
                  <a:cubicBezTo>
                    <a:pt x="0" y="35"/>
                    <a:pt x="6" y="23"/>
                    <a:pt x="14" y="14"/>
                  </a:cubicBezTo>
                  <a:cubicBezTo>
                    <a:pt x="23" y="5"/>
                    <a:pt x="35" y="0"/>
                    <a:pt x="49" y="0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439" name="Freeform 373">
              <a:extLst>
                <a:ext uri="{FF2B5EF4-FFF2-40B4-BE49-F238E27FC236}">
                  <a16:creationId xmlns:a16="http://schemas.microsoft.com/office/drawing/2014/main" id="{F28B1A27-D8A5-4623-8703-435F71BDD90E}"/>
                </a:ext>
              </a:extLst>
            </p:cNvPr>
            <p:cNvSpPr>
              <a:spLocks/>
            </p:cNvSpPr>
            <p:nvPr/>
          </p:nvSpPr>
          <p:spPr bwMode="auto">
            <a:xfrm>
              <a:off x="7535863" y="5305425"/>
              <a:ext cx="85725" cy="85725"/>
            </a:xfrm>
            <a:custGeom>
              <a:avLst/>
              <a:gdLst>
                <a:gd name="T0" fmla="*/ 48 w 97"/>
                <a:gd name="T1" fmla="*/ 0 h 97"/>
                <a:gd name="T2" fmla="*/ 82 w 97"/>
                <a:gd name="T3" fmla="*/ 14 h 97"/>
                <a:gd name="T4" fmla="*/ 97 w 97"/>
                <a:gd name="T5" fmla="*/ 48 h 97"/>
                <a:gd name="T6" fmla="*/ 82 w 97"/>
                <a:gd name="T7" fmla="*/ 82 h 97"/>
                <a:gd name="T8" fmla="*/ 48 w 97"/>
                <a:gd name="T9" fmla="*/ 97 h 97"/>
                <a:gd name="T10" fmla="*/ 14 w 97"/>
                <a:gd name="T11" fmla="*/ 82 h 97"/>
                <a:gd name="T12" fmla="*/ 0 w 97"/>
                <a:gd name="T13" fmla="*/ 48 h 97"/>
                <a:gd name="T14" fmla="*/ 14 w 97"/>
                <a:gd name="T15" fmla="*/ 14 h 97"/>
                <a:gd name="T16" fmla="*/ 48 w 97"/>
                <a:gd name="T17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97">
                  <a:moveTo>
                    <a:pt x="48" y="0"/>
                  </a:moveTo>
                  <a:cubicBezTo>
                    <a:pt x="62" y="0"/>
                    <a:pt x="74" y="5"/>
                    <a:pt x="82" y="14"/>
                  </a:cubicBezTo>
                  <a:cubicBezTo>
                    <a:pt x="91" y="23"/>
                    <a:pt x="97" y="35"/>
                    <a:pt x="97" y="48"/>
                  </a:cubicBezTo>
                  <a:cubicBezTo>
                    <a:pt x="97" y="62"/>
                    <a:pt x="91" y="74"/>
                    <a:pt x="82" y="82"/>
                  </a:cubicBezTo>
                  <a:cubicBezTo>
                    <a:pt x="74" y="91"/>
                    <a:pt x="62" y="97"/>
                    <a:pt x="48" y="97"/>
                  </a:cubicBezTo>
                  <a:cubicBezTo>
                    <a:pt x="35" y="97"/>
                    <a:pt x="23" y="91"/>
                    <a:pt x="14" y="82"/>
                  </a:cubicBezTo>
                  <a:cubicBezTo>
                    <a:pt x="5" y="74"/>
                    <a:pt x="0" y="62"/>
                    <a:pt x="0" y="48"/>
                  </a:cubicBezTo>
                  <a:cubicBezTo>
                    <a:pt x="0" y="35"/>
                    <a:pt x="5" y="23"/>
                    <a:pt x="14" y="14"/>
                  </a:cubicBezTo>
                  <a:cubicBezTo>
                    <a:pt x="23" y="5"/>
                    <a:pt x="35" y="0"/>
                    <a:pt x="48" y="0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440" name="Rectangle 374">
              <a:extLst>
                <a:ext uri="{FF2B5EF4-FFF2-40B4-BE49-F238E27FC236}">
                  <a16:creationId xmlns:a16="http://schemas.microsoft.com/office/drawing/2014/main" id="{0B9DB0D6-AC0C-4569-8702-89A4BA0F60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80338" y="5164138"/>
              <a:ext cx="19050" cy="128588"/>
            </a:xfrm>
            <a:prstGeom prst="rect">
              <a:avLst/>
            </a:pr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441" name="Freeform 375">
              <a:extLst>
                <a:ext uri="{FF2B5EF4-FFF2-40B4-BE49-F238E27FC236}">
                  <a16:creationId xmlns:a16="http://schemas.microsoft.com/office/drawing/2014/main" id="{C01A6210-8F1C-458D-8694-77115FA94F32}"/>
                </a:ext>
              </a:extLst>
            </p:cNvPr>
            <p:cNvSpPr>
              <a:spLocks/>
            </p:cNvSpPr>
            <p:nvPr/>
          </p:nvSpPr>
          <p:spPr bwMode="auto">
            <a:xfrm>
              <a:off x="7543800" y="5183188"/>
              <a:ext cx="150813" cy="44450"/>
            </a:xfrm>
            <a:custGeom>
              <a:avLst/>
              <a:gdLst>
                <a:gd name="T0" fmla="*/ 0 w 169"/>
                <a:gd name="T1" fmla="*/ 50 h 50"/>
                <a:gd name="T2" fmla="*/ 33 w 169"/>
                <a:gd name="T3" fmla="*/ 0 h 50"/>
                <a:gd name="T4" fmla="*/ 64 w 169"/>
                <a:gd name="T5" fmla="*/ 18 h 50"/>
                <a:gd name="T6" fmla="*/ 118 w 169"/>
                <a:gd name="T7" fmla="*/ 13 h 50"/>
                <a:gd name="T8" fmla="*/ 140 w 169"/>
                <a:gd name="T9" fmla="*/ 1 h 50"/>
                <a:gd name="T10" fmla="*/ 169 w 169"/>
                <a:gd name="T11" fmla="*/ 50 h 50"/>
                <a:gd name="T12" fmla="*/ 0 w 169"/>
                <a:gd name="T13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9" h="50">
                  <a:moveTo>
                    <a:pt x="0" y="5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42" y="8"/>
                    <a:pt x="53" y="15"/>
                    <a:pt x="64" y="18"/>
                  </a:cubicBezTo>
                  <a:cubicBezTo>
                    <a:pt x="82" y="24"/>
                    <a:pt x="102" y="22"/>
                    <a:pt x="118" y="13"/>
                  </a:cubicBezTo>
                  <a:cubicBezTo>
                    <a:pt x="140" y="1"/>
                    <a:pt x="140" y="1"/>
                    <a:pt x="140" y="1"/>
                  </a:cubicBezTo>
                  <a:cubicBezTo>
                    <a:pt x="169" y="50"/>
                    <a:pt x="169" y="50"/>
                    <a:pt x="169" y="50"/>
                  </a:cubicBezTo>
                  <a:lnTo>
                    <a:pt x="0" y="50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442" name="Freeform 376">
              <a:extLst>
                <a:ext uri="{FF2B5EF4-FFF2-40B4-BE49-F238E27FC236}">
                  <a16:creationId xmlns:a16="http://schemas.microsoft.com/office/drawing/2014/main" id="{92100DFD-EC5E-49C1-AD02-8F583FBCD7B6}"/>
                </a:ext>
              </a:extLst>
            </p:cNvPr>
            <p:cNvSpPr>
              <a:spLocks/>
            </p:cNvSpPr>
            <p:nvPr/>
          </p:nvSpPr>
          <p:spPr bwMode="auto">
            <a:xfrm>
              <a:off x="7564438" y="5067300"/>
              <a:ext cx="127000" cy="127000"/>
            </a:xfrm>
            <a:custGeom>
              <a:avLst/>
              <a:gdLst>
                <a:gd name="T0" fmla="*/ 33 w 143"/>
                <a:gd name="T1" fmla="*/ 28 h 143"/>
                <a:gd name="T2" fmla="*/ 76 w 143"/>
                <a:gd name="T3" fmla="*/ 5 h 143"/>
                <a:gd name="T4" fmla="*/ 86 w 143"/>
                <a:gd name="T5" fmla="*/ 0 h 143"/>
                <a:gd name="T6" fmla="*/ 91 w 143"/>
                <a:gd name="T7" fmla="*/ 9 h 143"/>
                <a:gd name="T8" fmla="*/ 138 w 143"/>
                <a:gd name="T9" fmla="*/ 96 h 143"/>
                <a:gd name="T10" fmla="*/ 143 w 143"/>
                <a:gd name="T11" fmla="*/ 105 h 143"/>
                <a:gd name="T12" fmla="*/ 133 w 143"/>
                <a:gd name="T13" fmla="*/ 111 h 143"/>
                <a:gd name="T14" fmla="*/ 90 w 143"/>
                <a:gd name="T15" fmla="*/ 134 h 143"/>
                <a:gd name="T16" fmla="*/ 44 w 143"/>
                <a:gd name="T17" fmla="*/ 139 h 143"/>
                <a:gd name="T18" fmla="*/ 9 w 143"/>
                <a:gd name="T19" fmla="*/ 110 h 143"/>
                <a:gd name="T20" fmla="*/ 4 w 143"/>
                <a:gd name="T21" fmla="*/ 64 h 143"/>
                <a:gd name="T22" fmla="*/ 33 w 143"/>
                <a:gd name="T23" fmla="*/ 2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3" h="143">
                  <a:moveTo>
                    <a:pt x="33" y="28"/>
                  </a:moveTo>
                  <a:cubicBezTo>
                    <a:pt x="76" y="5"/>
                    <a:pt x="76" y="5"/>
                    <a:pt x="76" y="5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91" y="9"/>
                    <a:pt x="91" y="9"/>
                    <a:pt x="91" y="9"/>
                  </a:cubicBezTo>
                  <a:cubicBezTo>
                    <a:pt x="138" y="96"/>
                    <a:pt x="138" y="96"/>
                    <a:pt x="138" y="96"/>
                  </a:cubicBezTo>
                  <a:cubicBezTo>
                    <a:pt x="143" y="105"/>
                    <a:pt x="143" y="105"/>
                    <a:pt x="143" y="105"/>
                  </a:cubicBezTo>
                  <a:cubicBezTo>
                    <a:pt x="133" y="111"/>
                    <a:pt x="133" y="111"/>
                    <a:pt x="133" y="111"/>
                  </a:cubicBezTo>
                  <a:cubicBezTo>
                    <a:pt x="90" y="134"/>
                    <a:pt x="90" y="134"/>
                    <a:pt x="90" y="134"/>
                  </a:cubicBezTo>
                  <a:cubicBezTo>
                    <a:pt x="76" y="142"/>
                    <a:pt x="59" y="143"/>
                    <a:pt x="44" y="139"/>
                  </a:cubicBezTo>
                  <a:cubicBezTo>
                    <a:pt x="30" y="134"/>
                    <a:pt x="17" y="124"/>
                    <a:pt x="9" y="110"/>
                  </a:cubicBezTo>
                  <a:cubicBezTo>
                    <a:pt x="1" y="95"/>
                    <a:pt x="0" y="79"/>
                    <a:pt x="4" y="64"/>
                  </a:cubicBezTo>
                  <a:cubicBezTo>
                    <a:pt x="8" y="49"/>
                    <a:pt x="18" y="36"/>
                    <a:pt x="33" y="28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443" name="Freeform 377">
              <a:extLst>
                <a:ext uri="{FF2B5EF4-FFF2-40B4-BE49-F238E27FC236}">
                  <a16:creationId xmlns:a16="http://schemas.microsoft.com/office/drawing/2014/main" id="{D278776A-AF3E-4E75-BDBA-3C0714228D0D}"/>
                </a:ext>
              </a:extLst>
            </p:cNvPr>
            <p:cNvSpPr>
              <a:spLocks/>
            </p:cNvSpPr>
            <p:nvPr/>
          </p:nvSpPr>
          <p:spPr bwMode="auto">
            <a:xfrm>
              <a:off x="7646988" y="5014913"/>
              <a:ext cx="128588" cy="80963"/>
            </a:xfrm>
            <a:custGeom>
              <a:avLst/>
              <a:gdLst>
                <a:gd name="T0" fmla="*/ 0 w 81"/>
                <a:gd name="T1" fmla="*/ 41 h 51"/>
                <a:gd name="T2" fmla="*/ 75 w 81"/>
                <a:gd name="T3" fmla="*/ 0 h 51"/>
                <a:gd name="T4" fmla="*/ 81 w 81"/>
                <a:gd name="T5" fmla="*/ 11 h 51"/>
                <a:gd name="T6" fmla="*/ 6 w 81"/>
                <a:gd name="T7" fmla="*/ 51 h 51"/>
                <a:gd name="T8" fmla="*/ 0 w 81"/>
                <a:gd name="T9" fmla="*/ 4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51">
                  <a:moveTo>
                    <a:pt x="0" y="41"/>
                  </a:moveTo>
                  <a:lnTo>
                    <a:pt x="75" y="0"/>
                  </a:lnTo>
                  <a:lnTo>
                    <a:pt x="81" y="11"/>
                  </a:lnTo>
                  <a:lnTo>
                    <a:pt x="6" y="51"/>
                  </a:lnTo>
                  <a:lnTo>
                    <a:pt x="0" y="41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444" name="Freeform 378">
              <a:extLst>
                <a:ext uri="{FF2B5EF4-FFF2-40B4-BE49-F238E27FC236}">
                  <a16:creationId xmlns:a16="http://schemas.microsoft.com/office/drawing/2014/main" id="{8799C99B-C219-4C34-82F1-659665658F3D}"/>
                </a:ext>
              </a:extLst>
            </p:cNvPr>
            <p:cNvSpPr>
              <a:spLocks/>
            </p:cNvSpPr>
            <p:nvPr/>
          </p:nvSpPr>
          <p:spPr bwMode="auto">
            <a:xfrm>
              <a:off x="7661275" y="5040313"/>
              <a:ext cx="128588" cy="80963"/>
            </a:xfrm>
            <a:custGeom>
              <a:avLst/>
              <a:gdLst>
                <a:gd name="T0" fmla="*/ 0 w 81"/>
                <a:gd name="T1" fmla="*/ 41 h 51"/>
                <a:gd name="T2" fmla="*/ 75 w 81"/>
                <a:gd name="T3" fmla="*/ 0 h 51"/>
                <a:gd name="T4" fmla="*/ 81 w 81"/>
                <a:gd name="T5" fmla="*/ 11 h 51"/>
                <a:gd name="T6" fmla="*/ 6 w 81"/>
                <a:gd name="T7" fmla="*/ 51 h 51"/>
                <a:gd name="T8" fmla="*/ 0 w 81"/>
                <a:gd name="T9" fmla="*/ 4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51">
                  <a:moveTo>
                    <a:pt x="0" y="41"/>
                  </a:moveTo>
                  <a:lnTo>
                    <a:pt x="75" y="0"/>
                  </a:lnTo>
                  <a:lnTo>
                    <a:pt x="81" y="11"/>
                  </a:lnTo>
                  <a:lnTo>
                    <a:pt x="6" y="51"/>
                  </a:lnTo>
                  <a:lnTo>
                    <a:pt x="0" y="41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445" name="Freeform 379">
              <a:extLst>
                <a:ext uri="{FF2B5EF4-FFF2-40B4-BE49-F238E27FC236}">
                  <a16:creationId xmlns:a16="http://schemas.microsoft.com/office/drawing/2014/main" id="{40421DA5-0707-4908-89BD-EEAE73C83E14}"/>
                </a:ext>
              </a:extLst>
            </p:cNvPr>
            <p:cNvSpPr>
              <a:spLocks/>
            </p:cNvSpPr>
            <p:nvPr/>
          </p:nvSpPr>
          <p:spPr bwMode="auto">
            <a:xfrm>
              <a:off x="7675563" y="5065713"/>
              <a:ext cx="127000" cy="82550"/>
            </a:xfrm>
            <a:custGeom>
              <a:avLst/>
              <a:gdLst>
                <a:gd name="T0" fmla="*/ 0 w 80"/>
                <a:gd name="T1" fmla="*/ 41 h 52"/>
                <a:gd name="T2" fmla="*/ 75 w 80"/>
                <a:gd name="T3" fmla="*/ 0 h 52"/>
                <a:gd name="T4" fmla="*/ 80 w 80"/>
                <a:gd name="T5" fmla="*/ 10 h 52"/>
                <a:gd name="T6" fmla="*/ 5 w 80"/>
                <a:gd name="T7" fmla="*/ 52 h 52"/>
                <a:gd name="T8" fmla="*/ 0 w 80"/>
                <a:gd name="T9" fmla="*/ 4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52">
                  <a:moveTo>
                    <a:pt x="0" y="41"/>
                  </a:moveTo>
                  <a:lnTo>
                    <a:pt x="75" y="0"/>
                  </a:lnTo>
                  <a:lnTo>
                    <a:pt x="80" y="10"/>
                  </a:lnTo>
                  <a:lnTo>
                    <a:pt x="5" y="52"/>
                  </a:lnTo>
                  <a:lnTo>
                    <a:pt x="0" y="41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</p:grpSp>
      <p:grpSp>
        <p:nvGrpSpPr>
          <p:cNvPr id="543" name="Group 542">
            <a:extLst>
              <a:ext uri="{FF2B5EF4-FFF2-40B4-BE49-F238E27FC236}">
                <a16:creationId xmlns:a16="http://schemas.microsoft.com/office/drawing/2014/main" id="{D8B02569-227F-4ABF-902E-BE19AA84B5A0}"/>
              </a:ext>
            </a:extLst>
          </p:cNvPr>
          <p:cNvGrpSpPr>
            <a:grpSpLocks noChangeAspect="1"/>
          </p:cNvGrpSpPr>
          <p:nvPr/>
        </p:nvGrpSpPr>
        <p:grpSpPr>
          <a:xfrm>
            <a:off x="8622528" y="4348543"/>
            <a:ext cx="849313" cy="846138"/>
            <a:chOff x="8283575" y="4779963"/>
            <a:chExt cx="849313" cy="846138"/>
          </a:xfrm>
        </p:grpSpPr>
        <p:sp>
          <p:nvSpPr>
            <p:cNvPr id="446" name="Oval 380">
              <a:extLst>
                <a:ext uri="{FF2B5EF4-FFF2-40B4-BE49-F238E27FC236}">
                  <a16:creationId xmlns:a16="http://schemas.microsoft.com/office/drawing/2014/main" id="{5DEFCC28-9BB6-41B4-8119-87C48C0B6F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83575" y="4779963"/>
              <a:ext cx="849313" cy="846138"/>
            </a:xfrm>
            <a:prstGeom prst="ellipse">
              <a:avLst/>
            </a:prstGeom>
            <a:solidFill>
              <a:srgbClr val="9E9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447" name="Freeform 381">
              <a:extLst>
                <a:ext uri="{FF2B5EF4-FFF2-40B4-BE49-F238E27FC236}">
                  <a16:creationId xmlns:a16="http://schemas.microsoft.com/office/drawing/2014/main" id="{582C9DD7-5E36-401E-9A72-601212C88E33}"/>
                </a:ext>
              </a:extLst>
            </p:cNvPr>
            <p:cNvSpPr>
              <a:spLocks/>
            </p:cNvSpPr>
            <p:nvPr/>
          </p:nvSpPr>
          <p:spPr bwMode="auto">
            <a:xfrm>
              <a:off x="8645525" y="4970463"/>
              <a:ext cx="125413" cy="463550"/>
            </a:xfrm>
            <a:custGeom>
              <a:avLst/>
              <a:gdLst>
                <a:gd name="T0" fmla="*/ 0 w 141"/>
                <a:gd name="T1" fmla="*/ 515 h 526"/>
                <a:gd name="T2" fmla="*/ 11 w 141"/>
                <a:gd name="T3" fmla="*/ 526 h 526"/>
                <a:gd name="T4" fmla="*/ 22 w 141"/>
                <a:gd name="T5" fmla="*/ 515 h 526"/>
                <a:gd name="T6" fmla="*/ 22 w 141"/>
                <a:gd name="T7" fmla="*/ 480 h 526"/>
                <a:gd name="T8" fmla="*/ 70 w 141"/>
                <a:gd name="T9" fmla="*/ 460 h 526"/>
                <a:gd name="T10" fmla="*/ 119 w 141"/>
                <a:gd name="T11" fmla="*/ 472 h 526"/>
                <a:gd name="T12" fmla="*/ 119 w 141"/>
                <a:gd name="T13" fmla="*/ 515 h 526"/>
                <a:gd name="T14" fmla="*/ 130 w 141"/>
                <a:gd name="T15" fmla="*/ 526 h 526"/>
                <a:gd name="T16" fmla="*/ 141 w 141"/>
                <a:gd name="T17" fmla="*/ 515 h 526"/>
                <a:gd name="T18" fmla="*/ 141 w 141"/>
                <a:gd name="T19" fmla="*/ 175 h 526"/>
                <a:gd name="T20" fmla="*/ 141 w 141"/>
                <a:gd name="T21" fmla="*/ 171 h 526"/>
                <a:gd name="T22" fmla="*/ 141 w 141"/>
                <a:gd name="T23" fmla="*/ 171 h 526"/>
                <a:gd name="T24" fmla="*/ 81 w 141"/>
                <a:gd name="T25" fmla="*/ 9 h 526"/>
                <a:gd name="T26" fmla="*/ 75 w 141"/>
                <a:gd name="T27" fmla="*/ 2 h 526"/>
                <a:gd name="T28" fmla="*/ 61 w 141"/>
                <a:gd name="T29" fmla="*/ 9 h 526"/>
                <a:gd name="T30" fmla="*/ 71 w 141"/>
                <a:gd name="T31" fmla="*/ 12 h 526"/>
                <a:gd name="T32" fmla="*/ 61 w 141"/>
                <a:gd name="T33" fmla="*/ 9 h 526"/>
                <a:gd name="T34" fmla="*/ 1 w 141"/>
                <a:gd name="T35" fmla="*/ 171 h 526"/>
                <a:gd name="T36" fmla="*/ 0 w 141"/>
                <a:gd name="T37" fmla="*/ 175 h 526"/>
                <a:gd name="T38" fmla="*/ 0 w 141"/>
                <a:gd name="T39" fmla="*/ 515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1" h="526">
                  <a:moveTo>
                    <a:pt x="0" y="515"/>
                  </a:moveTo>
                  <a:cubicBezTo>
                    <a:pt x="0" y="521"/>
                    <a:pt x="5" y="526"/>
                    <a:pt x="11" y="526"/>
                  </a:cubicBezTo>
                  <a:cubicBezTo>
                    <a:pt x="17" y="526"/>
                    <a:pt x="22" y="521"/>
                    <a:pt x="22" y="515"/>
                  </a:cubicBezTo>
                  <a:cubicBezTo>
                    <a:pt x="22" y="480"/>
                    <a:pt x="22" y="480"/>
                    <a:pt x="22" y="480"/>
                  </a:cubicBezTo>
                  <a:cubicBezTo>
                    <a:pt x="70" y="460"/>
                    <a:pt x="70" y="460"/>
                    <a:pt x="70" y="460"/>
                  </a:cubicBezTo>
                  <a:cubicBezTo>
                    <a:pt x="119" y="472"/>
                    <a:pt x="119" y="472"/>
                    <a:pt x="119" y="472"/>
                  </a:cubicBezTo>
                  <a:cubicBezTo>
                    <a:pt x="119" y="515"/>
                    <a:pt x="119" y="515"/>
                    <a:pt x="119" y="515"/>
                  </a:cubicBezTo>
                  <a:cubicBezTo>
                    <a:pt x="119" y="521"/>
                    <a:pt x="124" y="526"/>
                    <a:pt x="130" y="526"/>
                  </a:cubicBezTo>
                  <a:cubicBezTo>
                    <a:pt x="136" y="526"/>
                    <a:pt x="141" y="521"/>
                    <a:pt x="141" y="515"/>
                  </a:cubicBezTo>
                  <a:cubicBezTo>
                    <a:pt x="141" y="175"/>
                    <a:pt x="141" y="175"/>
                    <a:pt x="141" y="175"/>
                  </a:cubicBezTo>
                  <a:cubicBezTo>
                    <a:pt x="141" y="174"/>
                    <a:pt x="141" y="172"/>
                    <a:pt x="141" y="171"/>
                  </a:cubicBezTo>
                  <a:cubicBezTo>
                    <a:pt x="141" y="171"/>
                    <a:pt x="141" y="171"/>
                    <a:pt x="141" y="171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0" y="6"/>
                    <a:pt x="78" y="3"/>
                    <a:pt x="75" y="2"/>
                  </a:cubicBezTo>
                  <a:cubicBezTo>
                    <a:pt x="69" y="0"/>
                    <a:pt x="63" y="3"/>
                    <a:pt x="61" y="9"/>
                  </a:cubicBezTo>
                  <a:cubicBezTo>
                    <a:pt x="71" y="12"/>
                    <a:pt x="71" y="12"/>
                    <a:pt x="71" y="12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1" y="171"/>
                    <a:pt x="1" y="171"/>
                    <a:pt x="1" y="171"/>
                  </a:cubicBezTo>
                  <a:cubicBezTo>
                    <a:pt x="1" y="172"/>
                    <a:pt x="0" y="173"/>
                    <a:pt x="0" y="175"/>
                  </a:cubicBezTo>
                  <a:lnTo>
                    <a:pt x="0" y="515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448" name="Freeform 382">
              <a:extLst>
                <a:ext uri="{FF2B5EF4-FFF2-40B4-BE49-F238E27FC236}">
                  <a16:creationId xmlns:a16="http://schemas.microsoft.com/office/drawing/2014/main" id="{3AF00B28-4E12-42FB-97F4-9B15276E0A1E}"/>
                </a:ext>
              </a:extLst>
            </p:cNvPr>
            <p:cNvSpPr>
              <a:spLocks/>
            </p:cNvSpPr>
            <p:nvPr/>
          </p:nvSpPr>
          <p:spPr bwMode="auto">
            <a:xfrm>
              <a:off x="8756650" y="5151438"/>
              <a:ext cx="160338" cy="146050"/>
            </a:xfrm>
            <a:custGeom>
              <a:avLst/>
              <a:gdLst>
                <a:gd name="T0" fmla="*/ 6 w 101"/>
                <a:gd name="T1" fmla="*/ 0 h 92"/>
                <a:gd name="T2" fmla="*/ 98 w 101"/>
                <a:gd name="T3" fmla="*/ 52 h 92"/>
                <a:gd name="T4" fmla="*/ 101 w 101"/>
                <a:gd name="T5" fmla="*/ 54 h 92"/>
                <a:gd name="T6" fmla="*/ 101 w 101"/>
                <a:gd name="T7" fmla="*/ 57 h 92"/>
                <a:gd name="T8" fmla="*/ 101 w 101"/>
                <a:gd name="T9" fmla="*/ 86 h 92"/>
                <a:gd name="T10" fmla="*/ 101 w 101"/>
                <a:gd name="T11" fmla="*/ 92 h 92"/>
                <a:gd name="T12" fmla="*/ 95 w 101"/>
                <a:gd name="T13" fmla="*/ 92 h 92"/>
                <a:gd name="T14" fmla="*/ 3 w 101"/>
                <a:gd name="T15" fmla="*/ 92 h 92"/>
                <a:gd name="T16" fmla="*/ 3 w 101"/>
                <a:gd name="T17" fmla="*/ 79 h 92"/>
                <a:gd name="T18" fmla="*/ 0 w 101"/>
                <a:gd name="T19" fmla="*/ 10 h 92"/>
                <a:gd name="T20" fmla="*/ 6 w 101"/>
                <a:gd name="T21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1" h="92">
                  <a:moveTo>
                    <a:pt x="6" y="0"/>
                  </a:moveTo>
                  <a:lnTo>
                    <a:pt x="98" y="52"/>
                  </a:lnTo>
                  <a:lnTo>
                    <a:pt x="101" y="54"/>
                  </a:lnTo>
                  <a:lnTo>
                    <a:pt x="101" y="57"/>
                  </a:lnTo>
                  <a:lnTo>
                    <a:pt x="101" y="86"/>
                  </a:lnTo>
                  <a:lnTo>
                    <a:pt x="101" y="92"/>
                  </a:lnTo>
                  <a:lnTo>
                    <a:pt x="95" y="92"/>
                  </a:lnTo>
                  <a:lnTo>
                    <a:pt x="3" y="92"/>
                  </a:lnTo>
                  <a:lnTo>
                    <a:pt x="3" y="79"/>
                  </a:lnTo>
                  <a:lnTo>
                    <a:pt x="0" y="1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449" name="Freeform 383">
              <a:extLst>
                <a:ext uri="{FF2B5EF4-FFF2-40B4-BE49-F238E27FC236}">
                  <a16:creationId xmlns:a16="http://schemas.microsoft.com/office/drawing/2014/main" id="{05987B0F-F238-4ACF-95E3-617FB010BD2C}"/>
                </a:ext>
              </a:extLst>
            </p:cNvPr>
            <p:cNvSpPr>
              <a:spLocks/>
            </p:cNvSpPr>
            <p:nvPr/>
          </p:nvSpPr>
          <p:spPr bwMode="auto">
            <a:xfrm>
              <a:off x="8499475" y="5151438"/>
              <a:ext cx="155575" cy="146050"/>
            </a:xfrm>
            <a:custGeom>
              <a:avLst/>
              <a:gdLst>
                <a:gd name="T0" fmla="*/ 175 w 175"/>
                <a:gd name="T1" fmla="*/ 165 h 165"/>
                <a:gd name="T2" fmla="*/ 11 w 175"/>
                <a:gd name="T3" fmla="*/ 165 h 165"/>
                <a:gd name="T4" fmla="*/ 0 w 175"/>
                <a:gd name="T5" fmla="*/ 165 h 165"/>
                <a:gd name="T6" fmla="*/ 0 w 175"/>
                <a:gd name="T7" fmla="*/ 154 h 165"/>
                <a:gd name="T8" fmla="*/ 0 w 175"/>
                <a:gd name="T9" fmla="*/ 103 h 165"/>
                <a:gd name="T10" fmla="*/ 0 w 175"/>
                <a:gd name="T11" fmla="*/ 97 h 165"/>
                <a:gd name="T12" fmla="*/ 6 w 175"/>
                <a:gd name="T13" fmla="*/ 94 h 165"/>
                <a:gd name="T14" fmla="*/ 169 w 175"/>
                <a:gd name="T15" fmla="*/ 0 h 165"/>
                <a:gd name="T16" fmla="*/ 175 w 175"/>
                <a:gd name="T17" fmla="*/ 16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5" h="165">
                  <a:moveTo>
                    <a:pt x="175" y="165"/>
                  </a:moveTo>
                  <a:cubicBezTo>
                    <a:pt x="11" y="165"/>
                    <a:pt x="11" y="165"/>
                    <a:pt x="11" y="165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6" y="94"/>
                    <a:pt x="6" y="94"/>
                    <a:pt x="6" y="94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73" y="6"/>
                    <a:pt x="175" y="158"/>
                    <a:pt x="175" y="165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450" name="Freeform 384">
              <a:extLst>
                <a:ext uri="{FF2B5EF4-FFF2-40B4-BE49-F238E27FC236}">
                  <a16:creationId xmlns:a16="http://schemas.microsoft.com/office/drawing/2014/main" id="{077C2ACF-44C8-4836-A2A8-D29D1FFB214F}"/>
                </a:ext>
              </a:extLst>
            </p:cNvPr>
            <p:cNvSpPr>
              <a:spLocks/>
            </p:cNvSpPr>
            <p:nvPr/>
          </p:nvSpPr>
          <p:spPr bwMode="auto">
            <a:xfrm>
              <a:off x="8572500" y="5308600"/>
              <a:ext cx="271463" cy="119063"/>
            </a:xfrm>
            <a:custGeom>
              <a:avLst/>
              <a:gdLst>
                <a:gd name="T0" fmla="*/ 123 w 171"/>
                <a:gd name="T1" fmla="*/ 0 h 75"/>
                <a:gd name="T2" fmla="*/ 170 w 171"/>
                <a:gd name="T3" fmla="*/ 45 h 75"/>
                <a:gd name="T4" fmla="*/ 171 w 171"/>
                <a:gd name="T5" fmla="*/ 47 h 75"/>
                <a:gd name="T6" fmla="*/ 171 w 171"/>
                <a:gd name="T7" fmla="*/ 50 h 75"/>
                <a:gd name="T8" fmla="*/ 171 w 171"/>
                <a:gd name="T9" fmla="*/ 66 h 75"/>
                <a:gd name="T10" fmla="*/ 171 w 171"/>
                <a:gd name="T11" fmla="*/ 74 h 75"/>
                <a:gd name="T12" fmla="*/ 164 w 171"/>
                <a:gd name="T13" fmla="*/ 72 h 75"/>
                <a:gd name="T14" fmla="*/ 86 w 171"/>
                <a:gd name="T15" fmla="*/ 48 h 75"/>
                <a:gd name="T16" fmla="*/ 8 w 171"/>
                <a:gd name="T17" fmla="*/ 72 h 75"/>
                <a:gd name="T18" fmla="*/ 0 w 171"/>
                <a:gd name="T19" fmla="*/ 75 h 75"/>
                <a:gd name="T20" fmla="*/ 0 w 171"/>
                <a:gd name="T21" fmla="*/ 67 h 75"/>
                <a:gd name="T22" fmla="*/ 0 w 171"/>
                <a:gd name="T23" fmla="*/ 50 h 75"/>
                <a:gd name="T24" fmla="*/ 0 w 171"/>
                <a:gd name="T25" fmla="*/ 48 h 75"/>
                <a:gd name="T26" fmla="*/ 2 w 171"/>
                <a:gd name="T27" fmla="*/ 46 h 75"/>
                <a:gd name="T28" fmla="*/ 48 w 171"/>
                <a:gd name="T29" fmla="*/ 0 h 75"/>
                <a:gd name="T30" fmla="*/ 123 w 171"/>
                <a:gd name="T31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1" h="75">
                  <a:moveTo>
                    <a:pt x="123" y="0"/>
                  </a:moveTo>
                  <a:lnTo>
                    <a:pt x="170" y="45"/>
                  </a:lnTo>
                  <a:lnTo>
                    <a:pt x="171" y="47"/>
                  </a:lnTo>
                  <a:lnTo>
                    <a:pt x="171" y="50"/>
                  </a:lnTo>
                  <a:lnTo>
                    <a:pt x="171" y="66"/>
                  </a:lnTo>
                  <a:lnTo>
                    <a:pt x="171" y="74"/>
                  </a:lnTo>
                  <a:lnTo>
                    <a:pt x="164" y="72"/>
                  </a:lnTo>
                  <a:lnTo>
                    <a:pt x="86" y="48"/>
                  </a:lnTo>
                  <a:lnTo>
                    <a:pt x="8" y="72"/>
                  </a:lnTo>
                  <a:lnTo>
                    <a:pt x="0" y="75"/>
                  </a:lnTo>
                  <a:lnTo>
                    <a:pt x="0" y="67"/>
                  </a:lnTo>
                  <a:lnTo>
                    <a:pt x="0" y="50"/>
                  </a:lnTo>
                  <a:lnTo>
                    <a:pt x="0" y="48"/>
                  </a:lnTo>
                  <a:lnTo>
                    <a:pt x="2" y="46"/>
                  </a:lnTo>
                  <a:lnTo>
                    <a:pt x="48" y="0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451" name="Freeform 385">
              <a:extLst>
                <a:ext uri="{FF2B5EF4-FFF2-40B4-BE49-F238E27FC236}">
                  <a16:creationId xmlns:a16="http://schemas.microsoft.com/office/drawing/2014/main" id="{5E76EEBB-150A-4898-95A7-C39932C0F9B3}"/>
                </a:ext>
              </a:extLst>
            </p:cNvPr>
            <p:cNvSpPr>
              <a:spLocks/>
            </p:cNvSpPr>
            <p:nvPr/>
          </p:nvSpPr>
          <p:spPr bwMode="auto">
            <a:xfrm>
              <a:off x="8807450" y="5132388"/>
              <a:ext cx="19050" cy="65088"/>
            </a:xfrm>
            <a:custGeom>
              <a:avLst/>
              <a:gdLst>
                <a:gd name="T0" fmla="*/ 22 w 22"/>
                <a:gd name="T1" fmla="*/ 11 h 74"/>
                <a:gd name="T2" fmla="*/ 11 w 22"/>
                <a:gd name="T3" fmla="*/ 0 h 74"/>
                <a:gd name="T4" fmla="*/ 0 w 22"/>
                <a:gd name="T5" fmla="*/ 11 h 74"/>
                <a:gd name="T6" fmla="*/ 0 w 22"/>
                <a:gd name="T7" fmla="*/ 64 h 74"/>
                <a:gd name="T8" fmla="*/ 11 w 22"/>
                <a:gd name="T9" fmla="*/ 74 h 74"/>
                <a:gd name="T10" fmla="*/ 22 w 22"/>
                <a:gd name="T11" fmla="*/ 64 h 74"/>
                <a:gd name="T12" fmla="*/ 22 w 22"/>
                <a:gd name="T13" fmla="*/ 1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74">
                  <a:moveTo>
                    <a:pt x="22" y="11"/>
                  </a:move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70"/>
                    <a:pt x="5" y="74"/>
                    <a:pt x="11" y="74"/>
                  </a:cubicBezTo>
                  <a:cubicBezTo>
                    <a:pt x="17" y="74"/>
                    <a:pt x="22" y="70"/>
                    <a:pt x="22" y="64"/>
                  </a:cubicBezTo>
                  <a:lnTo>
                    <a:pt x="22" y="11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452" name="Freeform 386">
              <a:extLst>
                <a:ext uri="{FF2B5EF4-FFF2-40B4-BE49-F238E27FC236}">
                  <a16:creationId xmlns:a16="http://schemas.microsoft.com/office/drawing/2014/main" id="{AF0B35C3-9A37-42E7-82A9-DE45FFA47E8D}"/>
                </a:ext>
              </a:extLst>
            </p:cNvPr>
            <p:cNvSpPr>
              <a:spLocks/>
            </p:cNvSpPr>
            <p:nvPr/>
          </p:nvSpPr>
          <p:spPr bwMode="auto">
            <a:xfrm>
              <a:off x="8851900" y="5159375"/>
              <a:ext cx="19050" cy="66675"/>
            </a:xfrm>
            <a:custGeom>
              <a:avLst/>
              <a:gdLst>
                <a:gd name="T0" fmla="*/ 22 w 22"/>
                <a:gd name="T1" fmla="*/ 11 h 74"/>
                <a:gd name="T2" fmla="*/ 11 w 22"/>
                <a:gd name="T3" fmla="*/ 0 h 74"/>
                <a:gd name="T4" fmla="*/ 0 w 22"/>
                <a:gd name="T5" fmla="*/ 11 h 74"/>
                <a:gd name="T6" fmla="*/ 0 w 22"/>
                <a:gd name="T7" fmla="*/ 63 h 74"/>
                <a:gd name="T8" fmla="*/ 11 w 22"/>
                <a:gd name="T9" fmla="*/ 74 h 74"/>
                <a:gd name="T10" fmla="*/ 22 w 22"/>
                <a:gd name="T11" fmla="*/ 63 h 74"/>
                <a:gd name="T12" fmla="*/ 22 w 22"/>
                <a:gd name="T13" fmla="*/ 1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74">
                  <a:moveTo>
                    <a:pt x="22" y="11"/>
                  </a:move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9"/>
                    <a:pt x="5" y="74"/>
                    <a:pt x="11" y="74"/>
                  </a:cubicBezTo>
                  <a:cubicBezTo>
                    <a:pt x="17" y="74"/>
                    <a:pt x="22" y="69"/>
                    <a:pt x="22" y="63"/>
                  </a:cubicBezTo>
                  <a:lnTo>
                    <a:pt x="22" y="11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453" name="Freeform 387">
              <a:extLst>
                <a:ext uri="{FF2B5EF4-FFF2-40B4-BE49-F238E27FC236}">
                  <a16:creationId xmlns:a16="http://schemas.microsoft.com/office/drawing/2014/main" id="{B365E09B-377E-4D54-90FE-582240CB00BE}"/>
                </a:ext>
              </a:extLst>
            </p:cNvPr>
            <p:cNvSpPr>
              <a:spLocks/>
            </p:cNvSpPr>
            <p:nvPr/>
          </p:nvSpPr>
          <p:spPr bwMode="auto">
            <a:xfrm>
              <a:off x="8582025" y="5132388"/>
              <a:ext cx="20638" cy="65088"/>
            </a:xfrm>
            <a:custGeom>
              <a:avLst/>
              <a:gdLst>
                <a:gd name="T0" fmla="*/ 22 w 22"/>
                <a:gd name="T1" fmla="*/ 11 h 74"/>
                <a:gd name="T2" fmla="*/ 11 w 22"/>
                <a:gd name="T3" fmla="*/ 0 h 74"/>
                <a:gd name="T4" fmla="*/ 0 w 22"/>
                <a:gd name="T5" fmla="*/ 11 h 74"/>
                <a:gd name="T6" fmla="*/ 0 w 22"/>
                <a:gd name="T7" fmla="*/ 64 h 74"/>
                <a:gd name="T8" fmla="*/ 11 w 22"/>
                <a:gd name="T9" fmla="*/ 74 h 74"/>
                <a:gd name="T10" fmla="*/ 22 w 22"/>
                <a:gd name="T11" fmla="*/ 64 h 74"/>
                <a:gd name="T12" fmla="*/ 22 w 22"/>
                <a:gd name="T13" fmla="*/ 1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74">
                  <a:moveTo>
                    <a:pt x="22" y="11"/>
                  </a:move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70"/>
                    <a:pt x="5" y="74"/>
                    <a:pt x="11" y="74"/>
                  </a:cubicBezTo>
                  <a:cubicBezTo>
                    <a:pt x="17" y="74"/>
                    <a:pt x="22" y="70"/>
                    <a:pt x="22" y="64"/>
                  </a:cubicBezTo>
                  <a:lnTo>
                    <a:pt x="22" y="11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454" name="Freeform 388">
              <a:extLst>
                <a:ext uri="{FF2B5EF4-FFF2-40B4-BE49-F238E27FC236}">
                  <a16:creationId xmlns:a16="http://schemas.microsoft.com/office/drawing/2014/main" id="{FD957F86-0DBD-43E6-B34F-E7CD70D192D7}"/>
                </a:ext>
              </a:extLst>
            </p:cNvPr>
            <p:cNvSpPr>
              <a:spLocks/>
            </p:cNvSpPr>
            <p:nvPr/>
          </p:nvSpPr>
          <p:spPr bwMode="auto">
            <a:xfrm>
              <a:off x="8537575" y="5159375"/>
              <a:ext cx="19050" cy="66675"/>
            </a:xfrm>
            <a:custGeom>
              <a:avLst/>
              <a:gdLst>
                <a:gd name="T0" fmla="*/ 22 w 22"/>
                <a:gd name="T1" fmla="*/ 11 h 74"/>
                <a:gd name="T2" fmla="*/ 11 w 22"/>
                <a:gd name="T3" fmla="*/ 0 h 74"/>
                <a:gd name="T4" fmla="*/ 0 w 22"/>
                <a:gd name="T5" fmla="*/ 11 h 74"/>
                <a:gd name="T6" fmla="*/ 0 w 22"/>
                <a:gd name="T7" fmla="*/ 63 h 74"/>
                <a:gd name="T8" fmla="*/ 11 w 22"/>
                <a:gd name="T9" fmla="*/ 74 h 74"/>
                <a:gd name="T10" fmla="*/ 22 w 22"/>
                <a:gd name="T11" fmla="*/ 63 h 74"/>
                <a:gd name="T12" fmla="*/ 22 w 22"/>
                <a:gd name="T13" fmla="*/ 1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74">
                  <a:moveTo>
                    <a:pt x="22" y="11"/>
                  </a:move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9"/>
                    <a:pt x="5" y="74"/>
                    <a:pt x="11" y="74"/>
                  </a:cubicBezTo>
                  <a:cubicBezTo>
                    <a:pt x="17" y="74"/>
                    <a:pt x="22" y="69"/>
                    <a:pt x="22" y="63"/>
                  </a:cubicBezTo>
                  <a:lnTo>
                    <a:pt x="22" y="11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</p:grpSp>
      <p:grpSp>
        <p:nvGrpSpPr>
          <p:cNvPr id="542" name="Group 541">
            <a:extLst>
              <a:ext uri="{FF2B5EF4-FFF2-40B4-BE49-F238E27FC236}">
                <a16:creationId xmlns:a16="http://schemas.microsoft.com/office/drawing/2014/main" id="{214FBA7F-5D75-4E8D-BCF0-0F2F5AFBDA31}"/>
              </a:ext>
            </a:extLst>
          </p:cNvPr>
          <p:cNvGrpSpPr>
            <a:grpSpLocks noChangeAspect="1"/>
          </p:cNvGrpSpPr>
          <p:nvPr/>
        </p:nvGrpSpPr>
        <p:grpSpPr>
          <a:xfrm>
            <a:off x="9803038" y="4348543"/>
            <a:ext cx="849313" cy="846138"/>
            <a:chOff x="9261475" y="4779963"/>
            <a:chExt cx="849313" cy="846138"/>
          </a:xfrm>
        </p:grpSpPr>
        <p:sp>
          <p:nvSpPr>
            <p:cNvPr id="455" name="Oval 389">
              <a:extLst>
                <a:ext uri="{FF2B5EF4-FFF2-40B4-BE49-F238E27FC236}">
                  <a16:creationId xmlns:a16="http://schemas.microsoft.com/office/drawing/2014/main" id="{B1BFDE15-B0F9-43DB-83AB-E3C555F645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61475" y="4779963"/>
              <a:ext cx="849313" cy="846138"/>
            </a:xfrm>
            <a:prstGeom prst="ellipse">
              <a:avLst/>
            </a:prstGeom>
            <a:solidFill>
              <a:srgbClr val="FF57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456" name="Freeform 390">
              <a:extLst>
                <a:ext uri="{FF2B5EF4-FFF2-40B4-BE49-F238E27FC236}">
                  <a16:creationId xmlns:a16="http://schemas.microsoft.com/office/drawing/2014/main" id="{2063E6B3-40C2-4505-B029-A5CEDF6C7110}"/>
                </a:ext>
              </a:extLst>
            </p:cNvPr>
            <p:cNvSpPr>
              <a:spLocks/>
            </p:cNvSpPr>
            <p:nvPr/>
          </p:nvSpPr>
          <p:spPr bwMode="auto">
            <a:xfrm>
              <a:off x="9821863" y="5049838"/>
              <a:ext cx="55563" cy="103188"/>
            </a:xfrm>
            <a:custGeom>
              <a:avLst/>
              <a:gdLst>
                <a:gd name="T0" fmla="*/ 0 w 62"/>
                <a:gd name="T1" fmla="*/ 116 h 116"/>
                <a:gd name="T2" fmla="*/ 0 w 62"/>
                <a:gd name="T3" fmla="*/ 45 h 116"/>
                <a:gd name="T4" fmla="*/ 13 w 62"/>
                <a:gd name="T5" fmla="*/ 13 h 116"/>
                <a:gd name="T6" fmla="*/ 44 w 62"/>
                <a:gd name="T7" fmla="*/ 0 h 116"/>
                <a:gd name="T8" fmla="*/ 62 w 62"/>
                <a:gd name="T9" fmla="*/ 0 h 116"/>
                <a:gd name="T10" fmla="*/ 62 w 62"/>
                <a:gd name="T11" fmla="*/ 22 h 116"/>
                <a:gd name="T12" fmla="*/ 44 w 62"/>
                <a:gd name="T13" fmla="*/ 22 h 116"/>
                <a:gd name="T14" fmla="*/ 28 w 62"/>
                <a:gd name="T15" fmla="*/ 29 h 116"/>
                <a:gd name="T16" fmla="*/ 21 w 62"/>
                <a:gd name="T17" fmla="*/ 45 h 116"/>
                <a:gd name="T18" fmla="*/ 21 w 62"/>
                <a:gd name="T19" fmla="*/ 116 h 116"/>
                <a:gd name="T20" fmla="*/ 0 w 62"/>
                <a:gd name="T21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2" h="116">
                  <a:moveTo>
                    <a:pt x="0" y="116"/>
                  </a:moveTo>
                  <a:cubicBezTo>
                    <a:pt x="0" y="45"/>
                    <a:pt x="0" y="45"/>
                    <a:pt x="0" y="45"/>
                  </a:cubicBezTo>
                  <a:cubicBezTo>
                    <a:pt x="0" y="32"/>
                    <a:pt x="5" y="21"/>
                    <a:pt x="13" y="13"/>
                  </a:cubicBezTo>
                  <a:cubicBezTo>
                    <a:pt x="21" y="5"/>
                    <a:pt x="32" y="0"/>
                    <a:pt x="44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2" y="22"/>
                    <a:pt x="62" y="22"/>
                    <a:pt x="62" y="22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38" y="22"/>
                    <a:pt x="32" y="24"/>
                    <a:pt x="28" y="29"/>
                  </a:cubicBezTo>
                  <a:cubicBezTo>
                    <a:pt x="24" y="33"/>
                    <a:pt x="21" y="38"/>
                    <a:pt x="21" y="45"/>
                  </a:cubicBezTo>
                  <a:cubicBezTo>
                    <a:pt x="21" y="116"/>
                    <a:pt x="21" y="116"/>
                    <a:pt x="21" y="116"/>
                  </a:cubicBezTo>
                  <a:lnTo>
                    <a:pt x="0" y="116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457" name="Freeform 391">
              <a:extLst>
                <a:ext uri="{FF2B5EF4-FFF2-40B4-BE49-F238E27FC236}">
                  <a16:creationId xmlns:a16="http://schemas.microsoft.com/office/drawing/2014/main" id="{6879BB7D-3C19-4D00-92D3-2C8D26C32ED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69438" y="5011738"/>
              <a:ext cx="447675" cy="266700"/>
            </a:xfrm>
            <a:custGeom>
              <a:avLst/>
              <a:gdLst>
                <a:gd name="T0" fmla="*/ 221 w 505"/>
                <a:gd name="T1" fmla="*/ 130 h 301"/>
                <a:gd name="T2" fmla="*/ 221 w 505"/>
                <a:gd name="T3" fmla="*/ 55 h 301"/>
                <a:gd name="T4" fmla="*/ 253 w 505"/>
                <a:gd name="T5" fmla="*/ 55 h 301"/>
                <a:gd name="T6" fmla="*/ 299 w 505"/>
                <a:gd name="T7" fmla="*/ 130 h 301"/>
                <a:gd name="T8" fmla="*/ 221 w 505"/>
                <a:gd name="T9" fmla="*/ 130 h 301"/>
                <a:gd name="T10" fmla="*/ 199 w 505"/>
                <a:gd name="T11" fmla="*/ 130 h 301"/>
                <a:gd name="T12" fmla="*/ 157 w 505"/>
                <a:gd name="T13" fmla="*/ 130 h 301"/>
                <a:gd name="T14" fmla="*/ 152 w 505"/>
                <a:gd name="T15" fmla="*/ 128 h 301"/>
                <a:gd name="T16" fmla="*/ 150 w 505"/>
                <a:gd name="T17" fmla="*/ 124 h 301"/>
                <a:gd name="T18" fmla="*/ 150 w 505"/>
                <a:gd name="T19" fmla="*/ 61 h 301"/>
                <a:gd name="T20" fmla="*/ 152 w 505"/>
                <a:gd name="T21" fmla="*/ 57 h 301"/>
                <a:gd name="T22" fmla="*/ 157 w 505"/>
                <a:gd name="T23" fmla="*/ 55 h 301"/>
                <a:gd name="T24" fmla="*/ 199 w 505"/>
                <a:gd name="T25" fmla="*/ 55 h 301"/>
                <a:gd name="T26" fmla="*/ 199 w 505"/>
                <a:gd name="T27" fmla="*/ 130 h 301"/>
                <a:gd name="T28" fmla="*/ 492 w 505"/>
                <a:gd name="T29" fmla="*/ 164 h 301"/>
                <a:gd name="T30" fmla="*/ 461 w 505"/>
                <a:gd name="T31" fmla="*/ 151 h 301"/>
                <a:gd name="T32" fmla="*/ 337 w 505"/>
                <a:gd name="T33" fmla="*/ 151 h 301"/>
                <a:gd name="T34" fmla="*/ 249 w 505"/>
                <a:gd name="T35" fmla="*/ 6 h 301"/>
                <a:gd name="T36" fmla="*/ 239 w 505"/>
                <a:gd name="T37" fmla="*/ 0 h 301"/>
                <a:gd name="T38" fmla="*/ 239 w 505"/>
                <a:gd name="T39" fmla="*/ 0 h 301"/>
                <a:gd name="T40" fmla="*/ 99 w 505"/>
                <a:gd name="T41" fmla="*/ 0 h 301"/>
                <a:gd name="T42" fmla="*/ 98 w 505"/>
                <a:gd name="T43" fmla="*/ 0 h 301"/>
                <a:gd name="T44" fmla="*/ 88 w 505"/>
                <a:gd name="T45" fmla="*/ 9 h 301"/>
                <a:gd name="T46" fmla="*/ 88 w 505"/>
                <a:gd name="T47" fmla="*/ 9 h 301"/>
                <a:gd name="T48" fmla="*/ 68 w 505"/>
                <a:gd name="T49" fmla="*/ 108 h 301"/>
                <a:gd name="T50" fmla="*/ 67 w 505"/>
                <a:gd name="T51" fmla="*/ 110 h 301"/>
                <a:gd name="T52" fmla="*/ 67 w 505"/>
                <a:gd name="T53" fmla="*/ 110 h 301"/>
                <a:gd name="T54" fmla="*/ 54 w 505"/>
                <a:gd name="T55" fmla="*/ 116 h 301"/>
                <a:gd name="T56" fmla="*/ 0 w 505"/>
                <a:gd name="T57" fmla="*/ 188 h 301"/>
                <a:gd name="T58" fmla="*/ 0 w 505"/>
                <a:gd name="T59" fmla="*/ 238 h 301"/>
                <a:gd name="T60" fmla="*/ 6 w 505"/>
                <a:gd name="T61" fmla="*/ 231 h 301"/>
                <a:gd name="T62" fmla="*/ 15 w 505"/>
                <a:gd name="T63" fmla="*/ 223 h 301"/>
                <a:gd name="T64" fmla="*/ 94 w 505"/>
                <a:gd name="T65" fmla="*/ 195 h 301"/>
                <a:gd name="T66" fmla="*/ 181 w 505"/>
                <a:gd name="T67" fmla="*/ 231 h 301"/>
                <a:gd name="T68" fmla="*/ 210 w 505"/>
                <a:gd name="T69" fmla="*/ 276 h 301"/>
                <a:gd name="T70" fmla="*/ 216 w 505"/>
                <a:gd name="T71" fmla="*/ 300 h 301"/>
                <a:gd name="T72" fmla="*/ 216 w 505"/>
                <a:gd name="T73" fmla="*/ 301 h 301"/>
                <a:gd name="T74" fmla="*/ 276 w 505"/>
                <a:gd name="T75" fmla="*/ 301 h 301"/>
                <a:gd name="T76" fmla="*/ 278 w 505"/>
                <a:gd name="T77" fmla="*/ 297 h 301"/>
                <a:gd name="T78" fmla="*/ 294 w 505"/>
                <a:gd name="T79" fmla="*/ 273 h 301"/>
                <a:gd name="T80" fmla="*/ 299 w 505"/>
                <a:gd name="T81" fmla="*/ 268 h 301"/>
                <a:gd name="T82" fmla="*/ 371 w 505"/>
                <a:gd name="T83" fmla="*/ 238 h 301"/>
                <a:gd name="T84" fmla="*/ 443 w 505"/>
                <a:gd name="T85" fmla="*/ 268 h 301"/>
                <a:gd name="T86" fmla="*/ 448 w 505"/>
                <a:gd name="T87" fmla="*/ 273 h 301"/>
                <a:gd name="T88" fmla="*/ 464 w 505"/>
                <a:gd name="T89" fmla="*/ 297 h 301"/>
                <a:gd name="T90" fmla="*/ 466 w 505"/>
                <a:gd name="T91" fmla="*/ 301 h 301"/>
                <a:gd name="T92" fmla="*/ 474 w 505"/>
                <a:gd name="T93" fmla="*/ 301 h 301"/>
                <a:gd name="T94" fmla="*/ 496 w 505"/>
                <a:gd name="T95" fmla="*/ 292 h 301"/>
                <a:gd name="T96" fmla="*/ 505 w 505"/>
                <a:gd name="T97" fmla="*/ 270 h 301"/>
                <a:gd name="T98" fmla="*/ 505 w 505"/>
                <a:gd name="T99" fmla="*/ 195 h 301"/>
                <a:gd name="T100" fmla="*/ 492 w 505"/>
                <a:gd name="T101" fmla="*/ 164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05" h="301">
                  <a:moveTo>
                    <a:pt x="221" y="130"/>
                  </a:moveTo>
                  <a:cubicBezTo>
                    <a:pt x="221" y="55"/>
                    <a:pt x="221" y="55"/>
                    <a:pt x="221" y="55"/>
                  </a:cubicBezTo>
                  <a:cubicBezTo>
                    <a:pt x="253" y="55"/>
                    <a:pt x="253" y="55"/>
                    <a:pt x="253" y="55"/>
                  </a:cubicBezTo>
                  <a:cubicBezTo>
                    <a:pt x="299" y="130"/>
                    <a:pt x="299" y="130"/>
                    <a:pt x="299" y="130"/>
                  </a:cubicBezTo>
                  <a:cubicBezTo>
                    <a:pt x="221" y="130"/>
                    <a:pt x="221" y="130"/>
                    <a:pt x="221" y="130"/>
                  </a:cubicBezTo>
                  <a:close/>
                  <a:moveTo>
                    <a:pt x="199" y="130"/>
                  </a:moveTo>
                  <a:cubicBezTo>
                    <a:pt x="157" y="130"/>
                    <a:pt x="157" y="130"/>
                    <a:pt x="157" y="130"/>
                  </a:cubicBezTo>
                  <a:cubicBezTo>
                    <a:pt x="155" y="130"/>
                    <a:pt x="153" y="129"/>
                    <a:pt x="152" y="128"/>
                  </a:cubicBezTo>
                  <a:cubicBezTo>
                    <a:pt x="151" y="127"/>
                    <a:pt x="150" y="126"/>
                    <a:pt x="150" y="124"/>
                  </a:cubicBezTo>
                  <a:cubicBezTo>
                    <a:pt x="150" y="61"/>
                    <a:pt x="150" y="61"/>
                    <a:pt x="150" y="61"/>
                  </a:cubicBezTo>
                  <a:cubicBezTo>
                    <a:pt x="150" y="59"/>
                    <a:pt x="151" y="58"/>
                    <a:pt x="152" y="57"/>
                  </a:cubicBezTo>
                  <a:cubicBezTo>
                    <a:pt x="153" y="55"/>
                    <a:pt x="155" y="55"/>
                    <a:pt x="157" y="55"/>
                  </a:cubicBezTo>
                  <a:cubicBezTo>
                    <a:pt x="199" y="55"/>
                    <a:pt x="199" y="55"/>
                    <a:pt x="199" y="55"/>
                  </a:cubicBezTo>
                  <a:cubicBezTo>
                    <a:pt x="199" y="130"/>
                    <a:pt x="199" y="130"/>
                    <a:pt x="199" y="130"/>
                  </a:cubicBezTo>
                  <a:close/>
                  <a:moveTo>
                    <a:pt x="492" y="164"/>
                  </a:moveTo>
                  <a:cubicBezTo>
                    <a:pt x="484" y="156"/>
                    <a:pt x="473" y="151"/>
                    <a:pt x="461" y="151"/>
                  </a:cubicBezTo>
                  <a:cubicBezTo>
                    <a:pt x="337" y="151"/>
                    <a:pt x="337" y="151"/>
                    <a:pt x="337" y="151"/>
                  </a:cubicBezTo>
                  <a:cubicBezTo>
                    <a:pt x="249" y="6"/>
                    <a:pt x="249" y="6"/>
                    <a:pt x="249" y="6"/>
                  </a:cubicBezTo>
                  <a:cubicBezTo>
                    <a:pt x="247" y="3"/>
                    <a:pt x="243" y="0"/>
                    <a:pt x="239" y="0"/>
                  </a:cubicBezTo>
                  <a:cubicBezTo>
                    <a:pt x="239" y="0"/>
                    <a:pt x="239" y="0"/>
                    <a:pt x="23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9" y="0"/>
                    <a:pt x="98" y="0"/>
                    <a:pt x="98" y="0"/>
                  </a:cubicBezTo>
                  <a:cubicBezTo>
                    <a:pt x="93" y="0"/>
                    <a:pt x="89" y="4"/>
                    <a:pt x="88" y="9"/>
                  </a:cubicBezTo>
                  <a:cubicBezTo>
                    <a:pt x="88" y="9"/>
                    <a:pt x="88" y="9"/>
                    <a:pt x="88" y="9"/>
                  </a:cubicBezTo>
                  <a:cubicBezTo>
                    <a:pt x="68" y="108"/>
                    <a:pt x="68" y="108"/>
                    <a:pt x="68" y="108"/>
                  </a:cubicBezTo>
                  <a:cubicBezTo>
                    <a:pt x="67" y="109"/>
                    <a:pt x="67" y="110"/>
                    <a:pt x="67" y="110"/>
                  </a:cubicBezTo>
                  <a:cubicBezTo>
                    <a:pt x="67" y="110"/>
                    <a:pt x="67" y="110"/>
                    <a:pt x="67" y="110"/>
                  </a:cubicBezTo>
                  <a:cubicBezTo>
                    <a:pt x="67" y="110"/>
                    <a:pt x="62" y="113"/>
                    <a:pt x="54" y="116"/>
                  </a:cubicBezTo>
                  <a:cubicBezTo>
                    <a:pt x="32" y="125"/>
                    <a:pt x="0" y="139"/>
                    <a:pt x="0" y="188"/>
                  </a:cubicBezTo>
                  <a:cubicBezTo>
                    <a:pt x="0" y="238"/>
                    <a:pt x="0" y="238"/>
                    <a:pt x="0" y="238"/>
                  </a:cubicBezTo>
                  <a:cubicBezTo>
                    <a:pt x="2" y="235"/>
                    <a:pt x="4" y="233"/>
                    <a:pt x="6" y="231"/>
                  </a:cubicBezTo>
                  <a:cubicBezTo>
                    <a:pt x="9" y="228"/>
                    <a:pt x="12" y="226"/>
                    <a:pt x="15" y="223"/>
                  </a:cubicBezTo>
                  <a:cubicBezTo>
                    <a:pt x="37" y="205"/>
                    <a:pt x="65" y="195"/>
                    <a:pt x="94" y="195"/>
                  </a:cubicBezTo>
                  <a:cubicBezTo>
                    <a:pt x="127" y="195"/>
                    <a:pt x="158" y="208"/>
                    <a:pt x="181" y="231"/>
                  </a:cubicBezTo>
                  <a:cubicBezTo>
                    <a:pt x="194" y="244"/>
                    <a:pt x="204" y="259"/>
                    <a:pt x="210" y="276"/>
                  </a:cubicBezTo>
                  <a:cubicBezTo>
                    <a:pt x="213" y="284"/>
                    <a:pt x="215" y="292"/>
                    <a:pt x="216" y="300"/>
                  </a:cubicBezTo>
                  <a:cubicBezTo>
                    <a:pt x="216" y="300"/>
                    <a:pt x="216" y="301"/>
                    <a:pt x="216" y="301"/>
                  </a:cubicBezTo>
                  <a:cubicBezTo>
                    <a:pt x="276" y="301"/>
                    <a:pt x="276" y="301"/>
                    <a:pt x="276" y="301"/>
                  </a:cubicBezTo>
                  <a:cubicBezTo>
                    <a:pt x="277" y="300"/>
                    <a:pt x="278" y="298"/>
                    <a:pt x="278" y="297"/>
                  </a:cubicBezTo>
                  <a:cubicBezTo>
                    <a:pt x="282" y="288"/>
                    <a:pt x="288" y="280"/>
                    <a:pt x="294" y="273"/>
                  </a:cubicBezTo>
                  <a:cubicBezTo>
                    <a:pt x="295" y="271"/>
                    <a:pt x="297" y="269"/>
                    <a:pt x="299" y="268"/>
                  </a:cubicBezTo>
                  <a:cubicBezTo>
                    <a:pt x="318" y="248"/>
                    <a:pt x="344" y="238"/>
                    <a:pt x="371" y="238"/>
                  </a:cubicBezTo>
                  <a:cubicBezTo>
                    <a:pt x="398" y="238"/>
                    <a:pt x="424" y="248"/>
                    <a:pt x="443" y="268"/>
                  </a:cubicBezTo>
                  <a:cubicBezTo>
                    <a:pt x="445" y="269"/>
                    <a:pt x="446" y="271"/>
                    <a:pt x="448" y="273"/>
                  </a:cubicBezTo>
                  <a:cubicBezTo>
                    <a:pt x="454" y="280"/>
                    <a:pt x="460" y="288"/>
                    <a:pt x="464" y="297"/>
                  </a:cubicBezTo>
                  <a:cubicBezTo>
                    <a:pt x="464" y="298"/>
                    <a:pt x="465" y="300"/>
                    <a:pt x="466" y="301"/>
                  </a:cubicBezTo>
                  <a:cubicBezTo>
                    <a:pt x="474" y="301"/>
                    <a:pt x="474" y="301"/>
                    <a:pt x="474" y="301"/>
                  </a:cubicBezTo>
                  <a:cubicBezTo>
                    <a:pt x="483" y="301"/>
                    <a:pt x="491" y="298"/>
                    <a:pt x="496" y="292"/>
                  </a:cubicBezTo>
                  <a:cubicBezTo>
                    <a:pt x="502" y="287"/>
                    <a:pt x="505" y="279"/>
                    <a:pt x="505" y="270"/>
                  </a:cubicBezTo>
                  <a:cubicBezTo>
                    <a:pt x="505" y="195"/>
                    <a:pt x="505" y="195"/>
                    <a:pt x="505" y="195"/>
                  </a:cubicBezTo>
                  <a:cubicBezTo>
                    <a:pt x="505" y="183"/>
                    <a:pt x="500" y="172"/>
                    <a:pt x="492" y="164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458" name="Freeform 392">
              <a:extLst>
                <a:ext uri="{FF2B5EF4-FFF2-40B4-BE49-F238E27FC236}">
                  <a16:creationId xmlns:a16="http://schemas.microsoft.com/office/drawing/2014/main" id="{103AF16C-FBE2-486E-960C-2EA49BA57A2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18675" y="5230813"/>
              <a:ext cx="160338" cy="161925"/>
            </a:xfrm>
            <a:custGeom>
              <a:avLst/>
              <a:gdLst>
                <a:gd name="T0" fmla="*/ 91 w 182"/>
                <a:gd name="T1" fmla="*/ 55 h 183"/>
                <a:gd name="T2" fmla="*/ 117 w 182"/>
                <a:gd name="T3" fmla="*/ 66 h 183"/>
                <a:gd name="T4" fmla="*/ 128 w 182"/>
                <a:gd name="T5" fmla="*/ 92 h 183"/>
                <a:gd name="T6" fmla="*/ 117 w 182"/>
                <a:gd name="T7" fmla="*/ 118 h 183"/>
                <a:gd name="T8" fmla="*/ 91 w 182"/>
                <a:gd name="T9" fmla="*/ 128 h 183"/>
                <a:gd name="T10" fmla="*/ 65 w 182"/>
                <a:gd name="T11" fmla="*/ 118 h 183"/>
                <a:gd name="T12" fmla="*/ 54 w 182"/>
                <a:gd name="T13" fmla="*/ 92 h 183"/>
                <a:gd name="T14" fmla="*/ 65 w 182"/>
                <a:gd name="T15" fmla="*/ 66 h 183"/>
                <a:gd name="T16" fmla="*/ 91 w 182"/>
                <a:gd name="T17" fmla="*/ 55 h 183"/>
                <a:gd name="T18" fmla="*/ 91 w 182"/>
                <a:gd name="T19" fmla="*/ 55 h 183"/>
                <a:gd name="T20" fmla="*/ 156 w 182"/>
                <a:gd name="T21" fmla="*/ 27 h 183"/>
                <a:gd name="T22" fmla="*/ 91 w 182"/>
                <a:gd name="T23" fmla="*/ 0 h 183"/>
                <a:gd name="T24" fmla="*/ 26 w 182"/>
                <a:gd name="T25" fmla="*/ 27 h 183"/>
                <a:gd name="T26" fmla="*/ 22 w 182"/>
                <a:gd name="T27" fmla="*/ 32 h 183"/>
                <a:gd name="T28" fmla="*/ 8 w 182"/>
                <a:gd name="T29" fmla="*/ 53 h 183"/>
                <a:gd name="T30" fmla="*/ 0 w 182"/>
                <a:gd name="T31" fmla="*/ 92 h 183"/>
                <a:gd name="T32" fmla="*/ 26 w 182"/>
                <a:gd name="T33" fmla="*/ 156 h 183"/>
                <a:gd name="T34" fmla="*/ 91 w 182"/>
                <a:gd name="T35" fmla="*/ 183 h 183"/>
                <a:gd name="T36" fmla="*/ 156 w 182"/>
                <a:gd name="T37" fmla="*/ 156 h 183"/>
                <a:gd name="T38" fmla="*/ 182 w 182"/>
                <a:gd name="T39" fmla="*/ 92 h 183"/>
                <a:gd name="T40" fmla="*/ 174 w 182"/>
                <a:gd name="T41" fmla="*/ 53 h 183"/>
                <a:gd name="T42" fmla="*/ 160 w 182"/>
                <a:gd name="T43" fmla="*/ 32 h 183"/>
                <a:gd name="T44" fmla="*/ 156 w 182"/>
                <a:gd name="T45" fmla="*/ 27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82" h="183">
                  <a:moveTo>
                    <a:pt x="91" y="55"/>
                  </a:moveTo>
                  <a:cubicBezTo>
                    <a:pt x="101" y="55"/>
                    <a:pt x="110" y="59"/>
                    <a:pt x="117" y="66"/>
                  </a:cubicBezTo>
                  <a:cubicBezTo>
                    <a:pt x="123" y="72"/>
                    <a:pt x="128" y="82"/>
                    <a:pt x="128" y="92"/>
                  </a:cubicBezTo>
                  <a:cubicBezTo>
                    <a:pt x="128" y="102"/>
                    <a:pt x="123" y="111"/>
                    <a:pt x="117" y="118"/>
                  </a:cubicBezTo>
                  <a:cubicBezTo>
                    <a:pt x="110" y="124"/>
                    <a:pt x="101" y="128"/>
                    <a:pt x="91" y="128"/>
                  </a:cubicBezTo>
                  <a:cubicBezTo>
                    <a:pt x="81" y="128"/>
                    <a:pt x="72" y="124"/>
                    <a:pt x="65" y="118"/>
                  </a:cubicBezTo>
                  <a:cubicBezTo>
                    <a:pt x="58" y="111"/>
                    <a:pt x="54" y="102"/>
                    <a:pt x="54" y="92"/>
                  </a:cubicBezTo>
                  <a:cubicBezTo>
                    <a:pt x="54" y="82"/>
                    <a:pt x="58" y="72"/>
                    <a:pt x="65" y="66"/>
                  </a:cubicBezTo>
                  <a:cubicBezTo>
                    <a:pt x="72" y="59"/>
                    <a:pt x="81" y="55"/>
                    <a:pt x="91" y="55"/>
                  </a:cubicBezTo>
                  <a:cubicBezTo>
                    <a:pt x="91" y="55"/>
                    <a:pt x="91" y="55"/>
                    <a:pt x="91" y="55"/>
                  </a:cubicBezTo>
                  <a:close/>
                  <a:moveTo>
                    <a:pt x="156" y="27"/>
                  </a:moveTo>
                  <a:cubicBezTo>
                    <a:pt x="139" y="11"/>
                    <a:pt x="116" y="0"/>
                    <a:pt x="91" y="0"/>
                  </a:cubicBezTo>
                  <a:cubicBezTo>
                    <a:pt x="66" y="0"/>
                    <a:pt x="43" y="11"/>
                    <a:pt x="26" y="27"/>
                  </a:cubicBezTo>
                  <a:cubicBezTo>
                    <a:pt x="25" y="29"/>
                    <a:pt x="23" y="30"/>
                    <a:pt x="22" y="32"/>
                  </a:cubicBezTo>
                  <a:cubicBezTo>
                    <a:pt x="16" y="38"/>
                    <a:pt x="12" y="45"/>
                    <a:pt x="8" y="53"/>
                  </a:cubicBezTo>
                  <a:cubicBezTo>
                    <a:pt x="3" y="65"/>
                    <a:pt x="0" y="78"/>
                    <a:pt x="0" y="92"/>
                  </a:cubicBezTo>
                  <a:cubicBezTo>
                    <a:pt x="0" y="117"/>
                    <a:pt x="10" y="140"/>
                    <a:pt x="26" y="156"/>
                  </a:cubicBezTo>
                  <a:cubicBezTo>
                    <a:pt x="43" y="173"/>
                    <a:pt x="66" y="183"/>
                    <a:pt x="91" y="183"/>
                  </a:cubicBezTo>
                  <a:cubicBezTo>
                    <a:pt x="116" y="183"/>
                    <a:pt x="139" y="173"/>
                    <a:pt x="156" y="156"/>
                  </a:cubicBezTo>
                  <a:cubicBezTo>
                    <a:pt x="172" y="140"/>
                    <a:pt x="182" y="117"/>
                    <a:pt x="182" y="92"/>
                  </a:cubicBezTo>
                  <a:cubicBezTo>
                    <a:pt x="182" y="78"/>
                    <a:pt x="179" y="65"/>
                    <a:pt x="174" y="53"/>
                  </a:cubicBezTo>
                  <a:cubicBezTo>
                    <a:pt x="170" y="45"/>
                    <a:pt x="166" y="38"/>
                    <a:pt x="160" y="32"/>
                  </a:cubicBezTo>
                  <a:cubicBezTo>
                    <a:pt x="159" y="30"/>
                    <a:pt x="157" y="29"/>
                    <a:pt x="156" y="27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459" name="Freeform 393">
              <a:extLst>
                <a:ext uri="{FF2B5EF4-FFF2-40B4-BE49-F238E27FC236}">
                  <a16:creationId xmlns:a16="http://schemas.microsoft.com/office/drawing/2014/main" id="{59A6B394-1B18-40ED-82ED-F93F7F7AD8C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53563" y="5194300"/>
              <a:ext cx="200025" cy="198438"/>
            </a:xfrm>
            <a:custGeom>
              <a:avLst/>
              <a:gdLst>
                <a:gd name="T0" fmla="*/ 113 w 226"/>
                <a:gd name="T1" fmla="*/ 54 h 226"/>
                <a:gd name="T2" fmla="*/ 155 w 226"/>
                <a:gd name="T3" fmla="*/ 71 h 226"/>
                <a:gd name="T4" fmla="*/ 172 w 226"/>
                <a:gd name="T5" fmla="*/ 113 h 226"/>
                <a:gd name="T6" fmla="*/ 155 w 226"/>
                <a:gd name="T7" fmla="*/ 155 h 226"/>
                <a:gd name="T8" fmla="*/ 113 w 226"/>
                <a:gd name="T9" fmla="*/ 172 h 226"/>
                <a:gd name="T10" fmla="*/ 71 w 226"/>
                <a:gd name="T11" fmla="*/ 155 h 226"/>
                <a:gd name="T12" fmla="*/ 54 w 226"/>
                <a:gd name="T13" fmla="*/ 113 h 226"/>
                <a:gd name="T14" fmla="*/ 71 w 226"/>
                <a:gd name="T15" fmla="*/ 71 h 226"/>
                <a:gd name="T16" fmla="*/ 113 w 226"/>
                <a:gd name="T17" fmla="*/ 54 h 226"/>
                <a:gd name="T18" fmla="*/ 113 w 226"/>
                <a:gd name="T19" fmla="*/ 54 h 226"/>
                <a:gd name="T20" fmla="*/ 193 w 226"/>
                <a:gd name="T21" fmla="*/ 33 h 226"/>
                <a:gd name="T22" fmla="*/ 113 w 226"/>
                <a:gd name="T23" fmla="*/ 0 h 226"/>
                <a:gd name="T24" fmla="*/ 40 w 226"/>
                <a:gd name="T25" fmla="*/ 27 h 226"/>
                <a:gd name="T26" fmla="*/ 33 w 226"/>
                <a:gd name="T27" fmla="*/ 33 h 226"/>
                <a:gd name="T28" fmla="*/ 19 w 226"/>
                <a:gd name="T29" fmla="*/ 51 h 226"/>
                <a:gd name="T30" fmla="*/ 0 w 226"/>
                <a:gd name="T31" fmla="*/ 113 h 226"/>
                <a:gd name="T32" fmla="*/ 33 w 226"/>
                <a:gd name="T33" fmla="*/ 193 h 226"/>
                <a:gd name="T34" fmla="*/ 113 w 226"/>
                <a:gd name="T35" fmla="*/ 226 h 226"/>
                <a:gd name="T36" fmla="*/ 193 w 226"/>
                <a:gd name="T37" fmla="*/ 193 h 226"/>
                <a:gd name="T38" fmla="*/ 226 w 226"/>
                <a:gd name="T39" fmla="*/ 113 h 226"/>
                <a:gd name="T40" fmla="*/ 225 w 226"/>
                <a:gd name="T41" fmla="*/ 96 h 226"/>
                <a:gd name="T42" fmla="*/ 219 w 226"/>
                <a:gd name="T43" fmla="*/ 75 h 226"/>
                <a:gd name="T44" fmla="*/ 193 w 226"/>
                <a:gd name="T45" fmla="*/ 33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6" h="226">
                  <a:moveTo>
                    <a:pt x="113" y="54"/>
                  </a:moveTo>
                  <a:cubicBezTo>
                    <a:pt x="129" y="54"/>
                    <a:pt x="144" y="61"/>
                    <a:pt x="155" y="71"/>
                  </a:cubicBezTo>
                  <a:cubicBezTo>
                    <a:pt x="165" y="82"/>
                    <a:pt x="172" y="97"/>
                    <a:pt x="172" y="113"/>
                  </a:cubicBezTo>
                  <a:cubicBezTo>
                    <a:pt x="172" y="130"/>
                    <a:pt x="165" y="144"/>
                    <a:pt x="155" y="155"/>
                  </a:cubicBezTo>
                  <a:cubicBezTo>
                    <a:pt x="144" y="166"/>
                    <a:pt x="129" y="172"/>
                    <a:pt x="113" y="172"/>
                  </a:cubicBezTo>
                  <a:cubicBezTo>
                    <a:pt x="96" y="172"/>
                    <a:pt x="82" y="166"/>
                    <a:pt x="71" y="155"/>
                  </a:cubicBezTo>
                  <a:cubicBezTo>
                    <a:pt x="60" y="144"/>
                    <a:pt x="54" y="130"/>
                    <a:pt x="54" y="113"/>
                  </a:cubicBezTo>
                  <a:cubicBezTo>
                    <a:pt x="54" y="97"/>
                    <a:pt x="60" y="82"/>
                    <a:pt x="71" y="71"/>
                  </a:cubicBezTo>
                  <a:cubicBezTo>
                    <a:pt x="82" y="61"/>
                    <a:pt x="96" y="54"/>
                    <a:pt x="113" y="54"/>
                  </a:cubicBezTo>
                  <a:cubicBezTo>
                    <a:pt x="113" y="54"/>
                    <a:pt x="113" y="54"/>
                    <a:pt x="113" y="54"/>
                  </a:cubicBezTo>
                  <a:close/>
                  <a:moveTo>
                    <a:pt x="193" y="33"/>
                  </a:moveTo>
                  <a:cubicBezTo>
                    <a:pt x="172" y="13"/>
                    <a:pt x="144" y="0"/>
                    <a:pt x="113" y="0"/>
                  </a:cubicBezTo>
                  <a:cubicBezTo>
                    <a:pt x="85" y="0"/>
                    <a:pt x="60" y="10"/>
                    <a:pt x="40" y="27"/>
                  </a:cubicBezTo>
                  <a:cubicBezTo>
                    <a:pt x="38" y="29"/>
                    <a:pt x="35" y="31"/>
                    <a:pt x="33" y="33"/>
                  </a:cubicBezTo>
                  <a:cubicBezTo>
                    <a:pt x="28" y="39"/>
                    <a:pt x="23" y="44"/>
                    <a:pt x="19" y="51"/>
                  </a:cubicBezTo>
                  <a:cubicBezTo>
                    <a:pt x="7" y="68"/>
                    <a:pt x="0" y="90"/>
                    <a:pt x="0" y="113"/>
                  </a:cubicBezTo>
                  <a:cubicBezTo>
                    <a:pt x="0" y="144"/>
                    <a:pt x="13" y="173"/>
                    <a:pt x="33" y="193"/>
                  </a:cubicBezTo>
                  <a:cubicBezTo>
                    <a:pt x="53" y="213"/>
                    <a:pt x="82" y="226"/>
                    <a:pt x="113" y="226"/>
                  </a:cubicBezTo>
                  <a:cubicBezTo>
                    <a:pt x="144" y="226"/>
                    <a:pt x="172" y="213"/>
                    <a:pt x="193" y="193"/>
                  </a:cubicBezTo>
                  <a:cubicBezTo>
                    <a:pt x="213" y="173"/>
                    <a:pt x="226" y="144"/>
                    <a:pt x="226" y="113"/>
                  </a:cubicBezTo>
                  <a:cubicBezTo>
                    <a:pt x="226" y="107"/>
                    <a:pt x="225" y="102"/>
                    <a:pt x="225" y="96"/>
                  </a:cubicBezTo>
                  <a:cubicBezTo>
                    <a:pt x="223" y="89"/>
                    <a:pt x="222" y="82"/>
                    <a:pt x="219" y="75"/>
                  </a:cubicBezTo>
                  <a:cubicBezTo>
                    <a:pt x="213" y="59"/>
                    <a:pt x="204" y="45"/>
                    <a:pt x="193" y="33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</p:grpSp>
      <p:grpSp>
        <p:nvGrpSpPr>
          <p:cNvPr id="541" name="Group 540">
            <a:extLst>
              <a:ext uri="{FF2B5EF4-FFF2-40B4-BE49-F238E27FC236}">
                <a16:creationId xmlns:a16="http://schemas.microsoft.com/office/drawing/2014/main" id="{95ED630D-5111-4B8D-9DF8-D8B8C7D94508}"/>
              </a:ext>
            </a:extLst>
          </p:cNvPr>
          <p:cNvGrpSpPr>
            <a:grpSpLocks noChangeAspect="1"/>
          </p:cNvGrpSpPr>
          <p:nvPr/>
        </p:nvGrpSpPr>
        <p:grpSpPr>
          <a:xfrm>
            <a:off x="10983549" y="4348543"/>
            <a:ext cx="849313" cy="846138"/>
            <a:chOff x="10237788" y="4779963"/>
            <a:chExt cx="849313" cy="846138"/>
          </a:xfrm>
        </p:grpSpPr>
        <p:sp>
          <p:nvSpPr>
            <p:cNvPr id="460" name="Oval 394">
              <a:extLst>
                <a:ext uri="{FF2B5EF4-FFF2-40B4-BE49-F238E27FC236}">
                  <a16:creationId xmlns:a16="http://schemas.microsoft.com/office/drawing/2014/main" id="{1018242B-637F-4A84-B4FC-5355F0408B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237788" y="4779963"/>
              <a:ext cx="849313" cy="846138"/>
            </a:xfrm>
            <a:prstGeom prst="ellipse">
              <a:avLst/>
            </a:prstGeom>
            <a:solidFill>
              <a:srgbClr val="607D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461" name="Freeform 395">
              <a:extLst>
                <a:ext uri="{FF2B5EF4-FFF2-40B4-BE49-F238E27FC236}">
                  <a16:creationId xmlns:a16="http://schemas.microsoft.com/office/drawing/2014/main" id="{7DDD6A30-4B52-46F2-B345-2AE11A02788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60038" y="5246688"/>
              <a:ext cx="125413" cy="88900"/>
            </a:xfrm>
            <a:custGeom>
              <a:avLst/>
              <a:gdLst>
                <a:gd name="T0" fmla="*/ 122 w 141"/>
                <a:gd name="T1" fmla="*/ 0 h 100"/>
                <a:gd name="T2" fmla="*/ 141 w 141"/>
                <a:gd name="T3" fmla="*/ 49 h 100"/>
                <a:gd name="T4" fmla="*/ 121 w 141"/>
                <a:gd name="T5" fmla="*/ 99 h 100"/>
                <a:gd name="T6" fmla="*/ 119 w 141"/>
                <a:gd name="T7" fmla="*/ 100 h 100"/>
                <a:gd name="T8" fmla="*/ 76 w 141"/>
                <a:gd name="T9" fmla="*/ 100 h 100"/>
                <a:gd name="T10" fmla="*/ 72 w 141"/>
                <a:gd name="T11" fmla="*/ 97 h 100"/>
                <a:gd name="T12" fmla="*/ 105 w 141"/>
                <a:gd name="T13" fmla="*/ 83 h 100"/>
                <a:gd name="T14" fmla="*/ 119 w 141"/>
                <a:gd name="T15" fmla="*/ 49 h 100"/>
                <a:gd name="T16" fmla="*/ 105 w 141"/>
                <a:gd name="T17" fmla="*/ 14 h 100"/>
                <a:gd name="T18" fmla="*/ 70 w 141"/>
                <a:gd name="T19" fmla="*/ 0 h 100"/>
                <a:gd name="T20" fmla="*/ 19 w 141"/>
                <a:gd name="T21" fmla="*/ 0 h 100"/>
                <a:gd name="T22" fmla="*/ 0 w 141"/>
                <a:gd name="T23" fmla="*/ 43 h 100"/>
                <a:gd name="T24" fmla="*/ 23 w 141"/>
                <a:gd name="T25" fmla="*/ 61 h 100"/>
                <a:gd name="T26" fmla="*/ 22 w 141"/>
                <a:gd name="T27" fmla="*/ 49 h 100"/>
                <a:gd name="T28" fmla="*/ 36 w 141"/>
                <a:gd name="T29" fmla="*/ 14 h 100"/>
                <a:gd name="T30" fmla="*/ 70 w 141"/>
                <a:gd name="T31" fmla="*/ 0 h 100"/>
                <a:gd name="T32" fmla="*/ 122 w 141"/>
                <a:gd name="T33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1" h="100">
                  <a:moveTo>
                    <a:pt x="122" y="0"/>
                  </a:moveTo>
                  <a:cubicBezTo>
                    <a:pt x="134" y="13"/>
                    <a:pt x="141" y="30"/>
                    <a:pt x="141" y="49"/>
                  </a:cubicBezTo>
                  <a:cubicBezTo>
                    <a:pt x="141" y="68"/>
                    <a:pt x="134" y="86"/>
                    <a:pt x="121" y="99"/>
                  </a:cubicBezTo>
                  <a:cubicBezTo>
                    <a:pt x="120" y="99"/>
                    <a:pt x="120" y="100"/>
                    <a:pt x="119" y="100"/>
                  </a:cubicBezTo>
                  <a:cubicBezTo>
                    <a:pt x="76" y="100"/>
                    <a:pt x="76" y="100"/>
                    <a:pt x="76" y="100"/>
                  </a:cubicBezTo>
                  <a:cubicBezTo>
                    <a:pt x="72" y="97"/>
                    <a:pt x="72" y="97"/>
                    <a:pt x="72" y="97"/>
                  </a:cubicBezTo>
                  <a:cubicBezTo>
                    <a:pt x="85" y="97"/>
                    <a:pt x="96" y="92"/>
                    <a:pt x="105" y="83"/>
                  </a:cubicBezTo>
                  <a:cubicBezTo>
                    <a:pt x="114" y="74"/>
                    <a:pt x="119" y="62"/>
                    <a:pt x="119" y="49"/>
                  </a:cubicBezTo>
                  <a:cubicBezTo>
                    <a:pt x="119" y="35"/>
                    <a:pt x="114" y="23"/>
                    <a:pt x="105" y="14"/>
                  </a:cubicBezTo>
                  <a:cubicBezTo>
                    <a:pt x="96" y="5"/>
                    <a:pt x="84" y="0"/>
                    <a:pt x="70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8" y="11"/>
                    <a:pt x="1" y="27"/>
                    <a:pt x="0" y="43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2" y="57"/>
                    <a:pt x="22" y="53"/>
                    <a:pt x="22" y="49"/>
                  </a:cubicBezTo>
                  <a:cubicBezTo>
                    <a:pt x="22" y="35"/>
                    <a:pt x="27" y="23"/>
                    <a:pt x="36" y="14"/>
                  </a:cubicBezTo>
                  <a:cubicBezTo>
                    <a:pt x="45" y="5"/>
                    <a:pt x="57" y="0"/>
                    <a:pt x="70" y="0"/>
                  </a:cubicBezTo>
                  <a:lnTo>
                    <a:pt x="122" y="0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462" name="Freeform 396">
              <a:extLst>
                <a:ext uri="{FF2B5EF4-FFF2-40B4-BE49-F238E27FC236}">
                  <a16:creationId xmlns:a16="http://schemas.microsoft.com/office/drawing/2014/main" id="{CD4CF688-3600-4350-AE87-55C484CD172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498138" y="5265738"/>
              <a:ext cx="49213" cy="49213"/>
            </a:xfrm>
            <a:custGeom>
              <a:avLst/>
              <a:gdLst>
                <a:gd name="T0" fmla="*/ 27 w 55"/>
                <a:gd name="T1" fmla="*/ 0 h 56"/>
                <a:gd name="T2" fmla="*/ 47 w 55"/>
                <a:gd name="T3" fmla="*/ 8 h 56"/>
                <a:gd name="T4" fmla="*/ 55 w 55"/>
                <a:gd name="T5" fmla="*/ 28 h 56"/>
                <a:gd name="T6" fmla="*/ 47 w 55"/>
                <a:gd name="T7" fmla="*/ 47 h 56"/>
                <a:gd name="T8" fmla="*/ 27 w 55"/>
                <a:gd name="T9" fmla="*/ 56 h 56"/>
                <a:gd name="T10" fmla="*/ 8 w 55"/>
                <a:gd name="T11" fmla="*/ 47 h 56"/>
                <a:gd name="T12" fmla="*/ 0 w 55"/>
                <a:gd name="T13" fmla="*/ 28 h 56"/>
                <a:gd name="T14" fmla="*/ 8 w 55"/>
                <a:gd name="T15" fmla="*/ 8 h 56"/>
                <a:gd name="T16" fmla="*/ 27 w 55"/>
                <a:gd name="T17" fmla="*/ 0 h 56"/>
                <a:gd name="T18" fmla="*/ 31 w 55"/>
                <a:gd name="T19" fmla="*/ 24 h 56"/>
                <a:gd name="T20" fmla="*/ 27 w 55"/>
                <a:gd name="T21" fmla="*/ 22 h 56"/>
                <a:gd name="T22" fmla="*/ 23 w 55"/>
                <a:gd name="T23" fmla="*/ 24 h 56"/>
                <a:gd name="T24" fmla="*/ 22 w 55"/>
                <a:gd name="T25" fmla="*/ 28 h 56"/>
                <a:gd name="T26" fmla="*/ 23 w 55"/>
                <a:gd name="T27" fmla="*/ 32 h 56"/>
                <a:gd name="T28" fmla="*/ 27 w 55"/>
                <a:gd name="T29" fmla="*/ 33 h 56"/>
                <a:gd name="T30" fmla="*/ 31 w 55"/>
                <a:gd name="T31" fmla="*/ 32 h 56"/>
                <a:gd name="T32" fmla="*/ 33 w 55"/>
                <a:gd name="T33" fmla="*/ 28 h 56"/>
                <a:gd name="T34" fmla="*/ 31 w 55"/>
                <a:gd name="T35" fmla="*/ 2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5" h="56">
                  <a:moveTo>
                    <a:pt x="27" y="0"/>
                  </a:moveTo>
                  <a:cubicBezTo>
                    <a:pt x="35" y="0"/>
                    <a:pt x="42" y="3"/>
                    <a:pt x="47" y="8"/>
                  </a:cubicBezTo>
                  <a:cubicBezTo>
                    <a:pt x="52" y="13"/>
                    <a:pt x="55" y="20"/>
                    <a:pt x="55" y="28"/>
                  </a:cubicBezTo>
                  <a:cubicBezTo>
                    <a:pt x="55" y="35"/>
                    <a:pt x="52" y="42"/>
                    <a:pt x="47" y="47"/>
                  </a:cubicBezTo>
                  <a:cubicBezTo>
                    <a:pt x="42" y="52"/>
                    <a:pt x="35" y="56"/>
                    <a:pt x="27" y="56"/>
                  </a:cubicBezTo>
                  <a:cubicBezTo>
                    <a:pt x="20" y="56"/>
                    <a:pt x="13" y="52"/>
                    <a:pt x="8" y="47"/>
                  </a:cubicBezTo>
                  <a:cubicBezTo>
                    <a:pt x="3" y="42"/>
                    <a:pt x="0" y="35"/>
                    <a:pt x="0" y="28"/>
                  </a:cubicBezTo>
                  <a:cubicBezTo>
                    <a:pt x="0" y="20"/>
                    <a:pt x="3" y="13"/>
                    <a:pt x="8" y="8"/>
                  </a:cubicBezTo>
                  <a:cubicBezTo>
                    <a:pt x="13" y="3"/>
                    <a:pt x="20" y="0"/>
                    <a:pt x="27" y="0"/>
                  </a:cubicBezTo>
                  <a:close/>
                  <a:moveTo>
                    <a:pt x="31" y="24"/>
                  </a:moveTo>
                  <a:cubicBezTo>
                    <a:pt x="30" y="23"/>
                    <a:pt x="29" y="22"/>
                    <a:pt x="27" y="22"/>
                  </a:cubicBezTo>
                  <a:cubicBezTo>
                    <a:pt x="26" y="22"/>
                    <a:pt x="24" y="23"/>
                    <a:pt x="23" y="24"/>
                  </a:cubicBezTo>
                  <a:cubicBezTo>
                    <a:pt x="22" y="25"/>
                    <a:pt x="22" y="26"/>
                    <a:pt x="22" y="28"/>
                  </a:cubicBezTo>
                  <a:cubicBezTo>
                    <a:pt x="22" y="29"/>
                    <a:pt x="22" y="31"/>
                    <a:pt x="23" y="32"/>
                  </a:cubicBezTo>
                  <a:cubicBezTo>
                    <a:pt x="24" y="33"/>
                    <a:pt x="26" y="33"/>
                    <a:pt x="27" y="33"/>
                  </a:cubicBezTo>
                  <a:cubicBezTo>
                    <a:pt x="29" y="33"/>
                    <a:pt x="30" y="33"/>
                    <a:pt x="31" y="32"/>
                  </a:cubicBezTo>
                  <a:cubicBezTo>
                    <a:pt x="32" y="31"/>
                    <a:pt x="33" y="29"/>
                    <a:pt x="33" y="28"/>
                  </a:cubicBezTo>
                  <a:cubicBezTo>
                    <a:pt x="33" y="26"/>
                    <a:pt x="32" y="25"/>
                    <a:pt x="31" y="24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463" name="Freeform 397">
              <a:extLst>
                <a:ext uri="{FF2B5EF4-FFF2-40B4-BE49-F238E27FC236}">
                  <a16:creationId xmlns:a16="http://schemas.microsoft.com/office/drawing/2014/main" id="{19E26C57-4E62-4841-BE3A-144433D79FB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621963" y="5265738"/>
              <a:ext cx="49213" cy="49213"/>
            </a:xfrm>
            <a:custGeom>
              <a:avLst/>
              <a:gdLst>
                <a:gd name="T0" fmla="*/ 28 w 56"/>
                <a:gd name="T1" fmla="*/ 0 h 56"/>
                <a:gd name="T2" fmla="*/ 48 w 56"/>
                <a:gd name="T3" fmla="*/ 8 h 56"/>
                <a:gd name="T4" fmla="*/ 56 w 56"/>
                <a:gd name="T5" fmla="*/ 28 h 56"/>
                <a:gd name="T6" fmla="*/ 48 w 56"/>
                <a:gd name="T7" fmla="*/ 47 h 56"/>
                <a:gd name="T8" fmla="*/ 28 w 56"/>
                <a:gd name="T9" fmla="*/ 56 h 56"/>
                <a:gd name="T10" fmla="*/ 8 w 56"/>
                <a:gd name="T11" fmla="*/ 47 h 56"/>
                <a:gd name="T12" fmla="*/ 0 w 56"/>
                <a:gd name="T13" fmla="*/ 28 h 56"/>
                <a:gd name="T14" fmla="*/ 8 w 56"/>
                <a:gd name="T15" fmla="*/ 8 h 56"/>
                <a:gd name="T16" fmla="*/ 28 w 56"/>
                <a:gd name="T17" fmla="*/ 0 h 56"/>
                <a:gd name="T18" fmla="*/ 32 w 56"/>
                <a:gd name="T19" fmla="*/ 24 h 56"/>
                <a:gd name="T20" fmla="*/ 28 w 56"/>
                <a:gd name="T21" fmla="*/ 22 h 56"/>
                <a:gd name="T22" fmla="*/ 24 w 56"/>
                <a:gd name="T23" fmla="*/ 24 h 56"/>
                <a:gd name="T24" fmla="*/ 22 w 56"/>
                <a:gd name="T25" fmla="*/ 28 h 56"/>
                <a:gd name="T26" fmla="*/ 24 w 56"/>
                <a:gd name="T27" fmla="*/ 32 h 56"/>
                <a:gd name="T28" fmla="*/ 28 w 56"/>
                <a:gd name="T29" fmla="*/ 33 h 56"/>
                <a:gd name="T30" fmla="*/ 32 w 56"/>
                <a:gd name="T31" fmla="*/ 32 h 56"/>
                <a:gd name="T32" fmla="*/ 34 w 56"/>
                <a:gd name="T33" fmla="*/ 28 h 56"/>
                <a:gd name="T34" fmla="*/ 32 w 56"/>
                <a:gd name="T35" fmla="*/ 2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56">
                  <a:moveTo>
                    <a:pt x="28" y="0"/>
                  </a:moveTo>
                  <a:cubicBezTo>
                    <a:pt x="36" y="0"/>
                    <a:pt x="43" y="3"/>
                    <a:pt x="48" y="8"/>
                  </a:cubicBezTo>
                  <a:cubicBezTo>
                    <a:pt x="53" y="13"/>
                    <a:pt x="56" y="20"/>
                    <a:pt x="56" y="28"/>
                  </a:cubicBezTo>
                  <a:cubicBezTo>
                    <a:pt x="56" y="35"/>
                    <a:pt x="53" y="42"/>
                    <a:pt x="48" y="47"/>
                  </a:cubicBezTo>
                  <a:cubicBezTo>
                    <a:pt x="43" y="52"/>
                    <a:pt x="36" y="56"/>
                    <a:pt x="28" y="56"/>
                  </a:cubicBezTo>
                  <a:cubicBezTo>
                    <a:pt x="20" y="56"/>
                    <a:pt x="13" y="52"/>
                    <a:pt x="8" y="47"/>
                  </a:cubicBezTo>
                  <a:cubicBezTo>
                    <a:pt x="3" y="42"/>
                    <a:pt x="0" y="35"/>
                    <a:pt x="0" y="28"/>
                  </a:cubicBezTo>
                  <a:cubicBezTo>
                    <a:pt x="0" y="20"/>
                    <a:pt x="3" y="13"/>
                    <a:pt x="8" y="8"/>
                  </a:cubicBezTo>
                  <a:cubicBezTo>
                    <a:pt x="13" y="3"/>
                    <a:pt x="20" y="0"/>
                    <a:pt x="28" y="0"/>
                  </a:cubicBezTo>
                  <a:close/>
                  <a:moveTo>
                    <a:pt x="32" y="24"/>
                  </a:moveTo>
                  <a:cubicBezTo>
                    <a:pt x="31" y="23"/>
                    <a:pt x="30" y="22"/>
                    <a:pt x="28" y="22"/>
                  </a:cubicBezTo>
                  <a:cubicBezTo>
                    <a:pt x="26" y="22"/>
                    <a:pt x="25" y="23"/>
                    <a:pt x="24" y="24"/>
                  </a:cubicBezTo>
                  <a:cubicBezTo>
                    <a:pt x="23" y="25"/>
                    <a:pt x="22" y="26"/>
                    <a:pt x="22" y="28"/>
                  </a:cubicBezTo>
                  <a:cubicBezTo>
                    <a:pt x="22" y="29"/>
                    <a:pt x="23" y="31"/>
                    <a:pt x="24" y="32"/>
                  </a:cubicBezTo>
                  <a:cubicBezTo>
                    <a:pt x="25" y="33"/>
                    <a:pt x="26" y="33"/>
                    <a:pt x="28" y="33"/>
                  </a:cubicBezTo>
                  <a:cubicBezTo>
                    <a:pt x="30" y="33"/>
                    <a:pt x="31" y="33"/>
                    <a:pt x="32" y="32"/>
                  </a:cubicBezTo>
                  <a:cubicBezTo>
                    <a:pt x="33" y="31"/>
                    <a:pt x="34" y="29"/>
                    <a:pt x="34" y="28"/>
                  </a:cubicBezTo>
                  <a:cubicBezTo>
                    <a:pt x="34" y="26"/>
                    <a:pt x="33" y="25"/>
                    <a:pt x="32" y="24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464" name="Freeform 398">
              <a:extLst>
                <a:ext uri="{FF2B5EF4-FFF2-40B4-BE49-F238E27FC236}">
                  <a16:creationId xmlns:a16="http://schemas.microsoft.com/office/drawing/2014/main" id="{417C771D-9E68-47BB-9F0A-096A1446711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745788" y="5265738"/>
              <a:ext cx="49213" cy="49213"/>
            </a:xfrm>
            <a:custGeom>
              <a:avLst/>
              <a:gdLst>
                <a:gd name="T0" fmla="*/ 28 w 55"/>
                <a:gd name="T1" fmla="*/ 0 h 56"/>
                <a:gd name="T2" fmla="*/ 47 w 55"/>
                <a:gd name="T3" fmla="*/ 8 h 56"/>
                <a:gd name="T4" fmla="*/ 55 w 55"/>
                <a:gd name="T5" fmla="*/ 28 h 56"/>
                <a:gd name="T6" fmla="*/ 47 w 55"/>
                <a:gd name="T7" fmla="*/ 47 h 56"/>
                <a:gd name="T8" fmla="*/ 28 w 55"/>
                <a:gd name="T9" fmla="*/ 56 h 56"/>
                <a:gd name="T10" fmla="*/ 8 w 55"/>
                <a:gd name="T11" fmla="*/ 47 h 56"/>
                <a:gd name="T12" fmla="*/ 0 w 55"/>
                <a:gd name="T13" fmla="*/ 28 h 56"/>
                <a:gd name="T14" fmla="*/ 8 w 55"/>
                <a:gd name="T15" fmla="*/ 8 h 56"/>
                <a:gd name="T16" fmla="*/ 28 w 55"/>
                <a:gd name="T17" fmla="*/ 0 h 56"/>
                <a:gd name="T18" fmla="*/ 31 w 55"/>
                <a:gd name="T19" fmla="*/ 24 h 56"/>
                <a:gd name="T20" fmla="*/ 28 w 55"/>
                <a:gd name="T21" fmla="*/ 22 h 56"/>
                <a:gd name="T22" fmla="*/ 24 w 55"/>
                <a:gd name="T23" fmla="*/ 24 h 56"/>
                <a:gd name="T24" fmla="*/ 22 w 55"/>
                <a:gd name="T25" fmla="*/ 28 h 56"/>
                <a:gd name="T26" fmla="*/ 24 w 55"/>
                <a:gd name="T27" fmla="*/ 32 h 56"/>
                <a:gd name="T28" fmla="*/ 28 w 55"/>
                <a:gd name="T29" fmla="*/ 33 h 56"/>
                <a:gd name="T30" fmla="*/ 31 w 55"/>
                <a:gd name="T31" fmla="*/ 32 h 56"/>
                <a:gd name="T32" fmla="*/ 33 w 55"/>
                <a:gd name="T33" fmla="*/ 28 h 56"/>
                <a:gd name="T34" fmla="*/ 31 w 55"/>
                <a:gd name="T35" fmla="*/ 2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5" h="56">
                  <a:moveTo>
                    <a:pt x="28" y="0"/>
                  </a:moveTo>
                  <a:cubicBezTo>
                    <a:pt x="35" y="0"/>
                    <a:pt x="42" y="3"/>
                    <a:pt x="47" y="8"/>
                  </a:cubicBezTo>
                  <a:cubicBezTo>
                    <a:pt x="52" y="13"/>
                    <a:pt x="55" y="20"/>
                    <a:pt x="55" y="28"/>
                  </a:cubicBezTo>
                  <a:cubicBezTo>
                    <a:pt x="55" y="35"/>
                    <a:pt x="52" y="42"/>
                    <a:pt x="47" y="47"/>
                  </a:cubicBezTo>
                  <a:cubicBezTo>
                    <a:pt x="42" y="52"/>
                    <a:pt x="35" y="56"/>
                    <a:pt x="28" y="56"/>
                  </a:cubicBezTo>
                  <a:cubicBezTo>
                    <a:pt x="20" y="56"/>
                    <a:pt x="13" y="52"/>
                    <a:pt x="8" y="47"/>
                  </a:cubicBezTo>
                  <a:cubicBezTo>
                    <a:pt x="3" y="42"/>
                    <a:pt x="0" y="35"/>
                    <a:pt x="0" y="28"/>
                  </a:cubicBezTo>
                  <a:cubicBezTo>
                    <a:pt x="0" y="20"/>
                    <a:pt x="3" y="13"/>
                    <a:pt x="8" y="8"/>
                  </a:cubicBezTo>
                  <a:cubicBezTo>
                    <a:pt x="13" y="3"/>
                    <a:pt x="20" y="0"/>
                    <a:pt x="28" y="0"/>
                  </a:cubicBezTo>
                  <a:close/>
                  <a:moveTo>
                    <a:pt x="31" y="24"/>
                  </a:moveTo>
                  <a:cubicBezTo>
                    <a:pt x="30" y="23"/>
                    <a:pt x="29" y="22"/>
                    <a:pt x="28" y="22"/>
                  </a:cubicBezTo>
                  <a:cubicBezTo>
                    <a:pt x="26" y="22"/>
                    <a:pt x="25" y="23"/>
                    <a:pt x="24" y="24"/>
                  </a:cubicBezTo>
                  <a:cubicBezTo>
                    <a:pt x="23" y="25"/>
                    <a:pt x="22" y="26"/>
                    <a:pt x="22" y="28"/>
                  </a:cubicBezTo>
                  <a:cubicBezTo>
                    <a:pt x="22" y="29"/>
                    <a:pt x="23" y="31"/>
                    <a:pt x="24" y="32"/>
                  </a:cubicBezTo>
                  <a:cubicBezTo>
                    <a:pt x="25" y="33"/>
                    <a:pt x="26" y="33"/>
                    <a:pt x="28" y="33"/>
                  </a:cubicBezTo>
                  <a:cubicBezTo>
                    <a:pt x="29" y="33"/>
                    <a:pt x="30" y="33"/>
                    <a:pt x="31" y="32"/>
                  </a:cubicBezTo>
                  <a:cubicBezTo>
                    <a:pt x="32" y="31"/>
                    <a:pt x="33" y="29"/>
                    <a:pt x="33" y="28"/>
                  </a:cubicBezTo>
                  <a:cubicBezTo>
                    <a:pt x="33" y="26"/>
                    <a:pt x="32" y="25"/>
                    <a:pt x="31" y="24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465" name="Freeform 399">
              <a:extLst>
                <a:ext uri="{FF2B5EF4-FFF2-40B4-BE49-F238E27FC236}">
                  <a16:creationId xmlns:a16="http://schemas.microsoft.com/office/drawing/2014/main" id="{0908719A-7EC3-43A4-9B2E-D1849005D0C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29875" y="5157788"/>
              <a:ext cx="444500" cy="88900"/>
            </a:xfrm>
            <a:custGeom>
              <a:avLst/>
              <a:gdLst>
                <a:gd name="T0" fmla="*/ 46 w 502"/>
                <a:gd name="T1" fmla="*/ 0 h 101"/>
                <a:gd name="T2" fmla="*/ 456 w 502"/>
                <a:gd name="T3" fmla="*/ 0 h 101"/>
                <a:gd name="T4" fmla="*/ 489 w 502"/>
                <a:gd name="T5" fmla="*/ 14 h 101"/>
                <a:gd name="T6" fmla="*/ 502 w 502"/>
                <a:gd name="T7" fmla="*/ 47 h 101"/>
                <a:gd name="T8" fmla="*/ 502 w 502"/>
                <a:gd name="T9" fmla="*/ 90 h 101"/>
                <a:gd name="T10" fmla="*/ 502 w 502"/>
                <a:gd name="T11" fmla="*/ 101 h 101"/>
                <a:gd name="T12" fmla="*/ 491 w 502"/>
                <a:gd name="T13" fmla="*/ 101 h 101"/>
                <a:gd name="T14" fmla="*/ 11 w 502"/>
                <a:gd name="T15" fmla="*/ 101 h 101"/>
                <a:gd name="T16" fmla="*/ 0 w 502"/>
                <a:gd name="T17" fmla="*/ 101 h 101"/>
                <a:gd name="T18" fmla="*/ 0 w 502"/>
                <a:gd name="T19" fmla="*/ 90 h 101"/>
                <a:gd name="T20" fmla="*/ 0 w 502"/>
                <a:gd name="T21" fmla="*/ 47 h 101"/>
                <a:gd name="T22" fmla="*/ 14 w 502"/>
                <a:gd name="T23" fmla="*/ 14 h 101"/>
                <a:gd name="T24" fmla="*/ 46 w 502"/>
                <a:gd name="T25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2" h="101">
                  <a:moveTo>
                    <a:pt x="46" y="0"/>
                  </a:moveTo>
                  <a:cubicBezTo>
                    <a:pt x="456" y="0"/>
                    <a:pt x="456" y="0"/>
                    <a:pt x="456" y="0"/>
                  </a:cubicBezTo>
                  <a:cubicBezTo>
                    <a:pt x="469" y="0"/>
                    <a:pt x="480" y="6"/>
                    <a:pt x="489" y="14"/>
                  </a:cubicBezTo>
                  <a:cubicBezTo>
                    <a:pt x="497" y="22"/>
                    <a:pt x="502" y="34"/>
                    <a:pt x="502" y="47"/>
                  </a:cubicBezTo>
                  <a:cubicBezTo>
                    <a:pt x="502" y="90"/>
                    <a:pt x="502" y="90"/>
                    <a:pt x="502" y="90"/>
                  </a:cubicBezTo>
                  <a:cubicBezTo>
                    <a:pt x="502" y="101"/>
                    <a:pt x="502" y="101"/>
                    <a:pt x="502" y="101"/>
                  </a:cubicBezTo>
                  <a:cubicBezTo>
                    <a:pt x="491" y="101"/>
                    <a:pt x="491" y="101"/>
                    <a:pt x="491" y="101"/>
                  </a:cubicBezTo>
                  <a:cubicBezTo>
                    <a:pt x="11" y="101"/>
                    <a:pt x="11" y="101"/>
                    <a:pt x="11" y="101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34"/>
                    <a:pt x="5" y="22"/>
                    <a:pt x="14" y="14"/>
                  </a:cubicBezTo>
                  <a:cubicBezTo>
                    <a:pt x="22" y="6"/>
                    <a:pt x="34" y="0"/>
                    <a:pt x="46" y="0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466" name="Freeform 400">
              <a:extLst>
                <a:ext uri="{FF2B5EF4-FFF2-40B4-BE49-F238E27FC236}">
                  <a16:creationId xmlns:a16="http://schemas.microsoft.com/office/drawing/2014/main" id="{BDBBB2C1-101F-4C42-AEB7-201A1ACD189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66388" y="5049838"/>
              <a:ext cx="236538" cy="100013"/>
            </a:xfrm>
            <a:custGeom>
              <a:avLst/>
              <a:gdLst>
                <a:gd name="T0" fmla="*/ 98 w 267"/>
                <a:gd name="T1" fmla="*/ 0 h 112"/>
                <a:gd name="T2" fmla="*/ 169 w 267"/>
                <a:gd name="T3" fmla="*/ 0 h 112"/>
                <a:gd name="T4" fmla="*/ 236 w 267"/>
                <a:gd name="T5" fmla="*/ 59 h 112"/>
                <a:gd name="T6" fmla="*/ 254 w 267"/>
                <a:gd name="T7" fmla="*/ 92 h 112"/>
                <a:gd name="T8" fmla="*/ 267 w 267"/>
                <a:gd name="T9" fmla="*/ 111 h 112"/>
                <a:gd name="T10" fmla="*/ 5 w 267"/>
                <a:gd name="T11" fmla="*/ 111 h 112"/>
                <a:gd name="T12" fmla="*/ 0 w 267"/>
                <a:gd name="T13" fmla="*/ 112 h 112"/>
                <a:gd name="T14" fmla="*/ 13 w 267"/>
                <a:gd name="T15" fmla="*/ 92 h 112"/>
                <a:gd name="T16" fmla="*/ 31 w 267"/>
                <a:gd name="T17" fmla="*/ 59 h 112"/>
                <a:gd name="T18" fmla="*/ 98 w 267"/>
                <a:gd name="T1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7" h="112">
                  <a:moveTo>
                    <a:pt x="98" y="0"/>
                  </a:moveTo>
                  <a:cubicBezTo>
                    <a:pt x="169" y="0"/>
                    <a:pt x="169" y="0"/>
                    <a:pt x="169" y="0"/>
                  </a:cubicBezTo>
                  <a:cubicBezTo>
                    <a:pt x="206" y="0"/>
                    <a:pt x="220" y="28"/>
                    <a:pt x="236" y="59"/>
                  </a:cubicBezTo>
                  <a:cubicBezTo>
                    <a:pt x="241" y="70"/>
                    <a:pt x="247" y="82"/>
                    <a:pt x="254" y="92"/>
                  </a:cubicBezTo>
                  <a:cubicBezTo>
                    <a:pt x="267" y="111"/>
                    <a:pt x="267" y="111"/>
                    <a:pt x="267" y="111"/>
                  </a:cubicBezTo>
                  <a:cubicBezTo>
                    <a:pt x="5" y="111"/>
                    <a:pt x="5" y="111"/>
                    <a:pt x="5" y="111"/>
                  </a:cubicBezTo>
                  <a:cubicBezTo>
                    <a:pt x="3" y="111"/>
                    <a:pt x="2" y="111"/>
                    <a:pt x="0" y="112"/>
                  </a:cubicBezTo>
                  <a:cubicBezTo>
                    <a:pt x="13" y="92"/>
                    <a:pt x="13" y="92"/>
                    <a:pt x="13" y="92"/>
                  </a:cubicBezTo>
                  <a:cubicBezTo>
                    <a:pt x="20" y="82"/>
                    <a:pt x="26" y="70"/>
                    <a:pt x="31" y="59"/>
                  </a:cubicBezTo>
                  <a:cubicBezTo>
                    <a:pt x="47" y="28"/>
                    <a:pt x="61" y="0"/>
                    <a:pt x="98" y="0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467" name="Freeform 401">
              <a:extLst>
                <a:ext uri="{FF2B5EF4-FFF2-40B4-BE49-F238E27FC236}">
                  <a16:creationId xmlns:a16="http://schemas.microsoft.com/office/drawing/2014/main" id="{D04A0297-33E3-481A-8C9C-AEDA2CEA8CE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52125" y="5094288"/>
              <a:ext cx="242888" cy="38100"/>
            </a:xfrm>
            <a:custGeom>
              <a:avLst/>
              <a:gdLst>
                <a:gd name="T0" fmla="*/ 35 w 274"/>
                <a:gd name="T1" fmla="*/ 42 h 42"/>
                <a:gd name="T2" fmla="*/ 257 w 274"/>
                <a:gd name="T3" fmla="*/ 42 h 42"/>
                <a:gd name="T4" fmla="*/ 267 w 274"/>
                <a:gd name="T5" fmla="*/ 37 h 42"/>
                <a:gd name="T6" fmla="*/ 273 w 274"/>
                <a:gd name="T7" fmla="*/ 21 h 42"/>
                <a:gd name="T8" fmla="*/ 266 w 274"/>
                <a:gd name="T9" fmla="*/ 3 h 42"/>
                <a:gd name="T10" fmla="*/ 266 w 274"/>
                <a:gd name="T11" fmla="*/ 3 h 42"/>
                <a:gd name="T12" fmla="*/ 257 w 274"/>
                <a:gd name="T13" fmla="*/ 0 h 42"/>
                <a:gd name="T14" fmla="*/ 11 w 274"/>
                <a:gd name="T15" fmla="*/ 0 h 42"/>
                <a:gd name="T16" fmla="*/ 0 w 274"/>
                <a:gd name="T17" fmla="*/ 8 h 42"/>
                <a:gd name="T18" fmla="*/ 35 w 274"/>
                <a:gd name="T19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4" h="42">
                  <a:moveTo>
                    <a:pt x="35" y="42"/>
                  </a:moveTo>
                  <a:cubicBezTo>
                    <a:pt x="257" y="42"/>
                    <a:pt x="257" y="42"/>
                    <a:pt x="257" y="42"/>
                  </a:cubicBezTo>
                  <a:cubicBezTo>
                    <a:pt x="262" y="42"/>
                    <a:pt x="265" y="40"/>
                    <a:pt x="267" y="37"/>
                  </a:cubicBezTo>
                  <a:cubicBezTo>
                    <a:pt x="271" y="32"/>
                    <a:pt x="273" y="27"/>
                    <a:pt x="273" y="21"/>
                  </a:cubicBezTo>
                  <a:cubicBezTo>
                    <a:pt x="274" y="15"/>
                    <a:pt x="272" y="9"/>
                    <a:pt x="266" y="3"/>
                  </a:cubicBezTo>
                  <a:cubicBezTo>
                    <a:pt x="266" y="3"/>
                    <a:pt x="266" y="3"/>
                    <a:pt x="266" y="3"/>
                  </a:cubicBezTo>
                  <a:cubicBezTo>
                    <a:pt x="264" y="1"/>
                    <a:pt x="260" y="0"/>
                    <a:pt x="257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4"/>
                    <a:pt x="0" y="8"/>
                  </a:cubicBezTo>
                  <a:cubicBezTo>
                    <a:pt x="7" y="13"/>
                    <a:pt x="33" y="42"/>
                    <a:pt x="35" y="42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468" name="Freeform 402">
              <a:extLst>
                <a:ext uri="{FF2B5EF4-FFF2-40B4-BE49-F238E27FC236}">
                  <a16:creationId xmlns:a16="http://schemas.microsoft.com/office/drawing/2014/main" id="{37C52F95-7A4B-4CCF-9CE5-A961B332545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583863" y="5227638"/>
              <a:ext cx="125413" cy="125413"/>
            </a:xfrm>
            <a:custGeom>
              <a:avLst/>
              <a:gdLst>
                <a:gd name="T0" fmla="*/ 71 w 142"/>
                <a:gd name="T1" fmla="*/ 0 h 142"/>
                <a:gd name="T2" fmla="*/ 121 w 142"/>
                <a:gd name="T3" fmla="*/ 20 h 142"/>
                <a:gd name="T4" fmla="*/ 142 w 142"/>
                <a:gd name="T5" fmla="*/ 71 h 142"/>
                <a:gd name="T6" fmla="*/ 121 w 142"/>
                <a:gd name="T7" fmla="*/ 121 h 142"/>
                <a:gd name="T8" fmla="*/ 71 w 142"/>
                <a:gd name="T9" fmla="*/ 142 h 142"/>
                <a:gd name="T10" fmla="*/ 21 w 142"/>
                <a:gd name="T11" fmla="*/ 121 h 142"/>
                <a:gd name="T12" fmla="*/ 0 w 142"/>
                <a:gd name="T13" fmla="*/ 71 h 142"/>
                <a:gd name="T14" fmla="*/ 21 w 142"/>
                <a:gd name="T15" fmla="*/ 20 h 142"/>
                <a:gd name="T16" fmla="*/ 71 w 142"/>
                <a:gd name="T17" fmla="*/ 0 h 142"/>
                <a:gd name="T18" fmla="*/ 105 w 142"/>
                <a:gd name="T19" fmla="*/ 36 h 142"/>
                <a:gd name="T20" fmla="*/ 71 w 142"/>
                <a:gd name="T21" fmla="*/ 22 h 142"/>
                <a:gd name="T22" fmla="*/ 37 w 142"/>
                <a:gd name="T23" fmla="*/ 36 h 142"/>
                <a:gd name="T24" fmla="*/ 22 w 142"/>
                <a:gd name="T25" fmla="*/ 71 h 142"/>
                <a:gd name="T26" fmla="*/ 37 w 142"/>
                <a:gd name="T27" fmla="*/ 105 h 142"/>
                <a:gd name="T28" fmla="*/ 71 w 142"/>
                <a:gd name="T29" fmla="*/ 119 h 142"/>
                <a:gd name="T30" fmla="*/ 105 w 142"/>
                <a:gd name="T31" fmla="*/ 105 h 142"/>
                <a:gd name="T32" fmla="*/ 120 w 142"/>
                <a:gd name="T33" fmla="*/ 71 h 142"/>
                <a:gd name="T34" fmla="*/ 105 w 142"/>
                <a:gd name="T35" fmla="*/ 36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2">
                  <a:moveTo>
                    <a:pt x="71" y="0"/>
                  </a:moveTo>
                  <a:cubicBezTo>
                    <a:pt x="91" y="0"/>
                    <a:pt x="108" y="8"/>
                    <a:pt x="121" y="20"/>
                  </a:cubicBezTo>
                  <a:cubicBezTo>
                    <a:pt x="134" y="33"/>
                    <a:pt x="142" y="51"/>
                    <a:pt x="142" y="71"/>
                  </a:cubicBezTo>
                  <a:cubicBezTo>
                    <a:pt x="142" y="90"/>
                    <a:pt x="134" y="108"/>
                    <a:pt x="121" y="121"/>
                  </a:cubicBezTo>
                  <a:cubicBezTo>
                    <a:pt x="108" y="134"/>
                    <a:pt x="91" y="142"/>
                    <a:pt x="71" y="142"/>
                  </a:cubicBezTo>
                  <a:cubicBezTo>
                    <a:pt x="51" y="142"/>
                    <a:pt x="34" y="134"/>
                    <a:pt x="21" y="121"/>
                  </a:cubicBezTo>
                  <a:cubicBezTo>
                    <a:pt x="8" y="108"/>
                    <a:pt x="0" y="90"/>
                    <a:pt x="0" y="71"/>
                  </a:cubicBezTo>
                  <a:cubicBezTo>
                    <a:pt x="0" y="51"/>
                    <a:pt x="8" y="33"/>
                    <a:pt x="21" y="20"/>
                  </a:cubicBezTo>
                  <a:cubicBezTo>
                    <a:pt x="34" y="8"/>
                    <a:pt x="51" y="0"/>
                    <a:pt x="71" y="0"/>
                  </a:cubicBezTo>
                  <a:close/>
                  <a:moveTo>
                    <a:pt x="105" y="36"/>
                  </a:moveTo>
                  <a:cubicBezTo>
                    <a:pt x="97" y="27"/>
                    <a:pt x="84" y="22"/>
                    <a:pt x="71" y="22"/>
                  </a:cubicBezTo>
                  <a:cubicBezTo>
                    <a:pt x="58" y="22"/>
                    <a:pt x="45" y="27"/>
                    <a:pt x="37" y="36"/>
                  </a:cubicBezTo>
                  <a:cubicBezTo>
                    <a:pt x="28" y="45"/>
                    <a:pt x="22" y="57"/>
                    <a:pt x="22" y="71"/>
                  </a:cubicBezTo>
                  <a:cubicBezTo>
                    <a:pt x="22" y="84"/>
                    <a:pt x="28" y="96"/>
                    <a:pt x="37" y="105"/>
                  </a:cubicBezTo>
                  <a:cubicBezTo>
                    <a:pt x="45" y="114"/>
                    <a:pt x="58" y="119"/>
                    <a:pt x="71" y="119"/>
                  </a:cubicBezTo>
                  <a:cubicBezTo>
                    <a:pt x="84" y="119"/>
                    <a:pt x="97" y="114"/>
                    <a:pt x="105" y="105"/>
                  </a:cubicBezTo>
                  <a:cubicBezTo>
                    <a:pt x="114" y="96"/>
                    <a:pt x="120" y="84"/>
                    <a:pt x="120" y="71"/>
                  </a:cubicBezTo>
                  <a:cubicBezTo>
                    <a:pt x="120" y="57"/>
                    <a:pt x="114" y="45"/>
                    <a:pt x="105" y="36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469" name="Freeform 403">
              <a:extLst>
                <a:ext uri="{FF2B5EF4-FFF2-40B4-BE49-F238E27FC236}">
                  <a16:creationId xmlns:a16="http://schemas.microsoft.com/office/drawing/2014/main" id="{57CF7737-FC8B-44AB-AFEB-2D0407E04DB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06100" y="5246688"/>
              <a:ext cx="127000" cy="88900"/>
            </a:xfrm>
            <a:custGeom>
              <a:avLst/>
              <a:gdLst>
                <a:gd name="T0" fmla="*/ 123 w 143"/>
                <a:gd name="T1" fmla="*/ 0 h 100"/>
                <a:gd name="T2" fmla="*/ 143 w 143"/>
                <a:gd name="T3" fmla="*/ 49 h 100"/>
                <a:gd name="T4" fmla="*/ 142 w 143"/>
                <a:gd name="T5" fmla="*/ 55 h 100"/>
                <a:gd name="T6" fmla="*/ 110 w 143"/>
                <a:gd name="T7" fmla="*/ 79 h 100"/>
                <a:gd name="T8" fmla="*/ 120 w 143"/>
                <a:gd name="T9" fmla="*/ 49 h 100"/>
                <a:gd name="T10" fmla="*/ 106 w 143"/>
                <a:gd name="T11" fmla="*/ 14 h 100"/>
                <a:gd name="T12" fmla="*/ 72 w 143"/>
                <a:gd name="T13" fmla="*/ 0 h 100"/>
                <a:gd name="T14" fmla="*/ 20 w 143"/>
                <a:gd name="T15" fmla="*/ 0 h 100"/>
                <a:gd name="T16" fmla="*/ 0 w 143"/>
                <a:gd name="T17" fmla="*/ 49 h 100"/>
                <a:gd name="T18" fmla="*/ 21 w 143"/>
                <a:gd name="T19" fmla="*/ 99 h 100"/>
                <a:gd name="T20" fmla="*/ 23 w 143"/>
                <a:gd name="T21" fmla="*/ 100 h 100"/>
                <a:gd name="T22" fmla="*/ 81 w 143"/>
                <a:gd name="T23" fmla="*/ 100 h 100"/>
                <a:gd name="T24" fmla="*/ 89 w 143"/>
                <a:gd name="T25" fmla="*/ 94 h 100"/>
                <a:gd name="T26" fmla="*/ 72 w 143"/>
                <a:gd name="T27" fmla="*/ 97 h 100"/>
                <a:gd name="T28" fmla="*/ 37 w 143"/>
                <a:gd name="T29" fmla="*/ 83 h 100"/>
                <a:gd name="T30" fmla="*/ 23 w 143"/>
                <a:gd name="T31" fmla="*/ 49 h 100"/>
                <a:gd name="T32" fmla="*/ 37 w 143"/>
                <a:gd name="T33" fmla="*/ 14 h 100"/>
                <a:gd name="T34" fmla="*/ 72 w 143"/>
                <a:gd name="T35" fmla="*/ 0 h 100"/>
                <a:gd name="T36" fmla="*/ 123 w 143"/>
                <a:gd name="T37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3" h="100">
                  <a:moveTo>
                    <a:pt x="123" y="0"/>
                  </a:moveTo>
                  <a:cubicBezTo>
                    <a:pt x="135" y="13"/>
                    <a:pt x="143" y="30"/>
                    <a:pt x="143" y="49"/>
                  </a:cubicBezTo>
                  <a:cubicBezTo>
                    <a:pt x="143" y="51"/>
                    <a:pt x="142" y="53"/>
                    <a:pt x="142" y="55"/>
                  </a:cubicBezTo>
                  <a:cubicBezTo>
                    <a:pt x="110" y="79"/>
                    <a:pt x="110" y="79"/>
                    <a:pt x="110" y="79"/>
                  </a:cubicBezTo>
                  <a:cubicBezTo>
                    <a:pt x="116" y="71"/>
                    <a:pt x="120" y="60"/>
                    <a:pt x="120" y="49"/>
                  </a:cubicBezTo>
                  <a:cubicBezTo>
                    <a:pt x="120" y="35"/>
                    <a:pt x="115" y="23"/>
                    <a:pt x="106" y="14"/>
                  </a:cubicBezTo>
                  <a:cubicBezTo>
                    <a:pt x="97" y="5"/>
                    <a:pt x="85" y="0"/>
                    <a:pt x="72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8" y="13"/>
                    <a:pt x="0" y="30"/>
                    <a:pt x="0" y="49"/>
                  </a:cubicBezTo>
                  <a:cubicBezTo>
                    <a:pt x="0" y="68"/>
                    <a:pt x="8" y="86"/>
                    <a:pt x="21" y="99"/>
                  </a:cubicBezTo>
                  <a:cubicBezTo>
                    <a:pt x="22" y="99"/>
                    <a:pt x="22" y="100"/>
                    <a:pt x="23" y="100"/>
                  </a:cubicBezTo>
                  <a:cubicBezTo>
                    <a:pt x="81" y="100"/>
                    <a:pt x="81" y="100"/>
                    <a:pt x="81" y="100"/>
                  </a:cubicBezTo>
                  <a:cubicBezTo>
                    <a:pt x="89" y="94"/>
                    <a:pt x="89" y="94"/>
                    <a:pt x="89" y="94"/>
                  </a:cubicBezTo>
                  <a:cubicBezTo>
                    <a:pt x="84" y="96"/>
                    <a:pt x="78" y="97"/>
                    <a:pt x="72" y="97"/>
                  </a:cubicBezTo>
                  <a:cubicBezTo>
                    <a:pt x="58" y="97"/>
                    <a:pt x="46" y="92"/>
                    <a:pt x="37" y="83"/>
                  </a:cubicBezTo>
                  <a:cubicBezTo>
                    <a:pt x="28" y="74"/>
                    <a:pt x="23" y="62"/>
                    <a:pt x="23" y="49"/>
                  </a:cubicBezTo>
                  <a:cubicBezTo>
                    <a:pt x="23" y="35"/>
                    <a:pt x="28" y="23"/>
                    <a:pt x="37" y="14"/>
                  </a:cubicBezTo>
                  <a:cubicBezTo>
                    <a:pt x="46" y="5"/>
                    <a:pt x="58" y="0"/>
                    <a:pt x="72" y="0"/>
                  </a:cubicBezTo>
                  <a:lnTo>
                    <a:pt x="123" y="0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470" name="Freeform 404">
              <a:extLst>
                <a:ext uri="{FF2B5EF4-FFF2-40B4-BE49-F238E27FC236}">
                  <a16:creationId xmlns:a16="http://schemas.microsoft.com/office/drawing/2014/main" id="{F1A8F423-6AAB-42AC-B576-61CA6BB52BB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429875" y="5227638"/>
              <a:ext cx="444500" cy="128588"/>
            </a:xfrm>
            <a:custGeom>
              <a:avLst/>
              <a:gdLst>
                <a:gd name="T0" fmla="*/ 11 w 502"/>
                <a:gd name="T1" fmla="*/ 0 h 145"/>
                <a:gd name="T2" fmla="*/ 491 w 502"/>
                <a:gd name="T3" fmla="*/ 0 h 145"/>
                <a:gd name="T4" fmla="*/ 502 w 502"/>
                <a:gd name="T5" fmla="*/ 11 h 145"/>
                <a:gd name="T6" fmla="*/ 502 w 502"/>
                <a:gd name="T7" fmla="*/ 12 h 145"/>
                <a:gd name="T8" fmla="*/ 501 w 502"/>
                <a:gd name="T9" fmla="*/ 65 h 145"/>
                <a:gd name="T10" fmla="*/ 489 w 502"/>
                <a:gd name="T11" fmla="*/ 65 h 145"/>
                <a:gd name="T12" fmla="*/ 501 w 502"/>
                <a:gd name="T13" fmla="*/ 65 h 145"/>
                <a:gd name="T14" fmla="*/ 495 w 502"/>
                <a:gd name="T15" fmla="*/ 74 h 145"/>
                <a:gd name="T16" fmla="*/ 403 w 502"/>
                <a:gd name="T17" fmla="*/ 143 h 145"/>
                <a:gd name="T18" fmla="*/ 403 w 502"/>
                <a:gd name="T19" fmla="*/ 143 h 145"/>
                <a:gd name="T20" fmla="*/ 396 w 502"/>
                <a:gd name="T21" fmla="*/ 145 h 145"/>
                <a:gd name="T22" fmla="*/ 396 w 502"/>
                <a:gd name="T23" fmla="*/ 145 h 145"/>
                <a:gd name="T24" fmla="*/ 396 w 502"/>
                <a:gd name="T25" fmla="*/ 145 h 145"/>
                <a:gd name="T26" fmla="*/ 106 w 502"/>
                <a:gd name="T27" fmla="*/ 145 h 145"/>
                <a:gd name="T28" fmla="*/ 99 w 502"/>
                <a:gd name="T29" fmla="*/ 142 h 145"/>
                <a:gd name="T30" fmla="*/ 5 w 502"/>
                <a:gd name="T31" fmla="*/ 71 h 145"/>
                <a:gd name="T32" fmla="*/ 11 w 502"/>
                <a:gd name="T33" fmla="*/ 63 h 145"/>
                <a:gd name="T34" fmla="*/ 5 w 502"/>
                <a:gd name="T35" fmla="*/ 72 h 145"/>
                <a:gd name="T36" fmla="*/ 0 w 502"/>
                <a:gd name="T37" fmla="*/ 62 h 145"/>
                <a:gd name="T38" fmla="*/ 0 w 502"/>
                <a:gd name="T39" fmla="*/ 11 h 145"/>
                <a:gd name="T40" fmla="*/ 0 w 502"/>
                <a:gd name="T41" fmla="*/ 11 h 145"/>
                <a:gd name="T42" fmla="*/ 11 w 502"/>
                <a:gd name="T43" fmla="*/ 0 h 145"/>
                <a:gd name="T44" fmla="*/ 11 w 502"/>
                <a:gd name="T45" fmla="*/ 0 h 145"/>
                <a:gd name="T46" fmla="*/ 11 w 502"/>
                <a:gd name="T47" fmla="*/ 0 h 145"/>
                <a:gd name="T48" fmla="*/ 480 w 502"/>
                <a:gd name="T49" fmla="*/ 22 h 145"/>
                <a:gd name="T50" fmla="*/ 22 w 502"/>
                <a:gd name="T51" fmla="*/ 22 h 145"/>
                <a:gd name="T52" fmla="*/ 23 w 502"/>
                <a:gd name="T53" fmla="*/ 57 h 145"/>
                <a:gd name="T54" fmla="*/ 110 w 502"/>
                <a:gd name="T55" fmla="*/ 122 h 145"/>
                <a:gd name="T56" fmla="*/ 393 w 502"/>
                <a:gd name="T57" fmla="*/ 122 h 145"/>
                <a:gd name="T58" fmla="*/ 478 w 502"/>
                <a:gd name="T59" fmla="*/ 59 h 145"/>
                <a:gd name="T60" fmla="*/ 480 w 502"/>
                <a:gd name="T61" fmla="*/ 22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02" h="145">
                  <a:moveTo>
                    <a:pt x="11" y="0"/>
                  </a:moveTo>
                  <a:cubicBezTo>
                    <a:pt x="491" y="0"/>
                    <a:pt x="491" y="0"/>
                    <a:pt x="491" y="0"/>
                  </a:cubicBezTo>
                  <a:cubicBezTo>
                    <a:pt x="497" y="0"/>
                    <a:pt x="502" y="5"/>
                    <a:pt x="502" y="11"/>
                  </a:cubicBezTo>
                  <a:cubicBezTo>
                    <a:pt x="502" y="11"/>
                    <a:pt x="502" y="12"/>
                    <a:pt x="502" y="12"/>
                  </a:cubicBezTo>
                  <a:cubicBezTo>
                    <a:pt x="501" y="65"/>
                    <a:pt x="501" y="65"/>
                    <a:pt x="501" y="65"/>
                  </a:cubicBezTo>
                  <a:cubicBezTo>
                    <a:pt x="489" y="65"/>
                    <a:pt x="489" y="65"/>
                    <a:pt x="489" y="65"/>
                  </a:cubicBezTo>
                  <a:cubicBezTo>
                    <a:pt x="501" y="65"/>
                    <a:pt x="501" y="65"/>
                    <a:pt x="501" y="65"/>
                  </a:cubicBezTo>
                  <a:cubicBezTo>
                    <a:pt x="500" y="69"/>
                    <a:pt x="498" y="73"/>
                    <a:pt x="495" y="74"/>
                  </a:cubicBezTo>
                  <a:cubicBezTo>
                    <a:pt x="403" y="143"/>
                    <a:pt x="403" y="143"/>
                    <a:pt x="403" y="143"/>
                  </a:cubicBezTo>
                  <a:cubicBezTo>
                    <a:pt x="403" y="143"/>
                    <a:pt x="403" y="143"/>
                    <a:pt x="403" y="143"/>
                  </a:cubicBezTo>
                  <a:cubicBezTo>
                    <a:pt x="401" y="144"/>
                    <a:pt x="399" y="145"/>
                    <a:pt x="396" y="145"/>
                  </a:cubicBezTo>
                  <a:cubicBezTo>
                    <a:pt x="396" y="145"/>
                    <a:pt x="396" y="145"/>
                    <a:pt x="396" y="145"/>
                  </a:cubicBezTo>
                  <a:cubicBezTo>
                    <a:pt x="396" y="145"/>
                    <a:pt x="396" y="145"/>
                    <a:pt x="396" y="145"/>
                  </a:cubicBezTo>
                  <a:cubicBezTo>
                    <a:pt x="106" y="145"/>
                    <a:pt x="106" y="145"/>
                    <a:pt x="106" y="145"/>
                  </a:cubicBezTo>
                  <a:cubicBezTo>
                    <a:pt x="103" y="145"/>
                    <a:pt x="101" y="144"/>
                    <a:pt x="99" y="142"/>
                  </a:cubicBezTo>
                  <a:cubicBezTo>
                    <a:pt x="5" y="71"/>
                    <a:pt x="5" y="71"/>
                    <a:pt x="5" y="71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2" y="69"/>
                    <a:pt x="0" y="65"/>
                    <a:pt x="0" y="6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lose/>
                  <a:moveTo>
                    <a:pt x="480" y="22"/>
                  </a:moveTo>
                  <a:cubicBezTo>
                    <a:pt x="22" y="22"/>
                    <a:pt x="22" y="22"/>
                    <a:pt x="22" y="22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110" y="122"/>
                    <a:pt x="110" y="122"/>
                    <a:pt x="110" y="122"/>
                  </a:cubicBezTo>
                  <a:cubicBezTo>
                    <a:pt x="393" y="122"/>
                    <a:pt x="393" y="122"/>
                    <a:pt x="393" y="122"/>
                  </a:cubicBezTo>
                  <a:cubicBezTo>
                    <a:pt x="478" y="59"/>
                    <a:pt x="478" y="59"/>
                    <a:pt x="478" y="59"/>
                  </a:cubicBezTo>
                  <a:lnTo>
                    <a:pt x="480" y="22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</p:grpSp>
      <p:grpSp>
        <p:nvGrpSpPr>
          <p:cNvPr id="492" name="Group 491">
            <a:extLst>
              <a:ext uri="{FF2B5EF4-FFF2-40B4-BE49-F238E27FC236}">
                <a16:creationId xmlns:a16="http://schemas.microsoft.com/office/drawing/2014/main" id="{33D86433-20DE-4E2C-8BC1-FFF6F35961CB}"/>
              </a:ext>
            </a:extLst>
          </p:cNvPr>
          <p:cNvGrpSpPr>
            <a:grpSpLocks noChangeAspect="1"/>
          </p:cNvGrpSpPr>
          <p:nvPr/>
        </p:nvGrpSpPr>
        <p:grpSpPr>
          <a:xfrm>
            <a:off x="362011" y="5690363"/>
            <a:ext cx="849313" cy="847725"/>
            <a:chOff x="233363" y="5878513"/>
            <a:chExt cx="849313" cy="847725"/>
          </a:xfrm>
        </p:grpSpPr>
        <p:sp>
          <p:nvSpPr>
            <p:cNvPr id="173" name="Oval 166">
              <a:extLst>
                <a:ext uri="{FF2B5EF4-FFF2-40B4-BE49-F238E27FC236}">
                  <a16:creationId xmlns:a16="http://schemas.microsoft.com/office/drawing/2014/main" id="{07F0B639-F06B-47FC-B3C3-A1C89129FC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3363" y="5878513"/>
              <a:ext cx="849313" cy="847725"/>
            </a:xfrm>
            <a:prstGeom prst="ellipse">
              <a:avLst/>
            </a:prstGeom>
            <a:solidFill>
              <a:srgbClr val="42A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74" name="Freeform 167">
              <a:extLst>
                <a:ext uri="{FF2B5EF4-FFF2-40B4-BE49-F238E27FC236}">
                  <a16:creationId xmlns:a16="http://schemas.microsoft.com/office/drawing/2014/main" id="{BC6137DD-FA3E-43E9-85A4-AED6A9D44F8C}"/>
                </a:ext>
              </a:extLst>
            </p:cNvPr>
            <p:cNvSpPr>
              <a:spLocks/>
            </p:cNvSpPr>
            <p:nvPr/>
          </p:nvSpPr>
          <p:spPr bwMode="auto">
            <a:xfrm>
              <a:off x="425450" y="6243638"/>
              <a:ext cx="204788" cy="152400"/>
            </a:xfrm>
            <a:custGeom>
              <a:avLst/>
              <a:gdLst>
                <a:gd name="T0" fmla="*/ 115 w 231"/>
                <a:gd name="T1" fmla="*/ 0 h 173"/>
                <a:gd name="T2" fmla="*/ 219 w 231"/>
                <a:gd name="T3" fmla="*/ 0 h 173"/>
                <a:gd name="T4" fmla="*/ 231 w 231"/>
                <a:gd name="T5" fmla="*/ 0 h 173"/>
                <a:gd name="T6" fmla="*/ 231 w 231"/>
                <a:gd name="T7" fmla="*/ 12 h 173"/>
                <a:gd name="T8" fmla="*/ 231 w 231"/>
                <a:gd name="T9" fmla="*/ 162 h 173"/>
                <a:gd name="T10" fmla="*/ 231 w 231"/>
                <a:gd name="T11" fmla="*/ 173 h 173"/>
                <a:gd name="T12" fmla="*/ 219 w 231"/>
                <a:gd name="T13" fmla="*/ 173 h 173"/>
                <a:gd name="T14" fmla="*/ 208 w 231"/>
                <a:gd name="T15" fmla="*/ 173 h 173"/>
                <a:gd name="T16" fmla="*/ 183 w 231"/>
                <a:gd name="T17" fmla="*/ 122 h 173"/>
                <a:gd name="T18" fmla="*/ 122 w 231"/>
                <a:gd name="T19" fmla="*/ 96 h 173"/>
                <a:gd name="T20" fmla="*/ 61 w 231"/>
                <a:gd name="T21" fmla="*/ 122 h 173"/>
                <a:gd name="T22" fmla="*/ 36 w 231"/>
                <a:gd name="T23" fmla="*/ 173 h 173"/>
                <a:gd name="T24" fmla="*/ 11 w 231"/>
                <a:gd name="T25" fmla="*/ 162 h 173"/>
                <a:gd name="T26" fmla="*/ 0 w 231"/>
                <a:gd name="T27" fmla="*/ 136 h 173"/>
                <a:gd name="T28" fmla="*/ 0 w 231"/>
                <a:gd name="T29" fmla="*/ 116 h 173"/>
                <a:gd name="T30" fmla="*/ 34 w 231"/>
                <a:gd name="T31" fmla="*/ 34 h 173"/>
                <a:gd name="T32" fmla="*/ 115 w 231"/>
                <a:gd name="T33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1" h="173">
                  <a:moveTo>
                    <a:pt x="115" y="0"/>
                  </a:moveTo>
                  <a:cubicBezTo>
                    <a:pt x="219" y="0"/>
                    <a:pt x="219" y="0"/>
                    <a:pt x="219" y="0"/>
                  </a:cubicBezTo>
                  <a:cubicBezTo>
                    <a:pt x="231" y="0"/>
                    <a:pt x="231" y="0"/>
                    <a:pt x="231" y="0"/>
                  </a:cubicBezTo>
                  <a:cubicBezTo>
                    <a:pt x="231" y="12"/>
                    <a:pt x="231" y="12"/>
                    <a:pt x="231" y="12"/>
                  </a:cubicBezTo>
                  <a:cubicBezTo>
                    <a:pt x="231" y="162"/>
                    <a:pt x="231" y="162"/>
                    <a:pt x="231" y="162"/>
                  </a:cubicBezTo>
                  <a:cubicBezTo>
                    <a:pt x="231" y="173"/>
                    <a:pt x="231" y="173"/>
                    <a:pt x="231" y="173"/>
                  </a:cubicBezTo>
                  <a:cubicBezTo>
                    <a:pt x="219" y="173"/>
                    <a:pt x="219" y="173"/>
                    <a:pt x="219" y="173"/>
                  </a:cubicBezTo>
                  <a:cubicBezTo>
                    <a:pt x="208" y="173"/>
                    <a:pt x="208" y="173"/>
                    <a:pt x="208" y="173"/>
                  </a:cubicBezTo>
                  <a:cubicBezTo>
                    <a:pt x="206" y="154"/>
                    <a:pt x="197" y="136"/>
                    <a:pt x="183" y="122"/>
                  </a:cubicBezTo>
                  <a:cubicBezTo>
                    <a:pt x="167" y="106"/>
                    <a:pt x="145" y="96"/>
                    <a:pt x="122" y="96"/>
                  </a:cubicBezTo>
                  <a:cubicBezTo>
                    <a:pt x="99" y="96"/>
                    <a:pt x="77" y="106"/>
                    <a:pt x="61" y="122"/>
                  </a:cubicBezTo>
                  <a:cubicBezTo>
                    <a:pt x="47" y="136"/>
                    <a:pt x="38" y="154"/>
                    <a:pt x="36" y="173"/>
                  </a:cubicBezTo>
                  <a:cubicBezTo>
                    <a:pt x="26" y="173"/>
                    <a:pt x="17" y="169"/>
                    <a:pt x="11" y="162"/>
                  </a:cubicBezTo>
                  <a:cubicBezTo>
                    <a:pt x="4" y="155"/>
                    <a:pt x="0" y="146"/>
                    <a:pt x="0" y="136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84"/>
                    <a:pt x="13" y="55"/>
                    <a:pt x="34" y="34"/>
                  </a:cubicBezTo>
                  <a:cubicBezTo>
                    <a:pt x="55" y="13"/>
                    <a:pt x="84" y="0"/>
                    <a:pt x="115" y="0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75" name="Freeform 168">
              <a:extLst>
                <a:ext uri="{FF2B5EF4-FFF2-40B4-BE49-F238E27FC236}">
                  <a16:creationId xmlns:a16="http://schemas.microsoft.com/office/drawing/2014/main" id="{924A1585-A59C-4CF7-A314-B4F11822FD59}"/>
                </a:ext>
              </a:extLst>
            </p:cNvPr>
            <p:cNvSpPr>
              <a:spLocks/>
            </p:cNvSpPr>
            <p:nvPr/>
          </p:nvSpPr>
          <p:spPr bwMode="auto">
            <a:xfrm>
              <a:off x="449263" y="6216650"/>
              <a:ext cx="188913" cy="20638"/>
            </a:xfrm>
            <a:custGeom>
              <a:avLst/>
              <a:gdLst>
                <a:gd name="T0" fmla="*/ 12 w 213"/>
                <a:gd name="T1" fmla="*/ 0 h 23"/>
                <a:gd name="T2" fmla="*/ 0 w 213"/>
                <a:gd name="T3" fmla="*/ 11 h 23"/>
                <a:gd name="T4" fmla="*/ 12 w 213"/>
                <a:gd name="T5" fmla="*/ 23 h 23"/>
                <a:gd name="T6" fmla="*/ 201 w 213"/>
                <a:gd name="T7" fmla="*/ 23 h 23"/>
                <a:gd name="T8" fmla="*/ 213 w 213"/>
                <a:gd name="T9" fmla="*/ 11 h 23"/>
                <a:gd name="T10" fmla="*/ 201 w 213"/>
                <a:gd name="T11" fmla="*/ 0 h 23"/>
                <a:gd name="T12" fmla="*/ 12 w 213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3" h="23">
                  <a:moveTo>
                    <a:pt x="12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8"/>
                    <a:pt x="5" y="23"/>
                    <a:pt x="12" y="23"/>
                  </a:cubicBezTo>
                  <a:cubicBezTo>
                    <a:pt x="201" y="23"/>
                    <a:pt x="201" y="23"/>
                    <a:pt x="201" y="23"/>
                  </a:cubicBezTo>
                  <a:cubicBezTo>
                    <a:pt x="208" y="23"/>
                    <a:pt x="213" y="18"/>
                    <a:pt x="213" y="11"/>
                  </a:cubicBezTo>
                  <a:cubicBezTo>
                    <a:pt x="213" y="5"/>
                    <a:pt x="208" y="0"/>
                    <a:pt x="201" y="0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76" name="Freeform 169">
              <a:extLst>
                <a:ext uri="{FF2B5EF4-FFF2-40B4-BE49-F238E27FC236}">
                  <a16:creationId xmlns:a16="http://schemas.microsoft.com/office/drawing/2014/main" id="{4EEEB352-51B0-4C1D-BC6B-D0C84D835CE6}"/>
                </a:ext>
              </a:extLst>
            </p:cNvPr>
            <p:cNvSpPr>
              <a:spLocks/>
            </p:cNvSpPr>
            <p:nvPr/>
          </p:nvSpPr>
          <p:spPr bwMode="auto">
            <a:xfrm>
              <a:off x="644525" y="6134100"/>
              <a:ext cx="160338" cy="201613"/>
            </a:xfrm>
            <a:custGeom>
              <a:avLst/>
              <a:gdLst>
                <a:gd name="T0" fmla="*/ 12 w 181"/>
                <a:gd name="T1" fmla="*/ 0 h 228"/>
                <a:gd name="T2" fmla="*/ 0 w 181"/>
                <a:gd name="T3" fmla="*/ 12 h 228"/>
                <a:gd name="T4" fmla="*/ 12 w 181"/>
                <a:gd name="T5" fmla="*/ 23 h 228"/>
                <a:gd name="T6" fmla="*/ 85 w 181"/>
                <a:gd name="T7" fmla="*/ 23 h 228"/>
                <a:gd name="T8" fmla="*/ 157 w 181"/>
                <a:gd name="T9" fmla="*/ 218 h 228"/>
                <a:gd name="T10" fmla="*/ 172 w 181"/>
                <a:gd name="T11" fmla="*/ 225 h 228"/>
                <a:gd name="T12" fmla="*/ 179 w 181"/>
                <a:gd name="T13" fmla="*/ 210 h 228"/>
                <a:gd name="T14" fmla="*/ 104 w 181"/>
                <a:gd name="T15" fmla="*/ 8 h 228"/>
                <a:gd name="T16" fmla="*/ 93 w 181"/>
                <a:gd name="T17" fmla="*/ 0 h 228"/>
                <a:gd name="T18" fmla="*/ 12 w 181"/>
                <a:gd name="T19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1" h="228">
                  <a:moveTo>
                    <a:pt x="12" y="0"/>
                  </a:moveTo>
                  <a:cubicBezTo>
                    <a:pt x="5" y="0"/>
                    <a:pt x="0" y="5"/>
                    <a:pt x="0" y="12"/>
                  </a:cubicBezTo>
                  <a:cubicBezTo>
                    <a:pt x="0" y="18"/>
                    <a:pt x="5" y="23"/>
                    <a:pt x="12" y="23"/>
                  </a:cubicBezTo>
                  <a:cubicBezTo>
                    <a:pt x="85" y="23"/>
                    <a:pt x="85" y="23"/>
                    <a:pt x="85" y="23"/>
                  </a:cubicBezTo>
                  <a:cubicBezTo>
                    <a:pt x="157" y="218"/>
                    <a:pt x="157" y="218"/>
                    <a:pt x="157" y="218"/>
                  </a:cubicBezTo>
                  <a:cubicBezTo>
                    <a:pt x="159" y="224"/>
                    <a:pt x="166" y="228"/>
                    <a:pt x="172" y="225"/>
                  </a:cubicBezTo>
                  <a:cubicBezTo>
                    <a:pt x="178" y="223"/>
                    <a:pt x="181" y="216"/>
                    <a:pt x="179" y="210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3" y="4"/>
                    <a:pt x="98" y="0"/>
                    <a:pt x="93" y="0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77" name="Freeform 170">
              <a:extLst>
                <a:ext uri="{FF2B5EF4-FFF2-40B4-BE49-F238E27FC236}">
                  <a16:creationId xmlns:a16="http://schemas.microsoft.com/office/drawing/2014/main" id="{82D73527-01F4-4AA6-98D7-432F3F5FA100}"/>
                </a:ext>
              </a:extLst>
            </p:cNvPr>
            <p:cNvSpPr>
              <a:spLocks/>
            </p:cNvSpPr>
            <p:nvPr/>
          </p:nvSpPr>
          <p:spPr bwMode="auto">
            <a:xfrm>
              <a:off x="468313" y="6338888"/>
              <a:ext cx="131763" cy="133350"/>
            </a:xfrm>
            <a:custGeom>
              <a:avLst/>
              <a:gdLst>
                <a:gd name="T0" fmla="*/ 75 w 150"/>
                <a:gd name="T1" fmla="*/ 0 h 150"/>
                <a:gd name="T2" fmla="*/ 128 w 150"/>
                <a:gd name="T3" fmla="*/ 22 h 150"/>
                <a:gd name="T4" fmla="*/ 150 w 150"/>
                <a:gd name="T5" fmla="*/ 75 h 150"/>
                <a:gd name="T6" fmla="*/ 128 w 150"/>
                <a:gd name="T7" fmla="*/ 128 h 150"/>
                <a:gd name="T8" fmla="*/ 75 w 150"/>
                <a:gd name="T9" fmla="*/ 150 h 150"/>
                <a:gd name="T10" fmla="*/ 22 w 150"/>
                <a:gd name="T11" fmla="*/ 128 h 150"/>
                <a:gd name="T12" fmla="*/ 0 w 150"/>
                <a:gd name="T13" fmla="*/ 75 h 150"/>
                <a:gd name="T14" fmla="*/ 22 w 150"/>
                <a:gd name="T15" fmla="*/ 22 h 150"/>
                <a:gd name="T16" fmla="*/ 75 w 150"/>
                <a:gd name="T1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0" h="150">
                  <a:moveTo>
                    <a:pt x="75" y="0"/>
                  </a:moveTo>
                  <a:cubicBezTo>
                    <a:pt x="96" y="0"/>
                    <a:pt x="114" y="8"/>
                    <a:pt x="128" y="22"/>
                  </a:cubicBezTo>
                  <a:cubicBezTo>
                    <a:pt x="141" y="36"/>
                    <a:pt x="150" y="54"/>
                    <a:pt x="150" y="75"/>
                  </a:cubicBezTo>
                  <a:cubicBezTo>
                    <a:pt x="150" y="96"/>
                    <a:pt x="141" y="114"/>
                    <a:pt x="128" y="128"/>
                  </a:cubicBezTo>
                  <a:cubicBezTo>
                    <a:pt x="114" y="141"/>
                    <a:pt x="96" y="150"/>
                    <a:pt x="75" y="150"/>
                  </a:cubicBezTo>
                  <a:cubicBezTo>
                    <a:pt x="54" y="150"/>
                    <a:pt x="36" y="141"/>
                    <a:pt x="22" y="128"/>
                  </a:cubicBezTo>
                  <a:cubicBezTo>
                    <a:pt x="8" y="114"/>
                    <a:pt x="0" y="96"/>
                    <a:pt x="0" y="75"/>
                  </a:cubicBezTo>
                  <a:cubicBezTo>
                    <a:pt x="0" y="54"/>
                    <a:pt x="8" y="36"/>
                    <a:pt x="22" y="22"/>
                  </a:cubicBezTo>
                  <a:cubicBezTo>
                    <a:pt x="36" y="8"/>
                    <a:pt x="54" y="0"/>
                    <a:pt x="75" y="0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78" name="Freeform 171">
              <a:extLst>
                <a:ext uri="{FF2B5EF4-FFF2-40B4-BE49-F238E27FC236}">
                  <a16:creationId xmlns:a16="http://schemas.microsoft.com/office/drawing/2014/main" id="{4E3335A7-AC44-4C2B-BFDA-AE0B59247B01}"/>
                </a:ext>
              </a:extLst>
            </p:cNvPr>
            <p:cNvSpPr>
              <a:spLocks/>
            </p:cNvSpPr>
            <p:nvPr/>
          </p:nvSpPr>
          <p:spPr bwMode="auto">
            <a:xfrm>
              <a:off x="758825" y="6338888"/>
              <a:ext cx="131763" cy="133350"/>
            </a:xfrm>
            <a:custGeom>
              <a:avLst/>
              <a:gdLst>
                <a:gd name="T0" fmla="*/ 74 w 149"/>
                <a:gd name="T1" fmla="*/ 0 h 150"/>
                <a:gd name="T2" fmla="*/ 127 w 149"/>
                <a:gd name="T3" fmla="*/ 22 h 150"/>
                <a:gd name="T4" fmla="*/ 149 w 149"/>
                <a:gd name="T5" fmla="*/ 75 h 150"/>
                <a:gd name="T6" fmla="*/ 127 w 149"/>
                <a:gd name="T7" fmla="*/ 128 h 150"/>
                <a:gd name="T8" fmla="*/ 74 w 149"/>
                <a:gd name="T9" fmla="*/ 150 h 150"/>
                <a:gd name="T10" fmla="*/ 21 w 149"/>
                <a:gd name="T11" fmla="*/ 128 h 150"/>
                <a:gd name="T12" fmla="*/ 0 w 149"/>
                <a:gd name="T13" fmla="*/ 75 h 150"/>
                <a:gd name="T14" fmla="*/ 21 w 149"/>
                <a:gd name="T15" fmla="*/ 22 h 150"/>
                <a:gd name="T16" fmla="*/ 74 w 149"/>
                <a:gd name="T1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9" h="150">
                  <a:moveTo>
                    <a:pt x="74" y="0"/>
                  </a:moveTo>
                  <a:cubicBezTo>
                    <a:pt x="95" y="0"/>
                    <a:pt x="114" y="8"/>
                    <a:pt x="127" y="22"/>
                  </a:cubicBezTo>
                  <a:cubicBezTo>
                    <a:pt x="141" y="36"/>
                    <a:pt x="149" y="54"/>
                    <a:pt x="149" y="75"/>
                  </a:cubicBezTo>
                  <a:cubicBezTo>
                    <a:pt x="149" y="96"/>
                    <a:pt x="141" y="114"/>
                    <a:pt x="127" y="128"/>
                  </a:cubicBezTo>
                  <a:cubicBezTo>
                    <a:pt x="114" y="141"/>
                    <a:pt x="95" y="150"/>
                    <a:pt x="74" y="150"/>
                  </a:cubicBezTo>
                  <a:cubicBezTo>
                    <a:pt x="54" y="150"/>
                    <a:pt x="35" y="141"/>
                    <a:pt x="21" y="128"/>
                  </a:cubicBezTo>
                  <a:cubicBezTo>
                    <a:pt x="8" y="114"/>
                    <a:pt x="0" y="96"/>
                    <a:pt x="0" y="75"/>
                  </a:cubicBezTo>
                  <a:cubicBezTo>
                    <a:pt x="0" y="54"/>
                    <a:pt x="8" y="36"/>
                    <a:pt x="21" y="22"/>
                  </a:cubicBezTo>
                  <a:cubicBezTo>
                    <a:pt x="35" y="8"/>
                    <a:pt x="54" y="0"/>
                    <a:pt x="74" y="0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79" name="Freeform 172">
              <a:extLst>
                <a:ext uri="{FF2B5EF4-FFF2-40B4-BE49-F238E27FC236}">
                  <a16:creationId xmlns:a16="http://schemas.microsoft.com/office/drawing/2014/main" id="{57F6C90F-F5C5-4BE6-BAE8-EDF56881303A}"/>
                </a:ext>
              </a:extLst>
            </p:cNvPr>
            <p:cNvSpPr>
              <a:spLocks/>
            </p:cNvSpPr>
            <p:nvPr/>
          </p:nvSpPr>
          <p:spPr bwMode="auto">
            <a:xfrm>
              <a:off x="728663" y="6310313"/>
              <a:ext cx="144463" cy="95250"/>
            </a:xfrm>
            <a:custGeom>
              <a:avLst/>
              <a:gdLst>
                <a:gd name="T0" fmla="*/ 1 w 162"/>
                <a:gd name="T1" fmla="*/ 93 h 107"/>
                <a:gd name="T2" fmla="*/ 11 w 162"/>
                <a:gd name="T3" fmla="*/ 106 h 107"/>
                <a:gd name="T4" fmla="*/ 24 w 162"/>
                <a:gd name="T5" fmla="*/ 96 h 107"/>
                <a:gd name="T6" fmla="*/ 52 w 162"/>
                <a:gd name="T7" fmla="*/ 44 h 107"/>
                <a:gd name="T8" fmla="*/ 107 w 162"/>
                <a:gd name="T9" fmla="*/ 23 h 107"/>
                <a:gd name="T10" fmla="*/ 126 w 162"/>
                <a:gd name="T11" fmla="*/ 25 h 107"/>
                <a:gd name="T12" fmla="*/ 144 w 162"/>
                <a:gd name="T13" fmla="*/ 31 h 107"/>
                <a:gd name="T14" fmla="*/ 159 w 162"/>
                <a:gd name="T15" fmla="*/ 26 h 107"/>
                <a:gd name="T16" fmla="*/ 154 w 162"/>
                <a:gd name="T17" fmla="*/ 10 h 107"/>
                <a:gd name="T18" fmla="*/ 131 w 162"/>
                <a:gd name="T19" fmla="*/ 3 h 107"/>
                <a:gd name="T20" fmla="*/ 107 w 162"/>
                <a:gd name="T21" fmla="*/ 0 h 107"/>
                <a:gd name="T22" fmla="*/ 37 w 162"/>
                <a:gd name="T23" fmla="*/ 26 h 107"/>
                <a:gd name="T24" fmla="*/ 1 w 162"/>
                <a:gd name="T25" fmla="*/ 9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2" h="107">
                  <a:moveTo>
                    <a:pt x="1" y="93"/>
                  </a:moveTo>
                  <a:cubicBezTo>
                    <a:pt x="0" y="99"/>
                    <a:pt x="5" y="105"/>
                    <a:pt x="11" y="106"/>
                  </a:cubicBezTo>
                  <a:cubicBezTo>
                    <a:pt x="18" y="107"/>
                    <a:pt x="23" y="102"/>
                    <a:pt x="24" y="96"/>
                  </a:cubicBezTo>
                  <a:cubicBezTo>
                    <a:pt x="27" y="75"/>
                    <a:pt x="37" y="57"/>
                    <a:pt x="52" y="44"/>
                  </a:cubicBezTo>
                  <a:cubicBezTo>
                    <a:pt x="67" y="31"/>
                    <a:pt x="86" y="23"/>
                    <a:pt x="107" y="23"/>
                  </a:cubicBezTo>
                  <a:cubicBezTo>
                    <a:pt x="114" y="23"/>
                    <a:pt x="120" y="24"/>
                    <a:pt x="126" y="25"/>
                  </a:cubicBezTo>
                  <a:cubicBezTo>
                    <a:pt x="132" y="26"/>
                    <a:pt x="138" y="29"/>
                    <a:pt x="144" y="31"/>
                  </a:cubicBezTo>
                  <a:cubicBezTo>
                    <a:pt x="149" y="34"/>
                    <a:pt x="156" y="32"/>
                    <a:pt x="159" y="26"/>
                  </a:cubicBezTo>
                  <a:cubicBezTo>
                    <a:pt x="162" y="20"/>
                    <a:pt x="159" y="13"/>
                    <a:pt x="154" y="10"/>
                  </a:cubicBezTo>
                  <a:cubicBezTo>
                    <a:pt x="146" y="7"/>
                    <a:pt x="139" y="4"/>
                    <a:pt x="131" y="3"/>
                  </a:cubicBezTo>
                  <a:cubicBezTo>
                    <a:pt x="123" y="1"/>
                    <a:pt x="115" y="0"/>
                    <a:pt x="107" y="0"/>
                  </a:cubicBezTo>
                  <a:cubicBezTo>
                    <a:pt x="81" y="0"/>
                    <a:pt x="56" y="10"/>
                    <a:pt x="37" y="26"/>
                  </a:cubicBezTo>
                  <a:cubicBezTo>
                    <a:pt x="18" y="43"/>
                    <a:pt x="5" y="66"/>
                    <a:pt x="1" y="93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80" name="Freeform 173">
              <a:extLst>
                <a:ext uri="{FF2B5EF4-FFF2-40B4-BE49-F238E27FC236}">
                  <a16:creationId xmlns:a16="http://schemas.microsoft.com/office/drawing/2014/main" id="{DA991A77-7077-4F2D-BF2E-DA9953AEF445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600" y="6208713"/>
              <a:ext cx="168275" cy="187325"/>
            </a:xfrm>
            <a:custGeom>
              <a:avLst/>
              <a:gdLst>
                <a:gd name="T0" fmla="*/ 170 w 189"/>
                <a:gd name="T1" fmla="*/ 14 h 212"/>
                <a:gd name="T2" fmla="*/ 167 w 189"/>
                <a:gd name="T3" fmla="*/ 17 h 212"/>
                <a:gd name="T4" fmla="*/ 177 w 189"/>
                <a:gd name="T5" fmla="*/ 56 h 212"/>
                <a:gd name="T6" fmla="*/ 182 w 189"/>
                <a:gd name="T7" fmla="*/ 57 h 212"/>
                <a:gd name="T8" fmla="*/ 186 w 189"/>
                <a:gd name="T9" fmla="*/ 73 h 212"/>
                <a:gd name="T10" fmla="*/ 110 w 189"/>
                <a:gd name="T11" fmla="*/ 205 h 212"/>
                <a:gd name="T12" fmla="*/ 99 w 189"/>
                <a:gd name="T13" fmla="*/ 212 h 212"/>
                <a:gd name="T14" fmla="*/ 11 w 189"/>
                <a:gd name="T15" fmla="*/ 212 h 212"/>
                <a:gd name="T16" fmla="*/ 0 w 189"/>
                <a:gd name="T17" fmla="*/ 201 h 212"/>
                <a:gd name="T18" fmla="*/ 7 w 189"/>
                <a:gd name="T19" fmla="*/ 190 h 212"/>
                <a:gd name="T20" fmla="*/ 2 w 189"/>
                <a:gd name="T21" fmla="*/ 123 h 212"/>
                <a:gd name="T22" fmla="*/ 11 w 189"/>
                <a:gd name="T23" fmla="*/ 124 h 212"/>
                <a:gd name="T24" fmla="*/ 11 w 189"/>
                <a:gd name="T25" fmla="*/ 112 h 212"/>
                <a:gd name="T26" fmla="*/ 65 w 189"/>
                <a:gd name="T27" fmla="*/ 112 h 212"/>
                <a:gd name="T28" fmla="*/ 151 w 189"/>
                <a:gd name="T29" fmla="*/ 0 h 212"/>
                <a:gd name="T30" fmla="*/ 160 w 189"/>
                <a:gd name="T31" fmla="*/ 7 h 212"/>
                <a:gd name="T32" fmla="*/ 164 w 189"/>
                <a:gd name="T33" fmla="*/ 2 h 212"/>
                <a:gd name="T34" fmla="*/ 166 w 189"/>
                <a:gd name="T35" fmla="*/ 11 h 212"/>
                <a:gd name="T36" fmla="*/ 170 w 189"/>
                <a:gd name="T37" fmla="*/ 14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9" h="212">
                  <a:moveTo>
                    <a:pt x="170" y="14"/>
                  </a:moveTo>
                  <a:cubicBezTo>
                    <a:pt x="167" y="17"/>
                    <a:pt x="167" y="17"/>
                    <a:pt x="167" y="17"/>
                  </a:cubicBezTo>
                  <a:cubicBezTo>
                    <a:pt x="177" y="56"/>
                    <a:pt x="177" y="56"/>
                    <a:pt x="177" y="56"/>
                  </a:cubicBezTo>
                  <a:cubicBezTo>
                    <a:pt x="179" y="56"/>
                    <a:pt x="180" y="56"/>
                    <a:pt x="182" y="57"/>
                  </a:cubicBezTo>
                  <a:cubicBezTo>
                    <a:pt x="188" y="60"/>
                    <a:pt x="189" y="67"/>
                    <a:pt x="186" y="73"/>
                  </a:cubicBezTo>
                  <a:cubicBezTo>
                    <a:pt x="110" y="205"/>
                    <a:pt x="110" y="205"/>
                    <a:pt x="110" y="205"/>
                  </a:cubicBezTo>
                  <a:cubicBezTo>
                    <a:pt x="108" y="209"/>
                    <a:pt x="104" y="212"/>
                    <a:pt x="99" y="212"/>
                  </a:cubicBezTo>
                  <a:cubicBezTo>
                    <a:pt x="11" y="212"/>
                    <a:pt x="11" y="212"/>
                    <a:pt x="11" y="212"/>
                  </a:cubicBezTo>
                  <a:cubicBezTo>
                    <a:pt x="5" y="212"/>
                    <a:pt x="0" y="207"/>
                    <a:pt x="0" y="201"/>
                  </a:cubicBezTo>
                  <a:cubicBezTo>
                    <a:pt x="0" y="196"/>
                    <a:pt x="3" y="192"/>
                    <a:pt x="7" y="190"/>
                  </a:cubicBezTo>
                  <a:cubicBezTo>
                    <a:pt x="2" y="123"/>
                    <a:pt x="2" y="123"/>
                    <a:pt x="2" y="123"/>
                  </a:cubicBezTo>
                  <a:cubicBezTo>
                    <a:pt x="3" y="123"/>
                    <a:pt x="7" y="123"/>
                    <a:pt x="11" y="124"/>
                  </a:cubicBezTo>
                  <a:cubicBezTo>
                    <a:pt x="11" y="112"/>
                    <a:pt x="11" y="112"/>
                    <a:pt x="11" y="112"/>
                  </a:cubicBezTo>
                  <a:cubicBezTo>
                    <a:pt x="65" y="112"/>
                    <a:pt x="65" y="112"/>
                    <a:pt x="65" y="112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60" y="7"/>
                    <a:pt x="160" y="7"/>
                    <a:pt x="160" y="7"/>
                  </a:cubicBezTo>
                  <a:cubicBezTo>
                    <a:pt x="164" y="2"/>
                    <a:pt x="164" y="2"/>
                    <a:pt x="164" y="2"/>
                  </a:cubicBezTo>
                  <a:cubicBezTo>
                    <a:pt x="166" y="11"/>
                    <a:pt x="166" y="11"/>
                    <a:pt x="166" y="11"/>
                  </a:cubicBezTo>
                  <a:lnTo>
                    <a:pt x="170" y="14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</p:grpSp>
      <p:grpSp>
        <p:nvGrpSpPr>
          <p:cNvPr id="493" name="Group 492">
            <a:extLst>
              <a:ext uri="{FF2B5EF4-FFF2-40B4-BE49-F238E27FC236}">
                <a16:creationId xmlns:a16="http://schemas.microsoft.com/office/drawing/2014/main" id="{FD4FDE6F-FB06-45B0-A0C1-F44B9D2AF5CE}"/>
              </a:ext>
            </a:extLst>
          </p:cNvPr>
          <p:cNvGrpSpPr>
            <a:grpSpLocks noChangeAspect="1"/>
          </p:cNvGrpSpPr>
          <p:nvPr/>
        </p:nvGrpSpPr>
        <p:grpSpPr>
          <a:xfrm>
            <a:off x="1541225" y="5690363"/>
            <a:ext cx="849313" cy="847725"/>
            <a:chOff x="1211263" y="5878513"/>
            <a:chExt cx="849313" cy="847725"/>
          </a:xfrm>
        </p:grpSpPr>
        <p:sp>
          <p:nvSpPr>
            <p:cNvPr id="181" name="Oval 174">
              <a:extLst>
                <a:ext uri="{FF2B5EF4-FFF2-40B4-BE49-F238E27FC236}">
                  <a16:creationId xmlns:a16="http://schemas.microsoft.com/office/drawing/2014/main" id="{5D6A6E87-BFFE-4486-9C5C-4689840E52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11263" y="5878513"/>
              <a:ext cx="849313" cy="847725"/>
            </a:xfrm>
            <a:prstGeom prst="ellipse">
              <a:avLst/>
            </a:prstGeom>
            <a:solidFill>
              <a:srgbClr val="FFC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82" name="Freeform 175">
              <a:extLst>
                <a:ext uri="{FF2B5EF4-FFF2-40B4-BE49-F238E27FC236}">
                  <a16:creationId xmlns:a16="http://schemas.microsoft.com/office/drawing/2014/main" id="{846253BF-25D7-4FE6-A2E9-A145CEFC70F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03350" y="6183313"/>
              <a:ext cx="463550" cy="187325"/>
            </a:xfrm>
            <a:custGeom>
              <a:avLst/>
              <a:gdLst>
                <a:gd name="T0" fmla="*/ 341 w 524"/>
                <a:gd name="T1" fmla="*/ 212 h 212"/>
                <a:gd name="T2" fmla="*/ 192 w 524"/>
                <a:gd name="T3" fmla="*/ 212 h 212"/>
                <a:gd name="T4" fmla="*/ 173 w 524"/>
                <a:gd name="T5" fmla="*/ 172 h 212"/>
                <a:gd name="T6" fmla="*/ 127 w 524"/>
                <a:gd name="T7" fmla="*/ 152 h 212"/>
                <a:gd name="T8" fmla="*/ 81 w 524"/>
                <a:gd name="T9" fmla="*/ 172 h 212"/>
                <a:gd name="T10" fmla="*/ 63 w 524"/>
                <a:gd name="T11" fmla="*/ 211 h 212"/>
                <a:gd name="T12" fmla="*/ 0 w 524"/>
                <a:gd name="T13" fmla="*/ 146 h 212"/>
                <a:gd name="T14" fmla="*/ 20 w 524"/>
                <a:gd name="T15" fmla="*/ 60 h 212"/>
                <a:gd name="T16" fmla="*/ 26 w 524"/>
                <a:gd name="T17" fmla="*/ 43 h 212"/>
                <a:gd name="T18" fmla="*/ 41 w 524"/>
                <a:gd name="T19" fmla="*/ 15 h 212"/>
                <a:gd name="T20" fmla="*/ 72 w 524"/>
                <a:gd name="T21" fmla="*/ 0 h 212"/>
                <a:gd name="T22" fmla="*/ 313 w 524"/>
                <a:gd name="T23" fmla="*/ 0 h 212"/>
                <a:gd name="T24" fmla="*/ 319 w 524"/>
                <a:gd name="T25" fmla="*/ 2 h 212"/>
                <a:gd name="T26" fmla="*/ 484 w 524"/>
                <a:gd name="T27" fmla="*/ 99 h 212"/>
                <a:gd name="T28" fmla="*/ 492 w 524"/>
                <a:gd name="T29" fmla="*/ 104 h 212"/>
                <a:gd name="T30" fmla="*/ 524 w 524"/>
                <a:gd name="T31" fmla="*/ 144 h 212"/>
                <a:gd name="T32" fmla="*/ 524 w 524"/>
                <a:gd name="T33" fmla="*/ 166 h 212"/>
                <a:gd name="T34" fmla="*/ 511 w 524"/>
                <a:gd name="T35" fmla="*/ 198 h 212"/>
                <a:gd name="T36" fmla="*/ 478 w 524"/>
                <a:gd name="T37" fmla="*/ 212 h 212"/>
                <a:gd name="T38" fmla="*/ 471 w 524"/>
                <a:gd name="T39" fmla="*/ 212 h 212"/>
                <a:gd name="T40" fmla="*/ 452 w 524"/>
                <a:gd name="T41" fmla="*/ 172 h 212"/>
                <a:gd name="T42" fmla="*/ 406 w 524"/>
                <a:gd name="T43" fmla="*/ 152 h 212"/>
                <a:gd name="T44" fmla="*/ 360 w 524"/>
                <a:gd name="T45" fmla="*/ 172 h 212"/>
                <a:gd name="T46" fmla="*/ 341 w 524"/>
                <a:gd name="T47" fmla="*/ 212 h 212"/>
                <a:gd name="T48" fmla="*/ 495 w 524"/>
                <a:gd name="T49" fmla="*/ 146 h 212"/>
                <a:gd name="T50" fmla="*/ 506 w 524"/>
                <a:gd name="T51" fmla="*/ 135 h 212"/>
                <a:gd name="T52" fmla="*/ 495 w 524"/>
                <a:gd name="T53" fmla="*/ 124 h 212"/>
                <a:gd name="T54" fmla="*/ 453 w 524"/>
                <a:gd name="T55" fmla="*/ 124 h 212"/>
                <a:gd name="T56" fmla="*/ 442 w 524"/>
                <a:gd name="T57" fmla="*/ 135 h 212"/>
                <a:gd name="T58" fmla="*/ 453 w 524"/>
                <a:gd name="T59" fmla="*/ 146 h 212"/>
                <a:gd name="T60" fmla="*/ 495 w 524"/>
                <a:gd name="T61" fmla="*/ 146 h 212"/>
                <a:gd name="T62" fmla="*/ 34 w 524"/>
                <a:gd name="T63" fmla="*/ 88 h 212"/>
                <a:gd name="T64" fmla="*/ 429 w 524"/>
                <a:gd name="T65" fmla="*/ 93 h 212"/>
                <a:gd name="T66" fmla="*/ 310 w 524"/>
                <a:gd name="T67" fmla="*/ 22 h 212"/>
                <a:gd name="T68" fmla="*/ 72 w 524"/>
                <a:gd name="T69" fmla="*/ 22 h 212"/>
                <a:gd name="T70" fmla="*/ 58 w 524"/>
                <a:gd name="T71" fmla="*/ 29 h 212"/>
                <a:gd name="T72" fmla="*/ 47 w 524"/>
                <a:gd name="T73" fmla="*/ 50 h 212"/>
                <a:gd name="T74" fmla="*/ 41 w 524"/>
                <a:gd name="T75" fmla="*/ 67 h 212"/>
                <a:gd name="T76" fmla="*/ 34 w 524"/>
                <a:gd name="T77" fmla="*/ 88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24" h="212">
                  <a:moveTo>
                    <a:pt x="341" y="212"/>
                  </a:moveTo>
                  <a:cubicBezTo>
                    <a:pt x="192" y="212"/>
                    <a:pt x="192" y="212"/>
                    <a:pt x="192" y="212"/>
                  </a:cubicBezTo>
                  <a:cubicBezTo>
                    <a:pt x="191" y="197"/>
                    <a:pt x="184" y="182"/>
                    <a:pt x="173" y="172"/>
                  </a:cubicBezTo>
                  <a:cubicBezTo>
                    <a:pt x="161" y="159"/>
                    <a:pt x="145" y="152"/>
                    <a:pt x="127" y="152"/>
                  </a:cubicBezTo>
                  <a:cubicBezTo>
                    <a:pt x="110" y="152"/>
                    <a:pt x="94" y="159"/>
                    <a:pt x="81" y="172"/>
                  </a:cubicBezTo>
                  <a:cubicBezTo>
                    <a:pt x="71" y="182"/>
                    <a:pt x="64" y="196"/>
                    <a:pt x="63" y="211"/>
                  </a:cubicBezTo>
                  <a:cubicBezTo>
                    <a:pt x="15" y="206"/>
                    <a:pt x="0" y="180"/>
                    <a:pt x="0" y="146"/>
                  </a:cubicBezTo>
                  <a:cubicBezTo>
                    <a:pt x="0" y="119"/>
                    <a:pt x="11" y="87"/>
                    <a:pt x="20" y="60"/>
                  </a:cubicBezTo>
                  <a:cubicBezTo>
                    <a:pt x="22" y="54"/>
                    <a:pt x="24" y="49"/>
                    <a:pt x="26" y="43"/>
                  </a:cubicBezTo>
                  <a:cubicBezTo>
                    <a:pt x="30" y="32"/>
                    <a:pt x="34" y="22"/>
                    <a:pt x="41" y="15"/>
                  </a:cubicBezTo>
                  <a:cubicBezTo>
                    <a:pt x="48" y="6"/>
                    <a:pt x="58" y="0"/>
                    <a:pt x="72" y="0"/>
                  </a:cubicBezTo>
                  <a:cubicBezTo>
                    <a:pt x="313" y="0"/>
                    <a:pt x="313" y="0"/>
                    <a:pt x="313" y="0"/>
                  </a:cubicBezTo>
                  <a:cubicBezTo>
                    <a:pt x="319" y="2"/>
                    <a:pt x="319" y="2"/>
                    <a:pt x="319" y="2"/>
                  </a:cubicBezTo>
                  <a:cubicBezTo>
                    <a:pt x="484" y="99"/>
                    <a:pt x="484" y="99"/>
                    <a:pt x="484" y="99"/>
                  </a:cubicBezTo>
                  <a:cubicBezTo>
                    <a:pt x="487" y="101"/>
                    <a:pt x="490" y="102"/>
                    <a:pt x="492" y="104"/>
                  </a:cubicBezTo>
                  <a:cubicBezTo>
                    <a:pt x="509" y="113"/>
                    <a:pt x="524" y="121"/>
                    <a:pt x="524" y="144"/>
                  </a:cubicBezTo>
                  <a:cubicBezTo>
                    <a:pt x="524" y="166"/>
                    <a:pt x="524" y="166"/>
                    <a:pt x="524" y="166"/>
                  </a:cubicBezTo>
                  <a:cubicBezTo>
                    <a:pt x="524" y="179"/>
                    <a:pt x="519" y="190"/>
                    <a:pt x="511" y="198"/>
                  </a:cubicBezTo>
                  <a:cubicBezTo>
                    <a:pt x="503" y="207"/>
                    <a:pt x="491" y="212"/>
                    <a:pt x="478" y="212"/>
                  </a:cubicBezTo>
                  <a:cubicBezTo>
                    <a:pt x="471" y="212"/>
                    <a:pt x="471" y="212"/>
                    <a:pt x="471" y="212"/>
                  </a:cubicBezTo>
                  <a:cubicBezTo>
                    <a:pt x="470" y="197"/>
                    <a:pt x="463" y="182"/>
                    <a:pt x="452" y="172"/>
                  </a:cubicBezTo>
                  <a:cubicBezTo>
                    <a:pt x="440" y="159"/>
                    <a:pt x="423" y="152"/>
                    <a:pt x="406" y="152"/>
                  </a:cubicBezTo>
                  <a:cubicBezTo>
                    <a:pt x="389" y="152"/>
                    <a:pt x="372" y="159"/>
                    <a:pt x="360" y="172"/>
                  </a:cubicBezTo>
                  <a:cubicBezTo>
                    <a:pt x="349" y="182"/>
                    <a:pt x="343" y="197"/>
                    <a:pt x="341" y="212"/>
                  </a:cubicBezTo>
                  <a:close/>
                  <a:moveTo>
                    <a:pt x="495" y="146"/>
                  </a:moveTo>
                  <a:cubicBezTo>
                    <a:pt x="501" y="146"/>
                    <a:pt x="506" y="141"/>
                    <a:pt x="506" y="135"/>
                  </a:cubicBezTo>
                  <a:cubicBezTo>
                    <a:pt x="506" y="129"/>
                    <a:pt x="501" y="124"/>
                    <a:pt x="495" y="124"/>
                  </a:cubicBezTo>
                  <a:cubicBezTo>
                    <a:pt x="453" y="124"/>
                    <a:pt x="453" y="124"/>
                    <a:pt x="453" y="124"/>
                  </a:cubicBezTo>
                  <a:cubicBezTo>
                    <a:pt x="447" y="124"/>
                    <a:pt x="442" y="129"/>
                    <a:pt x="442" y="135"/>
                  </a:cubicBezTo>
                  <a:cubicBezTo>
                    <a:pt x="442" y="141"/>
                    <a:pt x="447" y="146"/>
                    <a:pt x="453" y="146"/>
                  </a:cubicBezTo>
                  <a:cubicBezTo>
                    <a:pt x="495" y="146"/>
                    <a:pt x="495" y="146"/>
                    <a:pt x="495" y="146"/>
                  </a:cubicBezTo>
                  <a:close/>
                  <a:moveTo>
                    <a:pt x="34" y="88"/>
                  </a:moveTo>
                  <a:cubicBezTo>
                    <a:pt x="429" y="93"/>
                    <a:pt x="429" y="93"/>
                    <a:pt x="429" y="93"/>
                  </a:cubicBezTo>
                  <a:cubicBezTo>
                    <a:pt x="310" y="22"/>
                    <a:pt x="310" y="22"/>
                    <a:pt x="310" y="22"/>
                  </a:cubicBezTo>
                  <a:cubicBezTo>
                    <a:pt x="72" y="22"/>
                    <a:pt x="72" y="22"/>
                    <a:pt x="72" y="22"/>
                  </a:cubicBezTo>
                  <a:cubicBezTo>
                    <a:pt x="66" y="22"/>
                    <a:pt x="61" y="25"/>
                    <a:pt x="58" y="29"/>
                  </a:cubicBezTo>
                  <a:cubicBezTo>
                    <a:pt x="53" y="34"/>
                    <a:pt x="50" y="42"/>
                    <a:pt x="47" y="50"/>
                  </a:cubicBezTo>
                  <a:cubicBezTo>
                    <a:pt x="46" y="55"/>
                    <a:pt x="43" y="61"/>
                    <a:pt x="41" y="67"/>
                  </a:cubicBezTo>
                  <a:cubicBezTo>
                    <a:pt x="39" y="74"/>
                    <a:pt x="36" y="81"/>
                    <a:pt x="34" y="88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83" name="Freeform 176">
              <a:extLst>
                <a:ext uri="{FF2B5EF4-FFF2-40B4-BE49-F238E27FC236}">
                  <a16:creationId xmlns:a16="http://schemas.microsoft.com/office/drawing/2014/main" id="{18217AA8-5169-4216-91E4-1405D63FB4D3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8438" y="6326188"/>
              <a:ext cx="95250" cy="96838"/>
            </a:xfrm>
            <a:custGeom>
              <a:avLst/>
              <a:gdLst>
                <a:gd name="T0" fmla="*/ 54 w 109"/>
                <a:gd name="T1" fmla="*/ 0 h 109"/>
                <a:gd name="T2" fmla="*/ 93 w 109"/>
                <a:gd name="T3" fmla="*/ 16 h 109"/>
                <a:gd name="T4" fmla="*/ 109 w 109"/>
                <a:gd name="T5" fmla="*/ 55 h 109"/>
                <a:gd name="T6" fmla="*/ 93 w 109"/>
                <a:gd name="T7" fmla="*/ 93 h 109"/>
                <a:gd name="T8" fmla="*/ 54 w 109"/>
                <a:gd name="T9" fmla="*/ 109 h 109"/>
                <a:gd name="T10" fmla="*/ 16 w 109"/>
                <a:gd name="T11" fmla="*/ 93 h 109"/>
                <a:gd name="T12" fmla="*/ 0 w 109"/>
                <a:gd name="T13" fmla="*/ 55 h 109"/>
                <a:gd name="T14" fmla="*/ 16 w 109"/>
                <a:gd name="T15" fmla="*/ 16 h 109"/>
                <a:gd name="T16" fmla="*/ 54 w 109"/>
                <a:gd name="T17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9" h="109">
                  <a:moveTo>
                    <a:pt x="54" y="0"/>
                  </a:moveTo>
                  <a:cubicBezTo>
                    <a:pt x="69" y="0"/>
                    <a:pt x="83" y="6"/>
                    <a:pt x="93" y="16"/>
                  </a:cubicBezTo>
                  <a:cubicBezTo>
                    <a:pt x="102" y="26"/>
                    <a:pt x="109" y="40"/>
                    <a:pt x="109" y="55"/>
                  </a:cubicBezTo>
                  <a:cubicBezTo>
                    <a:pt x="109" y="69"/>
                    <a:pt x="102" y="83"/>
                    <a:pt x="93" y="93"/>
                  </a:cubicBezTo>
                  <a:cubicBezTo>
                    <a:pt x="83" y="103"/>
                    <a:pt x="69" y="109"/>
                    <a:pt x="54" y="109"/>
                  </a:cubicBezTo>
                  <a:cubicBezTo>
                    <a:pt x="40" y="109"/>
                    <a:pt x="26" y="103"/>
                    <a:pt x="16" y="93"/>
                  </a:cubicBezTo>
                  <a:cubicBezTo>
                    <a:pt x="6" y="83"/>
                    <a:pt x="0" y="69"/>
                    <a:pt x="0" y="55"/>
                  </a:cubicBezTo>
                  <a:cubicBezTo>
                    <a:pt x="0" y="40"/>
                    <a:pt x="6" y="26"/>
                    <a:pt x="16" y="16"/>
                  </a:cubicBezTo>
                  <a:cubicBezTo>
                    <a:pt x="26" y="6"/>
                    <a:pt x="40" y="0"/>
                    <a:pt x="54" y="0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84" name="Freeform 177">
              <a:extLst>
                <a:ext uri="{FF2B5EF4-FFF2-40B4-BE49-F238E27FC236}">
                  <a16:creationId xmlns:a16="http://schemas.microsoft.com/office/drawing/2014/main" id="{BDEB3031-52CF-41C4-93A6-71A5A7F918A8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4500" y="6326188"/>
              <a:ext cx="96838" cy="96838"/>
            </a:xfrm>
            <a:custGeom>
              <a:avLst/>
              <a:gdLst>
                <a:gd name="T0" fmla="*/ 54 w 108"/>
                <a:gd name="T1" fmla="*/ 0 h 109"/>
                <a:gd name="T2" fmla="*/ 92 w 108"/>
                <a:gd name="T3" fmla="*/ 16 h 109"/>
                <a:gd name="T4" fmla="*/ 108 w 108"/>
                <a:gd name="T5" fmla="*/ 55 h 109"/>
                <a:gd name="T6" fmla="*/ 92 w 108"/>
                <a:gd name="T7" fmla="*/ 93 h 109"/>
                <a:gd name="T8" fmla="*/ 54 w 108"/>
                <a:gd name="T9" fmla="*/ 109 h 109"/>
                <a:gd name="T10" fmla="*/ 16 w 108"/>
                <a:gd name="T11" fmla="*/ 93 h 109"/>
                <a:gd name="T12" fmla="*/ 0 w 108"/>
                <a:gd name="T13" fmla="*/ 55 h 109"/>
                <a:gd name="T14" fmla="*/ 16 w 108"/>
                <a:gd name="T15" fmla="*/ 16 h 109"/>
                <a:gd name="T16" fmla="*/ 54 w 108"/>
                <a:gd name="T17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8" h="109">
                  <a:moveTo>
                    <a:pt x="54" y="0"/>
                  </a:moveTo>
                  <a:cubicBezTo>
                    <a:pt x="69" y="0"/>
                    <a:pt x="83" y="6"/>
                    <a:pt x="92" y="16"/>
                  </a:cubicBezTo>
                  <a:cubicBezTo>
                    <a:pt x="102" y="26"/>
                    <a:pt x="108" y="40"/>
                    <a:pt x="108" y="55"/>
                  </a:cubicBezTo>
                  <a:cubicBezTo>
                    <a:pt x="108" y="69"/>
                    <a:pt x="102" y="83"/>
                    <a:pt x="92" y="93"/>
                  </a:cubicBezTo>
                  <a:cubicBezTo>
                    <a:pt x="83" y="103"/>
                    <a:pt x="69" y="109"/>
                    <a:pt x="54" y="109"/>
                  </a:cubicBezTo>
                  <a:cubicBezTo>
                    <a:pt x="39" y="109"/>
                    <a:pt x="26" y="103"/>
                    <a:pt x="16" y="93"/>
                  </a:cubicBezTo>
                  <a:cubicBezTo>
                    <a:pt x="6" y="83"/>
                    <a:pt x="0" y="69"/>
                    <a:pt x="0" y="55"/>
                  </a:cubicBezTo>
                  <a:cubicBezTo>
                    <a:pt x="0" y="40"/>
                    <a:pt x="6" y="26"/>
                    <a:pt x="16" y="16"/>
                  </a:cubicBezTo>
                  <a:cubicBezTo>
                    <a:pt x="26" y="6"/>
                    <a:pt x="39" y="0"/>
                    <a:pt x="54" y="0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85" name="Rectangle 178">
              <a:extLst>
                <a:ext uri="{FF2B5EF4-FFF2-40B4-BE49-F238E27FC236}">
                  <a16:creationId xmlns:a16="http://schemas.microsoft.com/office/drawing/2014/main" id="{673A809C-6154-4493-90B9-168E3342A5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23988" y="6251575"/>
              <a:ext cx="371475" cy="19050"/>
            </a:xfrm>
            <a:prstGeom prst="rect">
              <a:avLst/>
            </a:pr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86" name="Rectangle 179">
              <a:extLst>
                <a:ext uri="{FF2B5EF4-FFF2-40B4-BE49-F238E27FC236}">
                  <a16:creationId xmlns:a16="http://schemas.microsoft.com/office/drawing/2014/main" id="{4FEEC543-391D-4BF6-8EFD-87A351E31C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24013" y="6192838"/>
              <a:ext cx="19050" cy="68263"/>
            </a:xfrm>
            <a:prstGeom prst="rect">
              <a:avLst/>
            </a:pr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87" name="Rectangle 180">
              <a:extLst>
                <a:ext uri="{FF2B5EF4-FFF2-40B4-BE49-F238E27FC236}">
                  <a16:creationId xmlns:a16="http://schemas.microsoft.com/office/drawing/2014/main" id="{25F5E2F1-278B-4FB7-8E16-82F4448ADA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44638" y="6192838"/>
              <a:ext cx="19050" cy="68263"/>
            </a:xfrm>
            <a:prstGeom prst="rect">
              <a:avLst/>
            </a:pr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</p:grpSp>
      <p:grpSp>
        <p:nvGrpSpPr>
          <p:cNvPr id="494" name="Group 493">
            <a:extLst>
              <a:ext uri="{FF2B5EF4-FFF2-40B4-BE49-F238E27FC236}">
                <a16:creationId xmlns:a16="http://schemas.microsoft.com/office/drawing/2014/main" id="{0953889D-913F-4556-9F51-3E6CD33E17AF}"/>
              </a:ext>
            </a:extLst>
          </p:cNvPr>
          <p:cNvGrpSpPr>
            <a:grpSpLocks noChangeAspect="1"/>
          </p:cNvGrpSpPr>
          <p:nvPr/>
        </p:nvGrpSpPr>
        <p:grpSpPr>
          <a:xfrm>
            <a:off x="2720439" y="5690363"/>
            <a:ext cx="849313" cy="847725"/>
            <a:chOff x="2187575" y="5878513"/>
            <a:chExt cx="849313" cy="847725"/>
          </a:xfrm>
        </p:grpSpPr>
        <p:sp>
          <p:nvSpPr>
            <p:cNvPr id="188" name="Oval 181">
              <a:extLst>
                <a:ext uri="{FF2B5EF4-FFF2-40B4-BE49-F238E27FC236}">
                  <a16:creationId xmlns:a16="http://schemas.microsoft.com/office/drawing/2014/main" id="{687A907A-2D99-4DBF-9975-3E6438D9EB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87575" y="5878513"/>
              <a:ext cx="849313" cy="847725"/>
            </a:xfrm>
            <a:prstGeom prst="ellipse">
              <a:avLst/>
            </a:prstGeom>
            <a:solidFill>
              <a:srgbClr val="AB4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89" name="Freeform 182">
              <a:extLst>
                <a:ext uri="{FF2B5EF4-FFF2-40B4-BE49-F238E27FC236}">
                  <a16:creationId xmlns:a16="http://schemas.microsoft.com/office/drawing/2014/main" id="{B1B2550E-D97C-4BD5-8669-EED781ABFFD5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8913" y="6364288"/>
              <a:ext cx="100013" cy="96838"/>
            </a:xfrm>
            <a:custGeom>
              <a:avLst/>
              <a:gdLst>
                <a:gd name="T0" fmla="*/ 78 w 113"/>
                <a:gd name="T1" fmla="*/ 0 h 109"/>
                <a:gd name="T2" fmla="*/ 97 w 113"/>
                <a:gd name="T3" fmla="*/ 13 h 109"/>
                <a:gd name="T4" fmla="*/ 113 w 113"/>
                <a:gd name="T5" fmla="*/ 53 h 109"/>
                <a:gd name="T6" fmla="*/ 97 w 113"/>
                <a:gd name="T7" fmla="*/ 92 h 109"/>
                <a:gd name="T8" fmla="*/ 57 w 113"/>
                <a:gd name="T9" fmla="*/ 109 h 109"/>
                <a:gd name="T10" fmla="*/ 17 w 113"/>
                <a:gd name="T11" fmla="*/ 92 h 109"/>
                <a:gd name="T12" fmla="*/ 0 w 113"/>
                <a:gd name="T13" fmla="*/ 53 h 109"/>
                <a:gd name="T14" fmla="*/ 17 w 113"/>
                <a:gd name="T15" fmla="*/ 13 h 109"/>
                <a:gd name="T16" fmla="*/ 35 w 113"/>
                <a:gd name="T17" fmla="*/ 0 h 109"/>
                <a:gd name="T18" fmla="*/ 35 w 113"/>
                <a:gd name="T19" fmla="*/ 53 h 109"/>
                <a:gd name="T20" fmla="*/ 57 w 113"/>
                <a:gd name="T21" fmla="*/ 74 h 109"/>
                <a:gd name="T22" fmla="*/ 78 w 113"/>
                <a:gd name="T23" fmla="*/ 53 h 109"/>
                <a:gd name="T24" fmla="*/ 78 w 113"/>
                <a:gd name="T25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3" h="109">
                  <a:moveTo>
                    <a:pt x="78" y="0"/>
                  </a:moveTo>
                  <a:cubicBezTo>
                    <a:pt x="85" y="3"/>
                    <a:pt x="91" y="7"/>
                    <a:pt x="97" y="13"/>
                  </a:cubicBezTo>
                  <a:cubicBezTo>
                    <a:pt x="107" y="23"/>
                    <a:pt x="113" y="37"/>
                    <a:pt x="113" y="53"/>
                  </a:cubicBezTo>
                  <a:cubicBezTo>
                    <a:pt x="113" y="68"/>
                    <a:pt x="107" y="82"/>
                    <a:pt x="97" y="92"/>
                  </a:cubicBezTo>
                  <a:cubicBezTo>
                    <a:pt x="86" y="103"/>
                    <a:pt x="72" y="109"/>
                    <a:pt x="57" y="109"/>
                  </a:cubicBezTo>
                  <a:cubicBezTo>
                    <a:pt x="41" y="109"/>
                    <a:pt x="27" y="103"/>
                    <a:pt x="17" y="92"/>
                  </a:cubicBezTo>
                  <a:cubicBezTo>
                    <a:pt x="7" y="82"/>
                    <a:pt x="0" y="68"/>
                    <a:pt x="0" y="53"/>
                  </a:cubicBezTo>
                  <a:cubicBezTo>
                    <a:pt x="0" y="37"/>
                    <a:pt x="7" y="23"/>
                    <a:pt x="17" y="13"/>
                  </a:cubicBezTo>
                  <a:cubicBezTo>
                    <a:pt x="22" y="7"/>
                    <a:pt x="28" y="3"/>
                    <a:pt x="35" y="0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65"/>
                    <a:pt x="45" y="74"/>
                    <a:pt x="57" y="74"/>
                  </a:cubicBezTo>
                  <a:cubicBezTo>
                    <a:pt x="69" y="74"/>
                    <a:pt x="78" y="65"/>
                    <a:pt x="78" y="53"/>
                  </a:cubicBezTo>
                  <a:lnTo>
                    <a:pt x="78" y="0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90" name="Freeform 183">
              <a:extLst>
                <a:ext uri="{FF2B5EF4-FFF2-40B4-BE49-F238E27FC236}">
                  <a16:creationId xmlns:a16="http://schemas.microsoft.com/office/drawing/2014/main" id="{AD8ABAB0-1149-4292-B0BD-B86AA373AF5C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3838" y="6151563"/>
              <a:ext cx="28575" cy="274638"/>
            </a:xfrm>
            <a:custGeom>
              <a:avLst/>
              <a:gdLst>
                <a:gd name="T0" fmla="*/ 0 w 33"/>
                <a:gd name="T1" fmla="*/ 295 h 311"/>
                <a:gd name="T2" fmla="*/ 0 w 33"/>
                <a:gd name="T3" fmla="*/ 16 h 311"/>
                <a:gd name="T4" fmla="*/ 17 w 33"/>
                <a:gd name="T5" fmla="*/ 0 h 311"/>
                <a:gd name="T6" fmla="*/ 33 w 33"/>
                <a:gd name="T7" fmla="*/ 16 h 311"/>
                <a:gd name="T8" fmla="*/ 33 w 33"/>
                <a:gd name="T9" fmla="*/ 295 h 311"/>
                <a:gd name="T10" fmla="*/ 17 w 33"/>
                <a:gd name="T11" fmla="*/ 311 h 311"/>
                <a:gd name="T12" fmla="*/ 0 w 33"/>
                <a:gd name="T13" fmla="*/ 295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11">
                  <a:moveTo>
                    <a:pt x="0" y="295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8" y="0"/>
                    <a:pt x="17" y="0"/>
                  </a:cubicBezTo>
                  <a:cubicBezTo>
                    <a:pt x="26" y="0"/>
                    <a:pt x="33" y="7"/>
                    <a:pt x="33" y="16"/>
                  </a:cubicBezTo>
                  <a:cubicBezTo>
                    <a:pt x="33" y="295"/>
                    <a:pt x="33" y="295"/>
                    <a:pt x="33" y="295"/>
                  </a:cubicBezTo>
                  <a:cubicBezTo>
                    <a:pt x="33" y="304"/>
                    <a:pt x="26" y="311"/>
                    <a:pt x="17" y="311"/>
                  </a:cubicBezTo>
                  <a:cubicBezTo>
                    <a:pt x="8" y="311"/>
                    <a:pt x="0" y="304"/>
                    <a:pt x="0" y="295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91" name="Freeform 184">
              <a:extLst>
                <a:ext uri="{FF2B5EF4-FFF2-40B4-BE49-F238E27FC236}">
                  <a16:creationId xmlns:a16="http://schemas.microsoft.com/office/drawing/2014/main" id="{952DC13F-B3A9-47ED-9B5D-133B6F8B8CB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55863" y="6310313"/>
              <a:ext cx="336550" cy="115888"/>
            </a:xfrm>
            <a:custGeom>
              <a:avLst/>
              <a:gdLst>
                <a:gd name="T0" fmla="*/ 224 w 379"/>
                <a:gd name="T1" fmla="*/ 97 h 130"/>
                <a:gd name="T2" fmla="*/ 351 w 379"/>
                <a:gd name="T3" fmla="*/ 6 h 130"/>
                <a:gd name="T4" fmla="*/ 374 w 379"/>
                <a:gd name="T5" fmla="*/ 9 h 130"/>
                <a:gd name="T6" fmla="*/ 370 w 379"/>
                <a:gd name="T7" fmla="*/ 32 h 130"/>
                <a:gd name="T8" fmla="*/ 240 w 379"/>
                <a:gd name="T9" fmla="*/ 126 h 130"/>
                <a:gd name="T10" fmla="*/ 229 w 379"/>
                <a:gd name="T11" fmla="*/ 130 h 130"/>
                <a:gd name="T12" fmla="*/ 16 w 379"/>
                <a:gd name="T13" fmla="*/ 130 h 130"/>
                <a:gd name="T14" fmla="*/ 0 w 379"/>
                <a:gd name="T15" fmla="*/ 114 h 130"/>
                <a:gd name="T16" fmla="*/ 16 w 379"/>
                <a:gd name="T17" fmla="*/ 97 h 130"/>
                <a:gd name="T18" fmla="*/ 224 w 379"/>
                <a:gd name="T19" fmla="*/ 97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9" h="130">
                  <a:moveTo>
                    <a:pt x="224" y="97"/>
                  </a:moveTo>
                  <a:cubicBezTo>
                    <a:pt x="351" y="6"/>
                    <a:pt x="351" y="6"/>
                    <a:pt x="351" y="6"/>
                  </a:cubicBezTo>
                  <a:cubicBezTo>
                    <a:pt x="358" y="0"/>
                    <a:pt x="369" y="2"/>
                    <a:pt x="374" y="9"/>
                  </a:cubicBezTo>
                  <a:cubicBezTo>
                    <a:pt x="379" y="16"/>
                    <a:pt x="377" y="27"/>
                    <a:pt x="370" y="32"/>
                  </a:cubicBezTo>
                  <a:cubicBezTo>
                    <a:pt x="240" y="126"/>
                    <a:pt x="240" y="126"/>
                    <a:pt x="240" y="126"/>
                  </a:cubicBezTo>
                  <a:cubicBezTo>
                    <a:pt x="237" y="128"/>
                    <a:pt x="233" y="130"/>
                    <a:pt x="229" y="130"/>
                  </a:cubicBezTo>
                  <a:cubicBezTo>
                    <a:pt x="16" y="130"/>
                    <a:pt x="16" y="130"/>
                    <a:pt x="16" y="130"/>
                  </a:cubicBezTo>
                  <a:cubicBezTo>
                    <a:pt x="7" y="130"/>
                    <a:pt x="0" y="123"/>
                    <a:pt x="0" y="114"/>
                  </a:cubicBezTo>
                  <a:cubicBezTo>
                    <a:pt x="0" y="105"/>
                    <a:pt x="7" y="97"/>
                    <a:pt x="16" y="97"/>
                  </a:cubicBezTo>
                  <a:lnTo>
                    <a:pt x="224" y="97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92" name="Freeform 185">
              <a:extLst>
                <a:ext uri="{FF2B5EF4-FFF2-40B4-BE49-F238E27FC236}">
                  <a16:creationId xmlns:a16="http://schemas.microsoft.com/office/drawing/2014/main" id="{FF779915-BC80-4F8D-ADD1-CE63B84F4F51}"/>
                </a:ext>
              </a:extLst>
            </p:cNvPr>
            <p:cNvSpPr>
              <a:spLocks/>
            </p:cNvSpPr>
            <p:nvPr/>
          </p:nvSpPr>
          <p:spPr bwMode="auto">
            <a:xfrm>
              <a:off x="2708275" y="6145213"/>
              <a:ext cx="136525" cy="28575"/>
            </a:xfrm>
            <a:custGeom>
              <a:avLst/>
              <a:gdLst>
                <a:gd name="T0" fmla="*/ 17 w 154"/>
                <a:gd name="T1" fmla="*/ 0 h 32"/>
                <a:gd name="T2" fmla="*/ 138 w 154"/>
                <a:gd name="T3" fmla="*/ 0 h 32"/>
                <a:gd name="T4" fmla="*/ 154 w 154"/>
                <a:gd name="T5" fmla="*/ 16 h 32"/>
                <a:gd name="T6" fmla="*/ 138 w 154"/>
                <a:gd name="T7" fmla="*/ 32 h 32"/>
                <a:gd name="T8" fmla="*/ 17 w 154"/>
                <a:gd name="T9" fmla="*/ 32 h 32"/>
                <a:gd name="T10" fmla="*/ 0 w 154"/>
                <a:gd name="T11" fmla="*/ 16 h 32"/>
                <a:gd name="T12" fmla="*/ 17 w 154"/>
                <a:gd name="T1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4" h="32">
                  <a:moveTo>
                    <a:pt x="17" y="0"/>
                  </a:moveTo>
                  <a:cubicBezTo>
                    <a:pt x="138" y="0"/>
                    <a:pt x="138" y="0"/>
                    <a:pt x="138" y="0"/>
                  </a:cubicBezTo>
                  <a:cubicBezTo>
                    <a:pt x="147" y="0"/>
                    <a:pt x="154" y="7"/>
                    <a:pt x="154" y="16"/>
                  </a:cubicBezTo>
                  <a:cubicBezTo>
                    <a:pt x="154" y="25"/>
                    <a:pt x="147" y="32"/>
                    <a:pt x="138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8" y="32"/>
                    <a:pt x="0" y="25"/>
                    <a:pt x="0" y="16"/>
                  </a:cubicBezTo>
                  <a:cubicBezTo>
                    <a:pt x="0" y="7"/>
                    <a:pt x="8" y="0"/>
                    <a:pt x="17" y="0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93" name="Freeform 186">
              <a:extLst>
                <a:ext uri="{FF2B5EF4-FFF2-40B4-BE49-F238E27FC236}">
                  <a16:creationId xmlns:a16="http://schemas.microsoft.com/office/drawing/2014/main" id="{DE93159B-7878-457B-8386-7395DCFC851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79663" y="6361113"/>
              <a:ext cx="100013" cy="100013"/>
            </a:xfrm>
            <a:custGeom>
              <a:avLst/>
              <a:gdLst>
                <a:gd name="T0" fmla="*/ 96 w 113"/>
                <a:gd name="T1" fmla="*/ 17 h 113"/>
                <a:gd name="T2" fmla="*/ 56 w 113"/>
                <a:gd name="T3" fmla="*/ 0 h 113"/>
                <a:gd name="T4" fmla="*/ 16 w 113"/>
                <a:gd name="T5" fmla="*/ 17 h 113"/>
                <a:gd name="T6" fmla="*/ 0 w 113"/>
                <a:gd name="T7" fmla="*/ 57 h 113"/>
                <a:gd name="T8" fmla="*/ 16 w 113"/>
                <a:gd name="T9" fmla="*/ 96 h 113"/>
                <a:gd name="T10" fmla="*/ 56 w 113"/>
                <a:gd name="T11" fmla="*/ 113 h 113"/>
                <a:gd name="T12" fmla="*/ 96 w 113"/>
                <a:gd name="T13" fmla="*/ 96 h 113"/>
                <a:gd name="T14" fmla="*/ 112 w 113"/>
                <a:gd name="T15" fmla="*/ 67 h 113"/>
                <a:gd name="T16" fmla="*/ 113 w 113"/>
                <a:gd name="T17" fmla="*/ 57 h 113"/>
                <a:gd name="T18" fmla="*/ 112 w 113"/>
                <a:gd name="T19" fmla="*/ 46 h 113"/>
                <a:gd name="T20" fmla="*/ 96 w 113"/>
                <a:gd name="T21" fmla="*/ 17 h 113"/>
                <a:gd name="T22" fmla="*/ 56 w 113"/>
                <a:gd name="T23" fmla="*/ 41 h 113"/>
                <a:gd name="T24" fmla="*/ 67 w 113"/>
                <a:gd name="T25" fmla="*/ 46 h 113"/>
                <a:gd name="T26" fmla="*/ 72 w 113"/>
                <a:gd name="T27" fmla="*/ 57 h 113"/>
                <a:gd name="T28" fmla="*/ 67 w 113"/>
                <a:gd name="T29" fmla="*/ 68 h 113"/>
                <a:gd name="T30" fmla="*/ 67 w 113"/>
                <a:gd name="T31" fmla="*/ 68 h 113"/>
                <a:gd name="T32" fmla="*/ 56 w 113"/>
                <a:gd name="T33" fmla="*/ 72 h 113"/>
                <a:gd name="T34" fmla="*/ 45 w 113"/>
                <a:gd name="T35" fmla="*/ 68 h 113"/>
                <a:gd name="T36" fmla="*/ 45 w 113"/>
                <a:gd name="T37" fmla="*/ 68 h 113"/>
                <a:gd name="T38" fmla="*/ 45 w 113"/>
                <a:gd name="T39" fmla="*/ 68 h 113"/>
                <a:gd name="T40" fmla="*/ 41 w 113"/>
                <a:gd name="T41" fmla="*/ 57 h 113"/>
                <a:gd name="T42" fmla="*/ 45 w 113"/>
                <a:gd name="T43" fmla="*/ 46 h 113"/>
                <a:gd name="T44" fmla="*/ 45 w 113"/>
                <a:gd name="T45" fmla="*/ 46 h 113"/>
                <a:gd name="T46" fmla="*/ 56 w 113"/>
                <a:gd name="T47" fmla="*/ 4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3" h="113">
                  <a:moveTo>
                    <a:pt x="96" y="17"/>
                  </a:moveTo>
                  <a:cubicBezTo>
                    <a:pt x="86" y="6"/>
                    <a:pt x="72" y="0"/>
                    <a:pt x="56" y="0"/>
                  </a:cubicBezTo>
                  <a:cubicBezTo>
                    <a:pt x="41" y="0"/>
                    <a:pt x="27" y="6"/>
                    <a:pt x="16" y="17"/>
                  </a:cubicBezTo>
                  <a:cubicBezTo>
                    <a:pt x="6" y="27"/>
                    <a:pt x="0" y="41"/>
                    <a:pt x="0" y="57"/>
                  </a:cubicBezTo>
                  <a:cubicBezTo>
                    <a:pt x="0" y="72"/>
                    <a:pt x="6" y="86"/>
                    <a:pt x="16" y="96"/>
                  </a:cubicBezTo>
                  <a:cubicBezTo>
                    <a:pt x="27" y="107"/>
                    <a:pt x="41" y="113"/>
                    <a:pt x="56" y="113"/>
                  </a:cubicBezTo>
                  <a:cubicBezTo>
                    <a:pt x="72" y="113"/>
                    <a:pt x="86" y="107"/>
                    <a:pt x="96" y="96"/>
                  </a:cubicBezTo>
                  <a:cubicBezTo>
                    <a:pt x="104" y="89"/>
                    <a:pt x="110" y="79"/>
                    <a:pt x="112" y="67"/>
                  </a:cubicBezTo>
                  <a:cubicBezTo>
                    <a:pt x="112" y="64"/>
                    <a:pt x="113" y="60"/>
                    <a:pt x="113" y="57"/>
                  </a:cubicBezTo>
                  <a:cubicBezTo>
                    <a:pt x="113" y="53"/>
                    <a:pt x="112" y="49"/>
                    <a:pt x="112" y="46"/>
                  </a:cubicBezTo>
                  <a:cubicBezTo>
                    <a:pt x="110" y="35"/>
                    <a:pt x="104" y="24"/>
                    <a:pt x="96" y="17"/>
                  </a:cubicBezTo>
                  <a:close/>
                  <a:moveTo>
                    <a:pt x="56" y="41"/>
                  </a:moveTo>
                  <a:cubicBezTo>
                    <a:pt x="61" y="41"/>
                    <a:pt x="65" y="43"/>
                    <a:pt x="67" y="46"/>
                  </a:cubicBezTo>
                  <a:cubicBezTo>
                    <a:pt x="70" y="48"/>
                    <a:pt x="72" y="52"/>
                    <a:pt x="72" y="57"/>
                  </a:cubicBezTo>
                  <a:cubicBezTo>
                    <a:pt x="72" y="61"/>
                    <a:pt x="70" y="65"/>
                    <a:pt x="67" y="68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64" y="70"/>
                    <a:pt x="61" y="72"/>
                    <a:pt x="56" y="72"/>
                  </a:cubicBezTo>
                  <a:cubicBezTo>
                    <a:pt x="52" y="72"/>
                    <a:pt x="48" y="70"/>
                    <a:pt x="45" y="68"/>
                  </a:cubicBezTo>
                  <a:cubicBezTo>
                    <a:pt x="45" y="68"/>
                    <a:pt x="45" y="68"/>
                    <a:pt x="45" y="68"/>
                  </a:cubicBezTo>
                  <a:cubicBezTo>
                    <a:pt x="45" y="68"/>
                    <a:pt x="45" y="68"/>
                    <a:pt x="45" y="68"/>
                  </a:cubicBezTo>
                  <a:cubicBezTo>
                    <a:pt x="42" y="65"/>
                    <a:pt x="41" y="61"/>
                    <a:pt x="41" y="57"/>
                  </a:cubicBezTo>
                  <a:cubicBezTo>
                    <a:pt x="41" y="52"/>
                    <a:pt x="42" y="48"/>
                    <a:pt x="45" y="46"/>
                  </a:cubicBezTo>
                  <a:cubicBezTo>
                    <a:pt x="45" y="46"/>
                    <a:pt x="45" y="46"/>
                    <a:pt x="45" y="46"/>
                  </a:cubicBezTo>
                  <a:cubicBezTo>
                    <a:pt x="48" y="43"/>
                    <a:pt x="52" y="41"/>
                    <a:pt x="56" y="41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</p:grpSp>
      <p:grpSp>
        <p:nvGrpSpPr>
          <p:cNvPr id="495" name="Group 494">
            <a:extLst>
              <a:ext uri="{FF2B5EF4-FFF2-40B4-BE49-F238E27FC236}">
                <a16:creationId xmlns:a16="http://schemas.microsoft.com/office/drawing/2014/main" id="{26702F17-5B60-4A8B-9065-D574C4C45172}"/>
              </a:ext>
            </a:extLst>
          </p:cNvPr>
          <p:cNvGrpSpPr>
            <a:grpSpLocks noChangeAspect="1"/>
          </p:cNvGrpSpPr>
          <p:nvPr/>
        </p:nvGrpSpPr>
        <p:grpSpPr>
          <a:xfrm>
            <a:off x="3899653" y="5690363"/>
            <a:ext cx="849313" cy="847725"/>
            <a:chOff x="3165475" y="5878513"/>
            <a:chExt cx="849313" cy="847725"/>
          </a:xfrm>
        </p:grpSpPr>
        <p:sp>
          <p:nvSpPr>
            <p:cNvPr id="194" name="Oval 187">
              <a:extLst>
                <a:ext uri="{FF2B5EF4-FFF2-40B4-BE49-F238E27FC236}">
                  <a16:creationId xmlns:a16="http://schemas.microsoft.com/office/drawing/2014/main" id="{E1852B64-4244-4F70-B860-9271A15433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65475" y="5878513"/>
              <a:ext cx="849313" cy="847725"/>
            </a:xfrm>
            <a:prstGeom prst="ellipse">
              <a:avLst/>
            </a:prstGeom>
            <a:solidFill>
              <a:srgbClr val="FF9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95" name="Rectangle 188">
              <a:extLst>
                <a:ext uri="{FF2B5EF4-FFF2-40B4-BE49-F238E27FC236}">
                  <a16:creationId xmlns:a16="http://schemas.microsoft.com/office/drawing/2014/main" id="{9E24CB2E-37D2-4C5B-ACD7-8C3FF842B1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75050" y="6081713"/>
              <a:ext cx="28575" cy="103188"/>
            </a:xfrm>
            <a:prstGeom prst="rect">
              <a:avLst/>
            </a:pr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96" name="Rectangle 189">
              <a:extLst>
                <a:ext uri="{FF2B5EF4-FFF2-40B4-BE49-F238E27FC236}">
                  <a16:creationId xmlns:a16="http://schemas.microsoft.com/office/drawing/2014/main" id="{93CDD60F-6867-40AE-BEA3-CE73407B6B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84550" y="6072188"/>
              <a:ext cx="411163" cy="26988"/>
            </a:xfrm>
            <a:prstGeom prst="rect">
              <a:avLst/>
            </a:pr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97" name="Freeform 190">
              <a:extLst>
                <a:ext uri="{FF2B5EF4-FFF2-40B4-BE49-F238E27FC236}">
                  <a16:creationId xmlns:a16="http://schemas.microsoft.com/office/drawing/2014/main" id="{13AFC328-C9FF-498B-87EF-9B78A311266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97250" y="6170613"/>
              <a:ext cx="382588" cy="363538"/>
            </a:xfrm>
            <a:custGeom>
              <a:avLst/>
              <a:gdLst>
                <a:gd name="T0" fmla="*/ 432 w 432"/>
                <a:gd name="T1" fmla="*/ 75 h 411"/>
                <a:gd name="T2" fmla="*/ 410 w 432"/>
                <a:gd name="T3" fmla="*/ 22 h 411"/>
                <a:gd name="T4" fmla="*/ 358 w 432"/>
                <a:gd name="T5" fmla="*/ 0 h 411"/>
                <a:gd name="T6" fmla="*/ 232 w 432"/>
                <a:gd name="T7" fmla="*/ 0 h 411"/>
                <a:gd name="T8" fmla="*/ 200 w 432"/>
                <a:gd name="T9" fmla="*/ 0 h 411"/>
                <a:gd name="T10" fmla="*/ 75 w 432"/>
                <a:gd name="T11" fmla="*/ 0 h 411"/>
                <a:gd name="T12" fmla="*/ 22 w 432"/>
                <a:gd name="T13" fmla="*/ 22 h 411"/>
                <a:gd name="T14" fmla="*/ 0 w 432"/>
                <a:gd name="T15" fmla="*/ 75 h 411"/>
                <a:gd name="T16" fmla="*/ 0 w 432"/>
                <a:gd name="T17" fmla="*/ 336 h 411"/>
                <a:gd name="T18" fmla="*/ 22 w 432"/>
                <a:gd name="T19" fmla="*/ 389 h 411"/>
                <a:gd name="T20" fmla="*/ 75 w 432"/>
                <a:gd name="T21" fmla="*/ 411 h 411"/>
                <a:gd name="T22" fmla="*/ 358 w 432"/>
                <a:gd name="T23" fmla="*/ 411 h 411"/>
                <a:gd name="T24" fmla="*/ 410 w 432"/>
                <a:gd name="T25" fmla="*/ 389 h 411"/>
                <a:gd name="T26" fmla="*/ 432 w 432"/>
                <a:gd name="T27" fmla="*/ 336 h 411"/>
                <a:gd name="T28" fmla="*/ 432 w 432"/>
                <a:gd name="T29" fmla="*/ 75 h 411"/>
                <a:gd name="T30" fmla="*/ 227 w 432"/>
                <a:gd name="T31" fmla="*/ 87 h 411"/>
                <a:gd name="T32" fmla="*/ 386 w 432"/>
                <a:gd name="T33" fmla="*/ 87 h 411"/>
                <a:gd name="T34" fmla="*/ 404 w 432"/>
                <a:gd name="T35" fmla="*/ 94 h 411"/>
                <a:gd name="T36" fmla="*/ 411 w 432"/>
                <a:gd name="T37" fmla="*/ 112 h 411"/>
                <a:gd name="T38" fmla="*/ 411 w 432"/>
                <a:gd name="T39" fmla="*/ 257 h 411"/>
                <a:gd name="T40" fmla="*/ 404 w 432"/>
                <a:gd name="T41" fmla="*/ 274 h 411"/>
                <a:gd name="T42" fmla="*/ 386 w 432"/>
                <a:gd name="T43" fmla="*/ 281 h 411"/>
                <a:gd name="T44" fmla="*/ 227 w 432"/>
                <a:gd name="T45" fmla="*/ 281 h 411"/>
                <a:gd name="T46" fmla="*/ 227 w 432"/>
                <a:gd name="T47" fmla="*/ 87 h 411"/>
                <a:gd name="T48" fmla="*/ 46 w 432"/>
                <a:gd name="T49" fmla="*/ 87 h 411"/>
                <a:gd name="T50" fmla="*/ 205 w 432"/>
                <a:gd name="T51" fmla="*/ 87 h 411"/>
                <a:gd name="T52" fmla="*/ 205 w 432"/>
                <a:gd name="T53" fmla="*/ 281 h 411"/>
                <a:gd name="T54" fmla="*/ 46 w 432"/>
                <a:gd name="T55" fmla="*/ 281 h 411"/>
                <a:gd name="T56" fmla="*/ 29 w 432"/>
                <a:gd name="T57" fmla="*/ 274 h 411"/>
                <a:gd name="T58" fmla="*/ 22 w 432"/>
                <a:gd name="T59" fmla="*/ 257 h 411"/>
                <a:gd name="T60" fmla="*/ 22 w 432"/>
                <a:gd name="T61" fmla="*/ 257 h 411"/>
                <a:gd name="T62" fmla="*/ 22 w 432"/>
                <a:gd name="T63" fmla="*/ 111 h 411"/>
                <a:gd name="T64" fmla="*/ 22 w 432"/>
                <a:gd name="T65" fmla="*/ 111 h 411"/>
                <a:gd name="T66" fmla="*/ 29 w 432"/>
                <a:gd name="T67" fmla="*/ 94 h 411"/>
                <a:gd name="T68" fmla="*/ 46 w 432"/>
                <a:gd name="T69" fmla="*/ 87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32" h="411">
                  <a:moveTo>
                    <a:pt x="432" y="75"/>
                  </a:moveTo>
                  <a:cubicBezTo>
                    <a:pt x="432" y="55"/>
                    <a:pt x="424" y="36"/>
                    <a:pt x="410" y="22"/>
                  </a:cubicBezTo>
                  <a:cubicBezTo>
                    <a:pt x="397" y="9"/>
                    <a:pt x="378" y="0"/>
                    <a:pt x="358" y="0"/>
                  </a:cubicBezTo>
                  <a:cubicBezTo>
                    <a:pt x="232" y="0"/>
                    <a:pt x="232" y="0"/>
                    <a:pt x="232" y="0"/>
                  </a:cubicBezTo>
                  <a:cubicBezTo>
                    <a:pt x="200" y="0"/>
                    <a:pt x="200" y="0"/>
                    <a:pt x="200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54" y="0"/>
                    <a:pt x="35" y="9"/>
                    <a:pt x="22" y="22"/>
                  </a:cubicBezTo>
                  <a:cubicBezTo>
                    <a:pt x="8" y="36"/>
                    <a:pt x="0" y="55"/>
                    <a:pt x="0" y="75"/>
                  </a:cubicBezTo>
                  <a:cubicBezTo>
                    <a:pt x="0" y="336"/>
                    <a:pt x="0" y="336"/>
                    <a:pt x="0" y="336"/>
                  </a:cubicBezTo>
                  <a:cubicBezTo>
                    <a:pt x="0" y="357"/>
                    <a:pt x="8" y="376"/>
                    <a:pt x="22" y="389"/>
                  </a:cubicBezTo>
                  <a:cubicBezTo>
                    <a:pt x="35" y="403"/>
                    <a:pt x="54" y="411"/>
                    <a:pt x="75" y="411"/>
                  </a:cubicBezTo>
                  <a:cubicBezTo>
                    <a:pt x="358" y="411"/>
                    <a:pt x="358" y="411"/>
                    <a:pt x="358" y="411"/>
                  </a:cubicBezTo>
                  <a:cubicBezTo>
                    <a:pt x="378" y="411"/>
                    <a:pt x="397" y="403"/>
                    <a:pt x="410" y="389"/>
                  </a:cubicBezTo>
                  <a:cubicBezTo>
                    <a:pt x="424" y="376"/>
                    <a:pt x="432" y="357"/>
                    <a:pt x="432" y="336"/>
                  </a:cubicBezTo>
                  <a:cubicBezTo>
                    <a:pt x="432" y="75"/>
                    <a:pt x="432" y="75"/>
                    <a:pt x="432" y="75"/>
                  </a:cubicBezTo>
                  <a:close/>
                  <a:moveTo>
                    <a:pt x="227" y="87"/>
                  </a:moveTo>
                  <a:cubicBezTo>
                    <a:pt x="386" y="87"/>
                    <a:pt x="386" y="87"/>
                    <a:pt x="386" y="87"/>
                  </a:cubicBezTo>
                  <a:cubicBezTo>
                    <a:pt x="393" y="87"/>
                    <a:pt x="399" y="90"/>
                    <a:pt x="404" y="94"/>
                  </a:cubicBezTo>
                  <a:cubicBezTo>
                    <a:pt x="408" y="99"/>
                    <a:pt x="411" y="105"/>
                    <a:pt x="411" y="112"/>
                  </a:cubicBezTo>
                  <a:cubicBezTo>
                    <a:pt x="411" y="257"/>
                    <a:pt x="411" y="257"/>
                    <a:pt x="411" y="257"/>
                  </a:cubicBezTo>
                  <a:cubicBezTo>
                    <a:pt x="411" y="263"/>
                    <a:pt x="408" y="270"/>
                    <a:pt x="404" y="274"/>
                  </a:cubicBezTo>
                  <a:cubicBezTo>
                    <a:pt x="399" y="279"/>
                    <a:pt x="393" y="281"/>
                    <a:pt x="386" y="281"/>
                  </a:cubicBezTo>
                  <a:cubicBezTo>
                    <a:pt x="227" y="281"/>
                    <a:pt x="227" y="281"/>
                    <a:pt x="227" y="281"/>
                  </a:cubicBezTo>
                  <a:cubicBezTo>
                    <a:pt x="227" y="87"/>
                    <a:pt x="227" y="87"/>
                    <a:pt x="227" y="87"/>
                  </a:cubicBezTo>
                  <a:close/>
                  <a:moveTo>
                    <a:pt x="46" y="87"/>
                  </a:moveTo>
                  <a:cubicBezTo>
                    <a:pt x="205" y="87"/>
                    <a:pt x="205" y="87"/>
                    <a:pt x="205" y="87"/>
                  </a:cubicBezTo>
                  <a:cubicBezTo>
                    <a:pt x="205" y="281"/>
                    <a:pt x="205" y="281"/>
                    <a:pt x="205" y="281"/>
                  </a:cubicBezTo>
                  <a:cubicBezTo>
                    <a:pt x="46" y="281"/>
                    <a:pt x="46" y="281"/>
                    <a:pt x="46" y="281"/>
                  </a:cubicBezTo>
                  <a:cubicBezTo>
                    <a:pt x="39" y="281"/>
                    <a:pt x="33" y="279"/>
                    <a:pt x="29" y="274"/>
                  </a:cubicBezTo>
                  <a:cubicBezTo>
                    <a:pt x="24" y="270"/>
                    <a:pt x="22" y="264"/>
                    <a:pt x="22" y="257"/>
                  </a:cubicBezTo>
                  <a:cubicBezTo>
                    <a:pt x="22" y="257"/>
                    <a:pt x="22" y="257"/>
                    <a:pt x="22" y="257"/>
                  </a:cubicBezTo>
                  <a:cubicBezTo>
                    <a:pt x="22" y="111"/>
                    <a:pt x="22" y="111"/>
                    <a:pt x="22" y="111"/>
                  </a:cubicBezTo>
                  <a:cubicBezTo>
                    <a:pt x="22" y="111"/>
                    <a:pt x="22" y="111"/>
                    <a:pt x="22" y="111"/>
                  </a:cubicBezTo>
                  <a:cubicBezTo>
                    <a:pt x="22" y="105"/>
                    <a:pt x="24" y="99"/>
                    <a:pt x="29" y="94"/>
                  </a:cubicBezTo>
                  <a:cubicBezTo>
                    <a:pt x="33" y="90"/>
                    <a:pt x="39" y="87"/>
                    <a:pt x="46" y="87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</p:grpSp>
      <p:grpSp>
        <p:nvGrpSpPr>
          <p:cNvPr id="496" name="Group 495">
            <a:extLst>
              <a:ext uri="{FF2B5EF4-FFF2-40B4-BE49-F238E27FC236}">
                <a16:creationId xmlns:a16="http://schemas.microsoft.com/office/drawing/2014/main" id="{0E1E4532-E146-450C-88CD-B64A7349BA76}"/>
              </a:ext>
            </a:extLst>
          </p:cNvPr>
          <p:cNvGrpSpPr>
            <a:grpSpLocks noChangeAspect="1"/>
          </p:cNvGrpSpPr>
          <p:nvPr/>
        </p:nvGrpSpPr>
        <p:grpSpPr>
          <a:xfrm>
            <a:off x="5078867" y="5690363"/>
            <a:ext cx="849313" cy="847725"/>
            <a:chOff x="4141788" y="5878513"/>
            <a:chExt cx="849313" cy="847725"/>
          </a:xfrm>
        </p:grpSpPr>
        <p:sp>
          <p:nvSpPr>
            <p:cNvPr id="198" name="Oval 191">
              <a:extLst>
                <a:ext uri="{FF2B5EF4-FFF2-40B4-BE49-F238E27FC236}">
                  <a16:creationId xmlns:a16="http://schemas.microsoft.com/office/drawing/2014/main" id="{7733AD59-6DF4-4678-B916-916B5D06C6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41788" y="5878513"/>
              <a:ext cx="849313" cy="847725"/>
            </a:xfrm>
            <a:prstGeom prst="ellipse">
              <a:avLst/>
            </a:prstGeom>
            <a:solidFill>
              <a:srgbClr val="9E9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99" name="Freeform 192">
              <a:extLst>
                <a:ext uri="{FF2B5EF4-FFF2-40B4-BE49-F238E27FC236}">
                  <a16:creationId xmlns:a16="http://schemas.microsoft.com/office/drawing/2014/main" id="{233EB27C-2285-4491-976D-9C9463198715}"/>
                </a:ext>
              </a:extLst>
            </p:cNvPr>
            <p:cNvSpPr>
              <a:spLocks/>
            </p:cNvSpPr>
            <p:nvPr/>
          </p:nvSpPr>
          <p:spPr bwMode="auto">
            <a:xfrm>
              <a:off x="4386263" y="6396038"/>
              <a:ext cx="84138" cy="85725"/>
            </a:xfrm>
            <a:custGeom>
              <a:avLst/>
              <a:gdLst>
                <a:gd name="T0" fmla="*/ 48 w 96"/>
                <a:gd name="T1" fmla="*/ 0 h 97"/>
                <a:gd name="T2" fmla="*/ 82 w 96"/>
                <a:gd name="T3" fmla="*/ 15 h 97"/>
                <a:gd name="T4" fmla="*/ 96 w 96"/>
                <a:gd name="T5" fmla="*/ 49 h 97"/>
                <a:gd name="T6" fmla="*/ 82 w 96"/>
                <a:gd name="T7" fmla="*/ 83 h 97"/>
                <a:gd name="T8" fmla="*/ 48 w 96"/>
                <a:gd name="T9" fmla="*/ 97 h 97"/>
                <a:gd name="T10" fmla="*/ 14 w 96"/>
                <a:gd name="T11" fmla="*/ 83 h 97"/>
                <a:gd name="T12" fmla="*/ 0 w 96"/>
                <a:gd name="T13" fmla="*/ 49 h 97"/>
                <a:gd name="T14" fmla="*/ 14 w 96"/>
                <a:gd name="T15" fmla="*/ 15 h 97"/>
                <a:gd name="T16" fmla="*/ 48 w 96"/>
                <a:gd name="T17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6" h="97">
                  <a:moveTo>
                    <a:pt x="48" y="0"/>
                  </a:moveTo>
                  <a:cubicBezTo>
                    <a:pt x="61" y="0"/>
                    <a:pt x="73" y="6"/>
                    <a:pt x="82" y="15"/>
                  </a:cubicBezTo>
                  <a:cubicBezTo>
                    <a:pt x="91" y="23"/>
                    <a:pt x="96" y="35"/>
                    <a:pt x="96" y="49"/>
                  </a:cubicBezTo>
                  <a:cubicBezTo>
                    <a:pt x="96" y="62"/>
                    <a:pt x="91" y="74"/>
                    <a:pt x="82" y="83"/>
                  </a:cubicBezTo>
                  <a:cubicBezTo>
                    <a:pt x="73" y="92"/>
                    <a:pt x="61" y="97"/>
                    <a:pt x="48" y="97"/>
                  </a:cubicBezTo>
                  <a:cubicBezTo>
                    <a:pt x="35" y="97"/>
                    <a:pt x="23" y="92"/>
                    <a:pt x="14" y="83"/>
                  </a:cubicBezTo>
                  <a:cubicBezTo>
                    <a:pt x="5" y="74"/>
                    <a:pt x="0" y="62"/>
                    <a:pt x="0" y="49"/>
                  </a:cubicBezTo>
                  <a:cubicBezTo>
                    <a:pt x="0" y="35"/>
                    <a:pt x="5" y="23"/>
                    <a:pt x="14" y="15"/>
                  </a:cubicBezTo>
                  <a:cubicBezTo>
                    <a:pt x="23" y="6"/>
                    <a:pt x="35" y="0"/>
                    <a:pt x="48" y="0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200" name="Freeform 193">
              <a:extLst>
                <a:ext uri="{FF2B5EF4-FFF2-40B4-BE49-F238E27FC236}">
                  <a16:creationId xmlns:a16="http://schemas.microsoft.com/office/drawing/2014/main" id="{C52724C6-17DF-4134-85AF-5F30A1032C05}"/>
                </a:ext>
              </a:extLst>
            </p:cNvPr>
            <p:cNvSpPr>
              <a:spLocks/>
            </p:cNvSpPr>
            <p:nvPr/>
          </p:nvSpPr>
          <p:spPr bwMode="auto">
            <a:xfrm>
              <a:off x="4662488" y="6396038"/>
              <a:ext cx="85725" cy="85725"/>
            </a:xfrm>
            <a:custGeom>
              <a:avLst/>
              <a:gdLst>
                <a:gd name="T0" fmla="*/ 48 w 97"/>
                <a:gd name="T1" fmla="*/ 0 h 97"/>
                <a:gd name="T2" fmla="*/ 83 w 97"/>
                <a:gd name="T3" fmla="*/ 15 h 97"/>
                <a:gd name="T4" fmla="*/ 97 w 97"/>
                <a:gd name="T5" fmla="*/ 49 h 97"/>
                <a:gd name="T6" fmla="*/ 83 w 97"/>
                <a:gd name="T7" fmla="*/ 83 h 97"/>
                <a:gd name="T8" fmla="*/ 48 w 97"/>
                <a:gd name="T9" fmla="*/ 97 h 97"/>
                <a:gd name="T10" fmla="*/ 14 w 97"/>
                <a:gd name="T11" fmla="*/ 83 h 97"/>
                <a:gd name="T12" fmla="*/ 0 w 97"/>
                <a:gd name="T13" fmla="*/ 49 h 97"/>
                <a:gd name="T14" fmla="*/ 14 w 97"/>
                <a:gd name="T15" fmla="*/ 15 h 97"/>
                <a:gd name="T16" fmla="*/ 48 w 97"/>
                <a:gd name="T17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97">
                  <a:moveTo>
                    <a:pt x="48" y="0"/>
                  </a:moveTo>
                  <a:cubicBezTo>
                    <a:pt x="62" y="0"/>
                    <a:pt x="74" y="6"/>
                    <a:pt x="83" y="15"/>
                  </a:cubicBezTo>
                  <a:cubicBezTo>
                    <a:pt x="91" y="23"/>
                    <a:pt x="97" y="35"/>
                    <a:pt x="97" y="49"/>
                  </a:cubicBezTo>
                  <a:cubicBezTo>
                    <a:pt x="97" y="62"/>
                    <a:pt x="91" y="74"/>
                    <a:pt x="83" y="83"/>
                  </a:cubicBezTo>
                  <a:cubicBezTo>
                    <a:pt x="74" y="92"/>
                    <a:pt x="62" y="97"/>
                    <a:pt x="48" y="97"/>
                  </a:cubicBezTo>
                  <a:cubicBezTo>
                    <a:pt x="35" y="97"/>
                    <a:pt x="23" y="92"/>
                    <a:pt x="14" y="83"/>
                  </a:cubicBezTo>
                  <a:cubicBezTo>
                    <a:pt x="5" y="74"/>
                    <a:pt x="0" y="62"/>
                    <a:pt x="0" y="49"/>
                  </a:cubicBezTo>
                  <a:cubicBezTo>
                    <a:pt x="0" y="35"/>
                    <a:pt x="5" y="23"/>
                    <a:pt x="14" y="15"/>
                  </a:cubicBezTo>
                  <a:cubicBezTo>
                    <a:pt x="23" y="6"/>
                    <a:pt x="35" y="0"/>
                    <a:pt x="48" y="0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201" name="Freeform 194">
              <a:extLst>
                <a:ext uri="{FF2B5EF4-FFF2-40B4-BE49-F238E27FC236}">
                  <a16:creationId xmlns:a16="http://schemas.microsoft.com/office/drawing/2014/main" id="{DCFF7D81-9AFD-4A17-868F-BBC64A460FD4}"/>
                </a:ext>
              </a:extLst>
            </p:cNvPr>
            <p:cNvSpPr>
              <a:spLocks/>
            </p:cNvSpPr>
            <p:nvPr/>
          </p:nvSpPr>
          <p:spPr bwMode="auto">
            <a:xfrm>
              <a:off x="4333875" y="6319838"/>
              <a:ext cx="465138" cy="115888"/>
            </a:xfrm>
            <a:custGeom>
              <a:avLst/>
              <a:gdLst>
                <a:gd name="T0" fmla="*/ 39 w 524"/>
                <a:gd name="T1" fmla="*/ 0 h 132"/>
                <a:gd name="T2" fmla="*/ 486 w 524"/>
                <a:gd name="T3" fmla="*/ 0 h 132"/>
                <a:gd name="T4" fmla="*/ 512 w 524"/>
                <a:gd name="T5" fmla="*/ 9 h 132"/>
                <a:gd name="T6" fmla="*/ 524 w 524"/>
                <a:gd name="T7" fmla="*/ 33 h 132"/>
                <a:gd name="T8" fmla="*/ 524 w 524"/>
                <a:gd name="T9" fmla="*/ 98 h 132"/>
                <a:gd name="T10" fmla="*/ 512 w 524"/>
                <a:gd name="T11" fmla="*/ 123 h 132"/>
                <a:gd name="T12" fmla="*/ 486 w 524"/>
                <a:gd name="T13" fmla="*/ 132 h 132"/>
                <a:gd name="T14" fmla="*/ 477 w 524"/>
                <a:gd name="T15" fmla="*/ 132 h 132"/>
                <a:gd name="T16" fmla="*/ 460 w 524"/>
                <a:gd name="T17" fmla="*/ 94 h 132"/>
                <a:gd name="T18" fmla="*/ 418 w 524"/>
                <a:gd name="T19" fmla="*/ 76 h 132"/>
                <a:gd name="T20" fmla="*/ 376 w 524"/>
                <a:gd name="T21" fmla="*/ 94 h 132"/>
                <a:gd name="T22" fmla="*/ 359 w 524"/>
                <a:gd name="T23" fmla="*/ 132 h 132"/>
                <a:gd name="T24" fmla="*/ 165 w 524"/>
                <a:gd name="T25" fmla="*/ 132 h 132"/>
                <a:gd name="T26" fmla="*/ 148 w 524"/>
                <a:gd name="T27" fmla="*/ 94 h 132"/>
                <a:gd name="T28" fmla="*/ 106 w 524"/>
                <a:gd name="T29" fmla="*/ 76 h 132"/>
                <a:gd name="T30" fmla="*/ 64 w 524"/>
                <a:gd name="T31" fmla="*/ 94 h 132"/>
                <a:gd name="T32" fmla="*/ 47 w 524"/>
                <a:gd name="T33" fmla="*/ 132 h 132"/>
                <a:gd name="T34" fmla="*/ 39 w 524"/>
                <a:gd name="T35" fmla="*/ 132 h 132"/>
                <a:gd name="T36" fmla="*/ 12 w 524"/>
                <a:gd name="T37" fmla="*/ 123 h 132"/>
                <a:gd name="T38" fmla="*/ 0 w 524"/>
                <a:gd name="T39" fmla="*/ 98 h 132"/>
                <a:gd name="T40" fmla="*/ 0 w 524"/>
                <a:gd name="T41" fmla="*/ 33 h 132"/>
                <a:gd name="T42" fmla="*/ 12 w 524"/>
                <a:gd name="T43" fmla="*/ 9 h 132"/>
                <a:gd name="T44" fmla="*/ 39 w 524"/>
                <a:gd name="T45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4" h="132">
                  <a:moveTo>
                    <a:pt x="39" y="0"/>
                  </a:moveTo>
                  <a:cubicBezTo>
                    <a:pt x="486" y="0"/>
                    <a:pt x="486" y="0"/>
                    <a:pt x="486" y="0"/>
                  </a:cubicBezTo>
                  <a:cubicBezTo>
                    <a:pt x="496" y="0"/>
                    <a:pt x="505" y="3"/>
                    <a:pt x="512" y="9"/>
                  </a:cubicBezTo>
                  <a:cubicBezTo>
                    <a:pt x="520" y="15"/>
                    <a:pt x="524" y="24"/>
                    <a:pt x="524" y="33"/>
                  </a:cubicBezTo>
                  <a:cubicBezTo>
                    <a:pt x="524" y="98"/>
                    <a:pt x="524" y="98"/>
                    <a:pt x="524" y="98"/>
                  </a:cubicBezTo>
                  <a:cubicBezTo>
                    <a:pt x="524" y="108"/>
                    <a:pt x="520" y="116"/>
                    <a:pt x="512" y="123"/>
                  </a:cubicBezTo>
                  <a:cubicBezTo>
                    <a:pt x="505" y="128"/>
                    <a:pt x="496" y="132"/>
                    <a:pt x="486" y="132"/>
                  </a:cubicBezTo>
                  <a:cubicBezTo>
                    <a:pt x="477" y="132"/>
                    <a:pt x="477" y="132"/>
                    <a:pt x="477" y="132"/>
                  </a:cubicBezTo>
                  <a:cubicBezTo>
                    <a:pt x="477" y="118"/>
                    <a:pt x="470" y="104"/>
                    <a:pt x="460" y="94"/>
                  </a:cubicBezTo>
                  <a:cubicBezTo>
                    <a:pt x="449" y="83"/>
                    <a:pt x="434" y="76"/>
                    <a:pt x="418" y="76"/>
                  </a:cubicBezTo>
                  <a:cubicBezTo>
                    <a:pt x="403" y="76"/>
                    <a:pt x="388" y="83"/>
                    <a:pt x="376" y="94"/>
                  </a:cubicBezTo>
                  <a:cubicBezTo>
                    <a:pt x="366" y="104"/>
                    <a:pt x="360" y="118"/>
                    <a:pt x="359" y="132"/>
                  </a:cubicBezTo>
                  <a:cubicBezTo>
                    <a:pt x="165" y="132"/>
                    <a:pt x="165" y="132"/>
                    <a:pt x="165" y="132"/>
                  </a:cubicBezTo>
                  <a:cubicBezTo>
                    <a:pt x="164" y="118"/>
                    <a:pt x="158" y="104"/>
                    <a:pt x="148" y="94"/>
                  </a:cubicBezTo>
                  <a:cubicBezTo>
                    <a:pt x="137" y="83"/>
                    <a:pt x="122" y="76"/>
                    <a:pt x="106" y="76"/>
                  </a:cubicBezTo>
                  <a:cubicBezTo>
                    <a:pt x="90" y="76"/>
                    <a:pt x="75" y="83"/>
                    <a:pt x="64" y="94"/>
                  </a:cubicBezTo>
                  <a:cubicBezTo>
                    <a:pt x="54" y="104"/>
                    <a:pt x="48" y="118"/>
                    <a:pt x="47" y="132"/>
                  </a:cubicBezTo>
                  <a:cubicBezTo>
                    <a:pt x="39" y="132"/>
                    <a:pt x="39" y="132"/>
                    <a:pt x="39" y="132"/>
                  </a:cubicBezTo>
                  <a:cubicBezTo>
                    <a:pt x="28" y="132"/>
                    <a:pt x="19" y="128"/>
                    <a:pt x="12" y="123"/>
                  </a:cubicBezTo>
                  <a:cubicBezTo>
                    <a:pt x="5" y="116"/>
                    <a:pt x="0" y="108"/>
                    <a:pt x="0" y="98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24"/>
                    <a:pt x="5" y="15"/>
                    <a:pt x="12" y="9"/>
                  </a:cubicBezTo>
                  <a:cubicBezTo>
                    <a:pt x="19" y="3"/>
                    <a:pt x="28" y="0"/>
                    <a:pt x="39" y="0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202" name="Freeform 195">
              <a:extLst>
                <a:ext uri="{FF2B5EF4-FFF2-40B4-BE49-F238E27FC236}">
                  <a16:creationId xmlns:a16="http://schemas.microsoft.com/office/drawing/2014/main" id="{72A5CF5D-9643-467B-9CA2-D69659BD6134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1975" y="6230938"/>
              <a:ext cx="344488" cy="109538"/>
            </a:xfrm>
            <a:custGeom>
              <a:avLst/>
              <a:gdLst>
                <a:gd name="T0" fmla="*/ 4 w 390"/>
                <a:gd name="T1" fmla="*/ 103 h 123"/>
                <a:gd name="T2" fmla="*/ 5 w 390"/>
                <a:gd name="T3" fmla="*/ 119 h 123"/>
                <a:gd name="T4" fmla="*/ 21 w 390"/>
                <a:gd name="T5" fmla="*/ 118 h 123"/>
                <a:gd name="T6" fmla="*/ 102 w 390"/>
                <a:gd name="T7" fmla="*/ 22 h 123"/>
                <a:gd name="T8" fmla="*/ 262 w 390"/>
                <a:gd name="T9" fmla="*/ 22 h 123"/>
                <a:gd name="T10" fmla="*/ 371 w 390"/>
                <a:gd name="T11" fmla="*/ 115 h 123"/>
                <a:gd name="T12" fmla="*/ 386 w 390"/>
                <a:gd name="T13" fmla="*/ 114 h 123"/>
                <a:gd name="T14" fmla="*/ 385 w 390"/>
                <a:gd name="T15" fmla="*/ 98 h 123"/>
                <a:gd name="T16" fmla="*/ 274 w 390"/>
                <a:gd name="T17" fmla="*/ 3 h 123"/>
                <a:gd name="T18" fmla="*/ 266 w 390"/>
                <a:gd name="T19" fmla="*/ 0 h 123"/>
                <a:gd name="T20" fmla="*/ 97 w 390"/>
                <a:gd name="T21" fmla="*/ 0 h 123"/>
                <a:gd name="T22" fmla="*/ 97 w 390"/>
                <a:gd name="T23" fmla="*/ 0 h 123"/>
                <a:gd name="T24" fmla="*/ 89 w 390"/>
                <a:gd name="T25" fmla="*/ 4 h 123"/>
                <a:gd name="T26" fmla="*/ 97 w 390"/>
                <a:gd name="T27" fmla="*/ 11 h 123"/>
                <a:gd name="T28" fmla="*/ 89 w 390"/>
                <a:gd name="T29" fmla="*/ 4 h 123"/>
                <a:gd name="T30" fmla="*/ 4 w 390"/>
                <a:gd name="T31" fmla="*/ 10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90" h="123">
                  <a:moveTo>
                    <a:pt x="4" y="103"/>
                  </a:moveTo>
                  <a:cubicBezTo>
                    <a:pt x="0" y="108"/>
                    <a:pt x="1" y="115"/>
                    <a:pt x="5" y="119"/>
                  </a:cubicBezTo>
                  <a:cubicBezTo>
                    <a:pt x="10" y="123"/>
                    <a:pt x="17" y="122"/>
                    <a:pt x="21" y="118"/>
                  </a:cubicBezTo>
                  <a:cubicBezTo>
                    <a:pt x="102" y="22"/>
                    <a:pt x="102" y="22"/>
                    <a:pt x="102" y="22"/>
                  </a:cubicBezTo>
                  <a:cubicBezTo>
                    <a:pt x="262" y="22"/>
                    <a:pt x="262" y="22"/>
                    <a:pt x="262" y="22"/>
                  </a:cubicBezTo>
                  <a:cubicBezTo>
                    <a:pt x="371" y="115"/>
                    <a:pt x="371" y="115"/>
                    <a:pt x="371" y="115"/>
                  </a:cubicBezTo>
                  <a:cubicBezTo>
                    <a:pt x="375" y="119"/>
                    <a:pt x="382" y="118"/>
                    <a:pt x="386" y="114"/>
                  </a:cubicBezTo>
                  <a:cubicBezTo>
                    <a:pt x="390" y="109"/>
                    <a:pt x="389" y="102"/>
                    <a:pt x="385" y="98"/>
                  </a:cubicBezTo>
                  <a:cubicBezTo>
                    <a:pt x="274" y="3"/>
                    <a:pt x="274" y="3"/>
                    <a:pt x="274" y="3"/>
                  </a:cubicBezTo>
                  <a:cubicBezTo>
                    <a:pt x="272" y="1"/>
                    <a:pt x="269" y="0"/>
                    <a:pt x="266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4" y="0"/>
                    <a:pt x="91" y="1"/>
                    <a:pt x="89" y="4"/>
                  </a:cubicBezTo>
                  <a:cubicBezTo>
                    <a:pt x="97" y="11"/>
                    <a:pt x="97" y="11"/>
                    <a:pt x="97" y="11"/>
                  </a:cubicBezTo>
                  <a:cubicBezTo>
                    <a:pt x="89" y="4"/>
                    <a:pt x="89" y="4"/>
                    <a:pt x="89" y="4"/>
                  </a:cubicBezTo>
                  <a:lnTo>
                    <a:pt x="4" y="103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203" name="Rectangle 196">
              <a:extLst>
                <a:ext uri="{FF2B5EF4-FFF2-40B4-BE49-F238E27FC236}">
                  <a16:creationId xmlns:a16="http://schemas.microsoft.com/office/drawing/2014/main" id="{20F3584F-C065-477E-A0F5-B4D3C747F7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33900" y="6245225"/>
              <a:ext cx="20638" cy="84138"/>
            </a:xfrm>
            <a:prstGeom prst="rect">
              <a:avLst/>
            </a:pr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204" name="Freeform 197">
              <a:extLst>
                <a:ext uri="{FF2B5EF4-FFF2-40B4-BE49-F238E27FC236}">
                  <a16:creationId xmlns:a16="http://schemas.microsoft.com/office/drawing/2014/main" id="{9286999A-46DA-4089-B176-DE6C31EB9A0B}"/>
                </a:ext>
              </a:extLst>
            </p:cNvPr>
            <p:cNvSpPr>
              <a:spLocks/>
            </p:cNvSpPr>
            <p:nvPr/>
          </p:nvSpPr>
          <p:spPr bwMode="auto">
            <a:xfrm>
              <a:off x="4740275" y="6356350"/>
              <a:ext cx="49213" cy="20638"/>
            </a:xfrm>
            <a:custGeom>
              <a:avLst/>
              <a:gdLst>
                <a:gd name="T0" fmla="*/ 11 w 55"/>
                <a:gd name="T1" fmla="*/ 0 h 22"/>
                <a:gd name="T2" fmla="*/ 0 w 55"/>
                <a:gd name="T3" fmla="*/ 11 h 22"/>
                <a:gd name="T4" fmla="*/ 11 w 55"/>
                <a:gd name="T5" fmla="*/ 22 h 22"/>
                <a:gd name="T6" fmla="*/ 44 w 55"/>
                <a:gd name="T7" fmla="*/ 22 h 22"/>
                <a:gd name="T8" fmla="*/ 55 w 55"/>
                <a:gd name="T9" fmla="*/ 11 h 22"/>
                <a:gd name="T10" fmla="*/ 44 w 55"/>
                <a:gd name="T11" fmla="*/ 0 h 22"/>
                <a:gd name="T12" fmla="*/ 11 w 55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50" y="22"/>
                    <a:pt x="55" y="17"/>
                    <a:pt x="55" y="11"/>
                  </a:cubicBezTo>
                  <a:cubicBezTo>
                    <a:pt x="55" y="5"/>
                    <a:pt x="50" y="0"/>
                    <a:pt x="44" y="0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205" name="Freeform 198">
              <a:extLst>
                <a:ext uri="{FF2B5EF4-FFF2-40B4-BE49-F238E27FC236}">
                  <a16:creationId xmlns:a16="http://schemas.microsoft.com/office/drawing/2014/main" id="{A0B806DC-8D5A-4468-BF25-8CFC38CC8C90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3400" y="6356350"/>
              <a:ext cx="49213" cy="20638"/>
            </a:xfrm>
            <a:custGeom>
              <a:avLst/>
              <a:gdLst>
                <a:gd name="T0" fmla="*/ 11 w 55"/>
                <a:gd name="T1" fmla="*/ 0 h 22"/>
                <a:gd name="T2" fmla="*/ 0 w 55"/>
                <a:gd name="T3" fmla="*/ 11 h 22"/>
                <a:gd name="T4" fmla="*/ 11 w 55"/>
                <a:gd name="T5" fmla="*/ 22 h 22"/>
                <a:gd name="T6" fmla="*/ 44 w 55"/>
                <a:gd name="T7" fmla="*/ 22 h 22"/>
                <a:gd name="T8" fmla="*/ 55 w 55"/>
                <a:gd name="T9" fmla="*/ 11 h 22"/>
                <a:gd name="T10" fmla="*/ 44 w 55"/>
                <a:gd name="T11" fmla="*/ 0 h 22"/>
                <a:gd name="T12" fmla="*/ 11 w 55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50" y="22"/>
                    <a:pt x="55" y="17"/>
                    <a:pt x="55" y="11"/>
                  </a:cubicBezTo>
                  <a:cubicBezTo>
                    <a:pt x="55" y="5"/>
                    <a:pt x="50" y="0"/>
                    <a:pt x="44" y="0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206" name="Freeform 199">
              <a:extLst>
                <a:ext uri="{FF2B5EF4-FFF2-40B4-BE49-F238E27FC236}">
                  <a16:creationId xmlns:a16="http://schemas.microsoft.com/office/drawing/2014/main" id="{01554396-BC32-4E4A-8E5A-6CED7640C901}"/>
                </a:ext>
              </a:extLst>
            </p:cNvPr>
            <p:cNvSpPr>
              <a:spLocks/>
            </p:cNvSpPr>
            <p:nvPr/>
          </p:nvSpPr>
          <p:spPr bwMode="auto">
            <a:xfrm>
              <a:off x="4498975" y="6175375"/>
              <a:ext cx="71438" cy="60325"/>
            </a:xfrm>
            <a:custGeom>
              <a:avLst/>
              <a:gdLst>
                <a:gd name="T0" fmla="*/ 0 w 80"/>
                <a:gd name="T1" fmla="*/ 69 h 69"/>
                <a:gd name="T2" fmla="*/ 0 w 80"/>
                <a:gd name="T3" fmla="*/ 38 h 69"/>
                <a:gd name="T4" fmla="*/ 24 w 80"/>
                <a:gd name="T5" fmla="*/ 3 h 69"/>
                <a:gd name="T6" fmla="*/ 40 w 80"/>
                <a:gd name="T7" fmla="*/ 0 h 69"/>
                <a:gd name="T8" fmla="*/ 56 w 80"/>
                <a:gd name="T9" fmla="*/ 3 h 69"/>
                <a:gd name="T10" fmla="*/ 80 w 80"/>
                <a:gd name="T11" fmla="*/ 38 h 69"/>
                <a:gd name="T12" fmla="*/ 80 w 80"/>
                <a:gd name="T13" fmla="*/ 69 h 69"/>
                <a:gd name="T14" fmla="*/ 0 w 80"/>
                <a:gd name="T15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" h="69">
                  <a:moveTo>
                    <a:pt x="0" y="69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20"/>
                    <a:pt x="11" y="8"/>
                    <a:pt x="24" y="3"/>
                  </a:cubicBezTo>
                  <a:cubicBezTo>
                    <a:pt x="29" y="1"/>
                    <a:pt x="35" y="0"/>
                    <a:pt x="40" y="0"/>
                  </a:cubicBezTo>
                  <a:cubicBezTo>
                    <a:pt x="45" y="0"/>
                    <a:pt x="51" y="1"/>
                    <a:pt x="56" y="3"/>
                  </a:cubicBezTo>
                  <a:cubicBezTo>
                    <a:pt x="70" y="8"/>
                    <a:pt x="80" y="20"/>
                    <a:pt x="80" y="38"/>
                  </a:cubicBezTo>
                  <a:cubicBezTo>
                    <a:pt x="80" y="69"/>
                    <a:pt x="80" y="69"/>
                    <a:pt x="80" y="69"/>
                  </a:cubicBezTo>
                  <a:cubicBezTo>
                    <a:pt x="46" y="69"/>
                    <a:pt x="35" y="69"/>
                    <a:pt x="0" y="69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207" name="Freeform 200">
              <a:extLst>
                <a:ext uri="{FF2B5EF4-FFF2-40B4-BE49-F238E27FC236}">
                  <a16:creationId xmlns:a16="http://schemas.microsoft.com/office/drawing/2014/main" id="{CC713A75-A603-4232-BD37-FA804391DCCD}"/>
                </a:ext>
              </a:extLst>
            </p:cNvPr>
            <p:cNvSpPr>
              <a:spLocks/>
            </p:cNvSpPr>
            <p:nvPr/>
          </p:nvSpPr>
          <p:spPr bwMode="auto">
            <a:xfrm>
              <a:off x="4524375" y="6122988"/>
              <a:ext cx="19050" cy="46038"/>
            </a:xfrm>
            <a:custGeom>
              <a:avLst/>
              <a:gdLst>
                <a:gd name="T0" fmla="*/ 22 w 22"/>
                <a:gd name="T1" fmla="*/ 11 h 52"/>
                <a:gd name="T2" fmla="*/ 11 w 22"/>
                <a:gd name="T3" fmla="*/ 0 h 52"/>
                <a:gd name="T4" fmla="*/ 0 w 22"/>
                <a:gd name="T5" fmla="*/ 11 h 52"/>
                <a:gd name="T6" fmla="*/ 0 w 22"/>
                <a:gd name="T7" fmla="*/ 41 h 52"/>
                <a:gd name="T8" fmla="*/ 11 w 22"/>
                <a:gd name="T9" fmla="*/ 52 h 52"/>
                <a:gd name="T10" fmla="*/ 22 w 22"/>
                <a:gd name="T11" fmla="*/ 41 h 52"/>
                <a:gd name="T12" fmla="*/ 22 w 22"/>
                <a:gd name="T13" fmla="*/ 1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52">
                  <a:moveTo>
                    <a:pt x="22" y="11"/>
                  </a:move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7"/>
                    <a:pt x="5" y="52"/>
                    <a:pt x="11" y="52"/>
                  </a:cubicBezTo>
                  <a:cubicBezTo>
                    <a:pt x="17" y="52"/>
                    <a:pt x="22" y="47"/>
                    <a:pt x="22" y="41"/>
                  </a:cubicBezTo>
                  <a:lnTo>
                    <a:pt x="22" y="11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208" name="Freeform 201">
              <a:extLst>
                <a:ext uri="{FF2B5EF4-FFF2-40B4-BE49-F238E27FC236}">
                  <a16:creationId xmlns:a16="http://schemas.microsoft.com/office/drawing/2014/main" id="{F43E1401-BF96-4CF2-BD42-C32098067B79}"/>
                </a:ext>
              </a:extLst>
            </p:cNvPr>
            <p:cNvSpPr>
              <a:spLocks/>
            </p:cNvSpPr>
            <p:nvPr/>
          </p:nvSpPr>
          <p:spPr bwMode="auto">
            <a:xfrm>
              <a:off x="4551363" y="6134100"/>
              <a:ext cx="34925" cy="44450"/>
            </a:xfrm>
            <a:custGeom>
              <a:avLst/>
              <a:gdLst>
                <a:gd name="T0" fmla="*/ 37 w 40"/>
                <a:gd name="T1" fmla="*/ 18 h 51"/>
                <a:gd name="T2" fmla="*/ 33 w 40"/>
                <a:gd name="T3" fmla="*/ 3 h 51"/>
                <a:gd name="T4" fmla="*/ 18 w 40"/>
                <a:gd name="T5" fmla="*/ 7 h 51"/>
                <a:gd name="T6" fmla="*/ 3 w 40"/>
                <a:gd name="T7" fmla="*/ 33 h 51"/>
                <a:gd name="T8" fmla="*/ 7 w 40"/>
                <a:gd name="T9" fmla="*/ 48 h 51"/>
                <a:gd name="T10" fmla="*/ 22 w 40"/>
                <a:gd name="T11" fmla="*/ 44 h 51"/>
                <a:gd name="T12" fmla="*/ 37 w 40"/>
                <a:gd name="T13" fmla="*/ 1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51">
                  <a:moveTo>
                    <a:pt x="37" y="18"/>
                  </a:moveTo>
                  <a:cubicBezTo>
                    <a:pt x="40" y="13"/>
                    <a:pt x="38" y="6"/>
                    <a:pt x="33" y="3"/>
                  </a:cubicBezTo>
                  <a:cubicBezTo>
                    <a:pt x="28" y="0"/>
                    <a:pt x="21" y="2"/>
                    <a:pt x="18" y="7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0" y="38"/>
                    <a:pt x="2" y="45"/>
                    <a:pt x="7" y="48"/>
                  </a:cubicBezTo>
                  <a:cubicBezTo>
                    <a:pt x="12" y="51"/>
                    <a:pt x="19" y="49"/>
                    <a:pt x="22" y="44"/>
                  </a:cubicBezTo>
                  <a:lnTo>
                    <a:pt x="37" y="18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209" name="Freeform 202">
              <a:extLst>
                <a:ext uri="{FF2B5EF4-FFF2-40B4-BE49-F238E27FC236}">
                  <a16:creationId xmlns:a16="http://schemas.microsoft.com/office/drawing/2014/main" id="{4A76D9F7-59E7-4AED-97EB-168301E8F2AB}"/>
                </a:ext>
              </a:extLst>
            </p:cNvPr>
            <p:cNvSpPr>
              <a:spLocks/>
            </p:cNvSpPr>
            <p:nvPr/>
          </p:nvSpPr>
          <p:spPr bwMode="auto">
            <a:xfrm>
              <a:off x="4481513" y="6134100"/>
              <a:ext cx="36513" cy="44450"/>
            </a:xfrm>
            <a:custGeom>
              <a:avLst/>
              <a:gdLst>
                <a:gd name="T0" fmla="*/ 22 w 40"/>
                <a:gd name="T1" fmla="*/ 7 h 51"/>
                <a:gd name="T2" fmla="*/ 7 w 40"/>
                <a:gd name="T3" fmla="*/ 3 h 51"/>
                <a:gd name="T4" fmla="*/ 3 w 40"/>
                <a:gd name="T5" fmla="*/ 18 h 51"/>
                <a:gd name="T6" fmla="*/ 18 w 40"/>
                <a:gd name="T7" fmla="*/ 44 h 51"/>
                <a:gd name="T8" fmla="*/ 33 w 40"/>
                <a:gd name="T9" fmla="*/ 48 h 51"/>
                <a:gd name="T10" fmla="*/ 37 w 40"/>
                <a:gd name="T11" fmla="*/ 33 h 51"/>
                <a:gd name="T12" fmla="*/ 22 w 40"/>
                <a:gd name="T13" fmla="*/ 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51">
                  <a:moveTo>
                    <a:pt x="22" y="7"/>
                  </a:moveTo>
                  <a:cubicBezTo>
                    <a:pt x="19" y="2"/>
                    <a:pt x="12" y="0"/>
                    <a:pt x="7" y="3"/>
                  </a:cubicBezTo>
                  <a:cubicBezTo>
                    <a:pt x="2" y="6"/>
                    <a:pt x="0" y="13"/>
                    <a:pt x="3" y="18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1" y="49"/>
                    <a:pt x="28" y="51"/>
                    <a:pt x="33" y="48"/>
                  </a:cubicBezTo>
                  <a:cubicBezTo>
                    <a:pt x="38" y="45"/>
                    <a:pt x="40" y="38"/>
                    <a:pt x="37" y="33"/>
                  </a:cubicBezTo>
                  <a:lnTo>
                    <a:pt x="22" y="7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</p:grpSp>
      <p:grpSp>
        <p:nvGrpSpPr>
          <p:cNvPr id="546" name="Group 545">
            <a:extLst>
              <a:ext uri="{FF2B5EF4-FFF2-40B4-BE49-F238E27FC236}">
                <a16:creationId xmlns:a16="http://schemas.microsoft.com/office/drawing/2014/main" id="{C6382588-5F94-4C20-9B02-9D6EB088D7A4}"/>
              </a:ext>
            </a:extLst>
          </p:cNvPr>
          <p:cNvGrpSpPr>
            <a:grpSpLocks noChangeAspect="1"/>
          </p:cNvGrpSpPr>
          <p:nvPr/>
        </p:nvGrpSpPr>
        <p:grpSpPr>
          <a:xfrm>
            <a:off x="6258081" y="5690363"/>
            <a:ext cx="849313" cy="847725"/>
            <a:chOff x="6329363" y="5880100"/>
            <a:chExt cx="849313" cy="847725"/>
          </a:xfrm>
        </p:grpSpPr>
        <p:sp>
          <p:nvSpPr>
            <p:cNvPr id="471" name="Oval 405">
              <a:extLst>
                <a:ext uri="{FF2B5EF4-FFF2-40B4-BE49-F238E27FC236}">
                  <a16:creationId xmlns:a16="http://schemas.microsoft.com/office/drawing/2014/main" id="{63DBC8D3-60FD-40AC-9854-8F0C13732F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29363" y="5880100"/>
              <a:ext cx="849313" cy="847725"/>
            </a:xfrm>
            <a:prstGeom prst="ellipse">
              <a:avLst/>
            </a:prstGeom>
            <a:solidFill>
              <a:srgbClr val="7955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213" name="Freeform 407">
              <a:extLst>
                <a:ext uri="{FF2B5EF4-FFF2-40B4-BE49-F238E27FC236}">
                  <a16:creationId xmlns:a16="http://schemas.microsoft.com/office/drawing/2014/main" id="{CCC084D6-383A-4DE7-A1D0-1026872973E4}"/>
                </a:ext>
              </a:extLst>
            </p:cNvPr>
            <p:cNvSpPr>
              <a:spLocks/>
            </p:cNvSpPr>
            <p:nvPr/>
          </p:nvSpPr>
          <p:spPr bwMode="auto">
            <a:xfrm>
              <a:off x="6556375" y="6153150"/>
              <a:ext cx="254000" cy="125413"/>
            </a:xfrm>
            <a:custGeom>
              <a:avLst/>
              <a:gdLst>
                <a:gd name="T0" fmla="*/ 269 w 287"/>
                <a:gd name="T1" fmla="*/ 137 h 142"/>
                <a:gd name="T2" fmla="*/ 210 w 287"/>
                <a:gd name="T3" fmla="*/ 50 h 142"/>
                <a:gd name="T4" fmla="*/ 194 w 287"/>
                <a:gd name="T5" fmla="*/ 22 h 142"/>
                <a:gd name="T6" fmla="*/ 24 w 287"/>
                <a:gd name="T7" fmla="*/ 22 h 142"/>
                <a:gd name="T8" fmla="*/ 22 w 287"/>
                <a:gd name="T9" fmla="*/ 30 h 142"/>
                <a:gd name="T10" fmla="*/ 22 w 287"/>
                <a:gd name="T11" fmla="*/ 142 h 142"/>
                <a:gd name="T12" fmla="*/ 0 w 287"/>
                <a:gd name="T13" fmla="*/ 142 h 142"/>
                <a:gd name="T14" fmla="*/ 0 w 287"/>
                <a:gd name="T15" fmla="*/ 30 h 142"/>
                <a:gd name="T16" fmla="*/ 5 w 287"/>
                <a:gd name="T17" fmla="*/ 11 h 142"/>
                <a:gd name="T18" fmla="*/ 22 w 287"/>
                <a:gd name="T19" fmla="*/ 0 h 142"/>
                <a:gd name="T20" fmla="*/ 194 w 287"/>
                <a:gd name="T21" fmla="*/ 0 h 142"/>
                <a:gd name="T22" fmla="*/ 228 w 287"/>
                <a:gd name="T23" fmla="*/ 37 h 142"/>
                <a:gd name="T24" fmla="*/ 287 w 287"/>
                <a:gd name="T25" fmla="*/ 125 h 142"/>
                <a:gd name="T26" fmla="*/ 269 w 287"/>
                <a:gd name="T27" fmla="*/ 137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7" h="142">
                  <a:moveTo>
                    <a:pt x="269" y="137"/>
                  </a:moveTo>
                  <a:cubicBezTo>
                    <a:pt x="249" y="107"/>
                    <a:pt x="227" y="74"/>
                    <a:pt x="210" y="50"/>
                  </a:cubicBezTo>
                  <a:cubicBezTo>
                    <a:pt x="198" y="33"/>
                    <a:pt x="196" y="22"/>
                    <a:pt x="194" y="2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3" y="24"/>
                    <a:pt x="22" y="27"/>
                    <a:pt x="22" y="30"/>
                  </a:cubicBezTo>
                  <a:cubicBezTo>
                    <a:pt x="22" y="142"/>
                    <a:pt x="22" y="142"/>
                    <a:pt x="22" y="142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23"/>
                    <a:pt x="2" y="16"/>
                    <a:pt x="5" y="11"/>
                  </a:cubicBezTo>
                  <a:cubicBezTo>
                    <a:pt x="9" y="5"/>
                    <a:pt x="14" y="0"/>
                    <a:pt x="22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99" y="0"/>
                    <a:pt x="212" y="15"/>
                    <a:pt x="228" y="37"/>
                  </a:cubicBezTo>
                  <a:cubicBezTo>
                    <a:pt x="244" y="61"/>
                    <a:pt x="267" y="95"/>
                    <a:pt x="287" y="125"/>
                  </a:cubicBezTo>
                  <a:lnTo>
                    <a:pt x="269" y="137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214" name="Rectangle 408">
              <a:extLst>
                <a:ext uri="{FF2B5EF4-FFF2-40B4-BE49-F238E27FC236}">
                  <a16:creationId xmlns:a16="http://schemas.microsoft.com/office/drawing/2014/main" id="{4BE4FC3C-0DE7-406F-95F6-998958DABD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65913" y="6162675"/>
              <a:ext cx="19050" cy="107950"/>
            </a:xfrm>
            <a:prstGeom prst="rect">
              <a:avLst/>
            </a:pr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215" name="Freeform 409">
              <a:extLst>
                <a:ext uri="{FF2B5EF4-FFF2-40B4-BE49-F238E27FC236}">
                  <a16:creationId xmlns:a16="http://schemas.microsoft.com/office/drawing/2014/main" id="{0A42947B-1A66-4C02-98FF-CB3F167786C7}"/>
                </a:ext>
              </a:extLst>
            </p:cNvPr>
            <p:cNvSpPr>
              <a:spLocks/>
            </p:cNvSpPr>
            <p:nvPr/>
          </p:nvSpPr>
          <p:spPr bwMode="auto">
            <a:xfrm>
              <a:off x="6529388" y="6261100"/>
              <a:ext cx="412750" cy="79375"/>
            </a:xfrm>
            <a:custGeom>
              <a:avLst/>
              <a:gdLst>
                <a:gd name="T0" fmla="*/ 302 w 466"/>
                <a:gd name="T1" fmla="*/ 0 h 90"/>
                <a:gd name="T2" fmla="*/ 311 w 466"/>
                <a:gd name="T3" fmla="*/ 0 h 90"/>
                <a:gd name="T4" fmla="*/ 449 w 466"/>
                <a:gd name="T5" fmla="*/ 0 h 90"/>
                <a:gd name="T6" fmla="*/ 464 w 466"/>
                <a:gd name="T7" fmla="*/ 12 h 90"/>
                <a:gd name="T8" fmla="*/ 466 w 466"/>
                <a:gd name="T9" fmla="*/ 26 h 90"/>
                <a:gd name="T10" fmla="*/ 466 w 466"/>
                <a:gd name="T11" fmla="*/ 64 h 90"/>
                <a:gd name="T12" fmla="*/ 441 w 466"/>
                <a:gd name="T13" fmla="*/ 60 h 90"/>
                <a:gd name="T14" fmla="*/ 66 w 466"/>
                <a:gd name="T15" fmla="*/ 60 h 90"/>
                <a:gd name="T16" fmla="*/ 5 w 466"/>
                <a:gd name="T17" fmla="*/ 85 h 90"/>
                <a:gd name="T18" fmla="*/ 0 w 466"/>
                <a:gd name="T19" fmla="*/ 90 h 90"/>
                <a:gd name="T20" fmla="*/ 0 w 466"/>
                <a:gd name="T21" fmla="*/ 26 h 90"/>
                <a:gd name="T22" fmla="*/ 7 w 466"/>
                <a:gd name="T23" fmla="*/ 9 h 90"/>
                <a:gd name="T24" fmla="*/ 24 w 466"/>
                <a:gd name="T25" fmla="*/ 0 h 90"/>
                <a:gd name="T26" fmla="*/ 302 w 466"/>
                <a:gd name="T27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66" h="90">
                  <a:moveTo>
                    <a:pt x="302" y="0"/>
                  </a:moveTo>
                  <a:cubicBezTo>
                    <a:pt x="311" y="0"/>
                    <a:pt x="311" y="0"/>
                    <a:pt x="311" y="0"/>
                  </a:cubicBezTo>
                  <a:cubicBezTo>
                    <a:pt x="449" y="0"/>
                    <a:pt x="449" y="0"/>
                    <a:pt x="449" y="0"/>
                  </a:cubicBezTo>
                  <a:cubicBezTo>
                    <a:pt x="456" y="0"/>
                    <a:pt x="461" y="5"/>
                    <a:pt x="464" y="12"/>
                  </a:cubicBezTo>
                  <a:cubicBezTo>
                    <a:pt x="465" y="16"/>
                    <a:pt x="466" y="21"/>
                    <a:pt x="466" y="26"/>
                  </a:cubicBezTo>
                  <a:cubicBezTo>
                    <a:pt x="466" y="64"/>
                    <a:pt x="466" y="64"/>
                    <a:pt x="466" y="64"/>
                  </a:cubicBezTo>
                  <a:cubicBezTo>
                    <a:pt x="458" y="61"/>
                    <a:pt x="449" y="60"/>
                    <a:pt x="441" y="60"/>
                  </a:cubicBezTo>
                  <a:cubicBezTo>
                    <a:pt x="66" y="60"/>
                    <a:pt x="66" y="60"/>
                    <a:pt x="66" y="60"/>
                  </a:cubicBezTo>
                  <a:cubicBezTo>
                    <a:pt x="43" y="60"/>
                    <a:pt x="21" y="69"/>
                    <a:pt x="5" y="85"/>
                  </a:cubicBezTo>
                  <a:cubicBezTo>
                    <a:pt x="3" y="87"/>
                    <a:pt x="2" y="88"/>
                    <a:pt x="0" y="90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9"/>
                    <a:pt x="3" y="13"/>
                    <a:pt x="7" y="9"/>
                  </a:cubicBezTo>
                  <a:cubicBezTo>
                    <a:pt x="11" y="4"/>
                    <a:pt x="17" y="0"/>
                    <a:pt x="24" y="0"/>
                  </a:cubicBezTo>
                  <a:lnTo>
                    <a:pt x="302" y="0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216" name="Freeform 410">
              <a:extLst>
                <a:ext uri="{FF2B5EF4-FFF2-40B4-BE49-F238E27FC236}">
                  <a16:creationId xmlns:a16="http://schemas.microsoft.com/office/drawing/2014/main" id="{A73F3329-E7FA-421C-9DAD-C54A2E66DE86}"/>
                </a:ext>
              </a:extLst>
            </p:cNvPr>
            <p:cNvSpPr>
              <a:spLocks/>
            </p:cNvSpPr>
            <p:nvPr/>
          </p:nvSpPr>
          <p:spPr bwMode="auto">
            <a:xfrm>
              <a:off x="6858000" y="6196013"/>
              <a:ext cx="44450" cy="79375"/>
            </a:xfrm>
            <a:custGeom>
              <a:avLst/>
              <a:gdLst>
                <a:gd name="T0" fmla="*/ 0 w 50"/>
                <a:gd name="T1" fmla="*/ 90 h 90"/>
                <a:gd name="T2" fmla="*/ 0 w 50"/>
                <a:gd name="T3" fmla="*/ 36 h 90"/>
                <a:gd name="T4" fmla="*/ 10 w 50"/>
                <a:gd name="T5" fmla="*/ 11 h 90"/>
                <a:gd name="T6" fmla="*/ 36 w 50"/>
                <a:gd name="T7" fmla="*/ 0 h 90"/>
                <a:gd name="T8" fmla="*/ 50 w 50"/>
                <a:gd name="T9" fmla="*/ 0 h 90"/>
                <a:gd name="T10" fmla="*/ 50 w 50"/>
                <a:gd name="T11" fmla="*/ 22 h 90"/>
                <a:gd name="T12" fmla="*/ 36 w 50"/>
                <a:gd name="T13" fmla="*/ 22 h 90"/>
                <a:gd name="T14" fmla="*/ 26 w 50"/>
                <a:gd name="T15" fmla="*/ 26 h 90"/>
                <a:gd name="T16" fmla="*/ 22 w 50"/>
                <a:gd name="T17" fmla="*/ 36 h 90"/>
                <a:gd name="T18" fmla="*/ 22 w 50"/>
                <a:gd name="T19" fmla="*/ 90 h 90"/>
                <a:gd name="T20" fmla="*/ 0 w 50"/>
                <a:gd name="T21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90">
                  <a:moveTo>
                    <a:pt x="0" y="90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26"/>
                    <a:pt x="4" y="17"/>
                    <a:pt x="10" y="11"/>
                  </a:cubicBezTo>
                  <a:cubicBezTo>
                    <a:pt x="17" y="4"/>
                    <a:pt x="26" y="0"/>
                    <a:pt x="36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2" y="22"/>
                    <a:pt x="28" y="23"/>
                    <a:pt x="26" y="26"/>
                  </a:cubicBezTo>
                  <a:cubicBezTo>
                    <a:pt x="23" y="29"/>
                    <a:pt x="22" y="32"/>
                    <a:pt x="22" y="36"/>
                  </a:cubicBezTo>
                  <a:cubicBezTo>
                    <a:pt x="22" y="90"/>
                    <a:pt x="22" y="90"/>
                    <a:pt x="22" y="90"/>
                  </a:cubicBezTo>
                  <a:lnTo>
                    <a:pt x="0" y="90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217" name="Freeform 411">
              <a:extLst>
                <a:ext uri="{FF2B5EF4-FFF2-40B4-BE49-F238E27FC236}">
                  <a16:creationId xmlns:a16="http://schemas.microsoft.com/office/drawing/2014/main" id="{AF10CAA4-307A-408E-A50D-9B4E3AF62876}"/>
                </a:ext>
              </a:extLst>
            </p:cNvPr>
            <p:cNvSpPr>
              <a:spLocks/>
            </p:cNvSpPr>
            <p:nvPr/>
          </p:nvSpPr>
          <p:spPr bwMode="auto">
            <a:xfrm>
              <a:off x="6551613" y="6280150"/>
              <a:ext cx="1588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218" name="Freeform 412">
              <a:extLst>
                <a:ext uri="{FF2B5EF4-FFF2-40B4-BE49-F238E27FC236}">
                  <a16:creationId xmlns:a16="http://schemas.microsoft.com/office/drawing/2014/main" id="{5166C838-97BB-4C20-A05A-BA23439199A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21450" y="6323013"/>
              <a:ext cx="465138" cy="131763"/>
            </a:xfrm>
            <a:custGeom>
              <a:avLst/>
              <a:gdLst>
                <a:gd name="T0" fmla="*/ 468 w 524"/>
                <a:gd name="T1" fmla="*/ 107 h 149"/>
                <a:gd name="T2" fmla="*/ 435 w 524"/>
                <a:gd name="T3" fmla="*/ 120 h 149"/>
                <a:gd name="T4" fmla="*/ 403 w 524"/>
                <a:gd name="T5" fmla="*/ 107 h 149"/>
                <a:gd name="T6" fmla="*/ 392 w 524"/>
                <a:gd name="T7" fmla="*/ 90 h 149"/>
                <a:gd name="T8" fmla="*/ 381 w 524"/>
                <a:gd name="T9" fmla="*/ 107 h 149"/>
                <a:gd name="T10" fmla="*/ 349 w 524"/>
                <a:gd name="T11" fmla="*/ 120 h 149"/>
                <a:gd name="T12" fmla="*/ 316 w 524"/>
                <a:gd name="T13" fmla="*/ 107 h 149"/>
                <a:gd name="T14" fmla="*/ 305 w 524"/>
                <a:gd name="T15" fmla="*/ 90 h 149"/>
                <a:gd name="T16" fmla="*/ 294 w 524"/>
                <a:gd name="T17" fmla="*/ 107 h 149"/>
                <a:gd name="T18" fmla="*/ 262 w 524"/>
                <a:gd name="T19" fmla="*/ 120 h 149"/>
                <a:gd name="T20" fmla="*/ 230 w 524"/>
                <a:gd name="T21" fmla="*/ 107 h 149"/>
                <a:gd name="T22" fmla="*/ 219 w 524"/>
                <a:gd name="T23" fmla="*/ 90 h 149"/>
                <a:gd name="T24" fmla="*/ 208 w 524"/>
                <a:gd name="T25" fmla="*/ 107 h 149"/>
                <a:gd name="T26" fmla="*/ 176 w 524"/>
                <a:gd name="T27" fmla="*/ 120 h 149"/>
                <a:gd name="T28" fmla="*/ 143 w 524"/>
                <a:gd name="T29" fmla="*/ 107 h 149"/>
                <a:gd name="T30" fmla="*/ 132 w 524"/>
                <a:gd name="T31" fmla="*/ 90 h 149"/>
                <a:gd name="T32" fmla="*/ 121 w 524"/>
                <a:gd name="T33" fmla="*/ 107 h 149"/>
                <a:gd name="T34" fmla="*/ 89 w 524"/>
                <a:gd name="T35" fmla="*/ 120 h 149"/>
                <a:gd name="T36" fmla="*/ 57 w 524"/>
                <a:gd name="T37" fmla="*/ 107 h 149"/>
                <a:gd name="T38" fmla="*/ 43 w 524"/>
                <a:gd name="T39" fmla="*/ 74 h 149"/>
                <a:gd name="T40" fmla="*/ 57 w 524"/>
                <a:gd name="T41" fmla="*/ 42 h 149"/>
                <a:gd name="T42" fmla="*/ 89 w 524"/>
                <a:gd name="T43" fmla="*/ 29 h 149"/>
                <a:gd name="T44" fmla="*/ 121 w 524"/>
                <a:gd name="T45" fmla="*/ 42 h 149"/>
                <a:gd name="T46" fmla="*/ 132 w 524"/>
                <a:gd name="T47" fmla="*/ 59 h 149"/>
                <a:gd name="T48" fmla="*/ 143 w 524"/>
                <a:gd name="T49" fmla="*/ 42 h 149"/>
                <a:gd name="T50" fmla="*/ 176 w 524"/>
                <a:gd name="T51" fmla="*/ 29 h 149"/>
                <a:gd name="T52" fmla="*/ 208 w 524"/>
                <a:gd name="T53" fmla="*/ 42 h 149"/>
                <a:gd name="T54" fmla="*/ 219 w 524"/>
                <a:gd name="T55" fmla="*/ 59 h 149"/>
                <a:gd name="T56" fmla="*/ 230 w 524"/>
                <a:gd name="T57" fmla="*/ 42 h 149"/>
                <a:gd name="T58" fmla="*/ 262 w 524"/>
                <a:gd name="T59" fmla="*/ 29 h 149"/>
                <a:gd name="T60" fmla="*/ 294 w 524"/>
                <a:gd name="T61" fmla="*/ 42 h 149"/>
                <a:gd name="T62" fmla="*/ 305 w 524"/>
                <a:gd name="T63" fmla="*/ 59 h 149"/>
                <a:gd name="T64" fmla="*/ 316 w 524"/>
                <a:gd name="T65" fmla="*/ 42 h 149"/>
                <a:gd name="T66" fmla="*/ 349 w 524"/>
                <a:gd name="T67" fmla="*/ 29 h 149"/>
                <a:gd name="T68" fmla="*/ 381 w 524"/>
                <a:gd name="T69" fmla="*/ 42 h 149"/>
                <a:gd name="T70" fmla="*/ 392 w 524"/>
                <a:gd name="T71" fmla="*/ 59 h 149"/>
                <a:gd name="T72" fmla="*/ 403 w 524"/>
                <a:gd name="T73" fmla="*/ 42 h 149"/>
                <a:gd name="T74" fmla="*/ 435 w 524"/>
                <a:gd name="T75" fmla="*/ 29 h 149"/>
                <a:gd name="T76" fmla="*/ 468 w 524"/>
                <a:gd name="T77" fmla="*/ 42 h 149"/>
                <a:gd name="T78" fmla="*/ 481 w 524"/>
                <a:gd name="T79" fmla="*/ 74 h 149"/>
                <a:gd name="T80" fmla="*/ 468 w 524"/>
                <a:gd name="T81" fmla="*/ 107 h 149"/>
                <a:gd name="T82" fmla="*/ 502 w 524"/>
                <a:gd name="T83" fmla="*/ 22 h 149"/>
                <a:gd name="T84" fmla="*/ 450 w 524"/>
                <a:gd name="T85" fmla="*/ 0 h 149"/>
                <a:gd name="T86" fmla="*/ 75 w 524"/>
                <a:gd name="T87" fmla="*/ 0 h 149"/>
                <a:gd name="T88" fmla="*/ 22 w 524"/>
                <a:gd name="T89" fmla="*/ 22 h 149"/>
                <a:gd name="T90" fmla="*/ 0 w 524"/>
                <a:gd name="T91" fmla="*/ 74 h 149"/>
                <a:gd name="T92" fmla="*/ 22 w 524"/>
                <a:gd name="T93" fmla="*/ 127 h 149"/>
                <a:gd name="T94" fmla="*/ 75 w 524"/>
                <a:gd name="T95" fmla="*/ 149 h 149"/>
                <a:gd name="T96" fmla="*/ 450 w 524"/>
                <a:gd name="T97" fmla="*/ 149 h 149"/>
                <a:gd name="T98" fmla="*/ 502 w 524"/>
                <a:gd name="T99" fmla="*/ 127 h 149"/>
                <a:gd name="T100" fmla="*/ 524 w 524"/>
                <a:gd name="T101" fmla="*/ 74 h 149"/>
                <a:gd name="T102" fmla="*/ 502 w 524"/>
                <a:gd name="T103" fmla="*/ 22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24" h="149">
                  <a:moveTo>
                    <a:pt x="468" y="107"/>
                  </a:moveTo>
                  <a:cubicBezTo>
                    <a:pt x="459" y="115"/>
                    <a:pt x="448" y="120"/>
                    <a:pt x="435" y="120"/>
                  </a:cubicBezTo>
                  <a:cubicBezTo>
                    <a:pt x="422" y="120"/>
                    <a:pt x="411" y="115"/>
                    <a:pt x="403" y="107"/>
                  </a:cubicBezTo>
                  <a:cubicBezTo>
                    <a:pt x="398" y="102"/>
                    <a:pt x="394" y="96"/>
                    <a:pt x="392" y="90"/>
                  </a:cubicBezTo>
                  <a:cubicBezTo>
                    <a:pt x="390" y="96"/>
                    <a:pt x="386" y="102"/>
                    <a:pt x="381" y="107"/>
                  </a:cubicBezTo>
                  <a:cubicBezTo>
                    <a:pt x="373" y="115"/>
                    <a:pt x="361" y="120"/>
                    <a:pt x="349" y="120"/>
                  </a:cubicBezTo>
                  <a:cubicBezTo>
                    <a:pt x="336" y="120"/>
                    <a:pt x="324" y="115"/>
                    <a:pt x="316" y="107"/>
                  </a:cubicBezTo>
                  <a:cubicBezTo>
                    <a:pt x="311" y="102"/>
                    <a:pt x="308" y="96"/>
                    <a:pt x="305" y="90"/>
                  </a:cubicBezTo>
                  <a:cubicBezTo>
                    <a:pt x="303" y="96"/>
                    <a:pt x="299" y="102"/>
                    <a:pt x="294" y="107"/>
                  </a:cubicBezTo>
                  <a:cubicBezTo>
                    <a:pt x="286" y="115"/>
                    <a:pt x="275" y="120"/>
                    <a:pt x="262" y="120"/>
                  </a:cubicBezTo>
                  <a:cubicBezTo>
                    <a:pt x="249" y="120"/>
                    <a:pt x="238" y="115"/>
                    <a:pt x="230" y="107"/>
                  </a:cubicBezTo>
                  <a:cubicBezTo>
                    <a:pt x="225" y="102"/>
                    <a:pt x="221" y="96"/>
                    <a:pt x="219" y="90"/>
                  </a:cubicBezTo>
                  <a:cubicBezTo>
                    <a:pt x="216" y="96"/>
                    <a:pt x="213" y="102"/>
                    <a:pt x="208" y="107"/>
                  </a:cubicBezTo>
                  <a:cubicBezTo>
                    <a:pt x="200" y="115"/>
                    <a:pt x="188" y="120"/>
                    <a:pt x="176" y="120"/>
                  </a:cubicBezTo>
                  <a:cubicBezTo>
                    <a:pt x="163" y="120"/>
                    <a:pt x="151" y="115"/>
                    <a:pt x="143" y="107"/>
                  </a:cubicBezTo>
                  <a:cubicBezTo>
                    <a:pt x="138" y="102"/>
                    <a:pt x="135" y="96"/>
                    <a:pt x="132" y="90"/>
                  </a:cubicBezTo>
                  <a:cubicBezTo>
                    <a:pt x="130" y="96"/>
                    <a:pt x="126" y="102"/>
                    <a:pt x="121" y="107"/>
                  </a:cubicBezTo>
                  <a:cubicBezTo>
                    <a:pt x="113" y="115"/>
                    <a:pt x="102" y="120"/>
                    <a:pt x="89" y="120"/>
                  </a:cubicBezTo>
                  <a:cubicBezTo>
                    <a:pt x="76" y="120"/>
                    <a:pt x="65" y="115"/>
                    <a:pt x="57" y="107"/>
                  </a:cubicBezTo>
                  <a:cubicBezTo>
                    <a:pt x="48" y="99"/>
                    <a:pt x="43" y="87"/>
                    <a:pt x="43" y="74"/>
                  </a:cubicBezTo>
                  <a:cubicBezTo>
                    <a:pt x="43" y="62"/>
                    <a:pt x="48" y="50"/>
                    <a:pt x="57" y="42"/>
                  </a:cubicBezTo>
                  <a:cubicBezTo>
                    <a:pt x="65" y="34"/>
                    <a:pt x="76" y="29"/>
                    <a:pt x="89" y="29"/>
                  </a:cubicBezTo>
                  <a:cubicBezTo>
                    <a:pt x="102" y="29"/>
                    <a:pt x="113" y="34"/>
                    <a:pt x="121" y="42"/>
                  </a:cubicBezTo>
                  <a:cubicBezTo>
                    <a:pt x="126" y="47"/>
                    <a:pt x="130" y="53"/>
                    <a:pt x="132" y="59"/>
                  </a:cubicBezTo>
                  <a:cubicBezTo>
                    <a:pt x="135" y="53"/>
                    <a:pt x="138" y="47"/>
                    <a:pt x="143" y="42"/>
                  </a:cubicBezTo>
                  <a:cubicBezTo>
                    <a:pt x="151" y="34"/>
                    <a:pt x="163" y="29"/>
                    <a:pt x="176" y="29"/>
                  </a:cubicBezTo>
                  <a:cubicBezTo>
                    <a:pt x="188" y="29"/>
                    <a:pt x="200" y="34"/>
                    <a:pt x="208" y="42"/>
                  </a:cubicBezTo>
                  <a:cubicBezTo>
                    <a:pt x="213" y="47"/>
                    <a:pt x="216" y="53"/>
                    <a:pt x="219" y="59"/>
                  </a:cubicBezTo>
                  <a:cubicBezTo>
                    <a:pt x="221" y="53"/>
                    <a:pt x="225" y="47"/>
                    <a:pt x="230" y="42"/>
                  </a:cubicBezTo>
                  <a:cubicBezTo>
                    <a:pt x="238" y="34"/>
                    <a:pt x="249" y="29"/>
                    <a:pt x="262" y="29"/>
                  </a:cubicBezTo>
                  <a:cubicBezTo>
                    <a:pt x="275" y="29"/>
                    <a:pt x="286" y="34"/>
                    <a:pt x="294" y="42"/>
                  </a:cubicBezTo>
                  <a:cubicBezTo>
                    <a:pt x="299" y="47"/>
                    <a:pt x="303" y="53"/>
                    <a:pt x="305" y="59"/>
                  </a:cubicBezTo>
                  <a:cubicBezTo>
                    <a:pt x="308" y="53"/>
                    <a:pt x="311" y="47"/>
                    <a:pt x="316" y="42"/>
                  </a:cubicBezTo>
                  <a:cubicBezTo>
                    <a:pt x="324" y="34"/>
                    <a:pt x="336" y="29"/>
                    <a:pt x="349" y="29"/>
                  </a:cubicBezTo>
                  <a:cubicBezTo>
                    <a:pt x="361" y="29"/>
                    <a:pt x="373" y="34"/>
                    <a:pt x="381" y="42"/>
                  </a:cubicBezTo>
                  <a:cubicBezTo>
                    <a:pt x="386" y="47"/>
                    <a:pt x="390" y="53"/>
                    <a:pt x="392" y="59"/>
                  </a:cubicBezTo>
                  <a:cubicBezTo>
                    <a:pt x="394" y="53"/>
                    <a:pt x="398" y="47"/>
                    <a:pt x="403" y="42"/>
                  </a:cubicBezTo>
                  <a:cubicBezTo>
                    <a:pt x="411" y="34"/>
                    <a:pt x="422" y="29"/>
                    <a:pt x="435" y="29"/>
                  </a:cubicBezTo>
                  <a:cubicBezTo>
                    <a:pt x="448" y="29"/>
                    <a:pt x="459" y="34"/>
                    <a:pt x="468" y="42"/>
                  </a:cubicBezTo>
                  <a:cubicBezTo>
                    <a:pt x="476" y="50"/>
                    <a:pt x="481" y="62"/>
                    <a:pt x="481" y="74"/>
                  </a:cubicBezTo>
                  <a:cubicBezTo>
                    <a:pt x="481" y="87"/>
                    <a:pt x="476" y="99"/>
                    <a:pt x="468" y="107"/>
                  </a:cubicBezTo>
                  <a:close/>
                  <a:moveTo>
                    <a:pt x="502" y="22"/>
                  </a:moveTo>
                  <a:cubicBezTo>
                    <a:pt x="489" y="8"/>
                    <a:pt x="470" y="0"/>
                    <a:pt x="450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54" y="0"/>
                    <a:pt x="35" y="8"/>
                    <a:pt x="22" y="22"/>
                  </a:cubicBezTo>
                  <a:cubicBezTo>
                    <a:pt x="8" y="35"/>
                    <a:pt x="0" y="54"/>
                    <a:pt x="0" y="74"/>
                  </a:cubicBezTo>
                  <a:cubicBezTo>
                    <a:pt x="0" y="95"/>
                    <a:pt x="8" y="114"/>
                    <a:pt x="22" y="127"/>
                  </a:cubicBezTo>
                  <a:cubicBezTo>
                    <a:pt x="35" y="141"/>
                    <a:pt x="54" y="149"/>
                    <a:pt x="75" y="149"/>
                  </a:cubicBezTo>
                  <a:cubicBezTo>
                    <a:pt x="450" y="149"/>
                    <a:pt x="450" y="149"/>
                    <a:pt x="450" y="149"/>
                  </a:cubicBezTo>
                  <a:cubicBezTo>
                    <a:pt x="470" y="149"/>
                    <a:pt x="489" y="141"/>
                    <a:pt x="502" y="127"/>
                  </a:cubicBezTo>
                  <a:cubicBezTo>
                    <a:pt x="516" y="114"/>
                    <a:pt x="524" y="95"/>
                    <a:pt x="524" y="74"/>
                  </a:cubicBezTo>
                  <a:cubicBezTo>
                    <a:pt x="524" y="54"/>
                    <a:pt x="516" y="35"/>
                    <a:pt x="502" y="22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219" name="Freeform 413">
              <a:extLst>
                <a:ext uri="{FF2B5EF4-FFF2-40B4-BE49-F238E27FC236}">
                  <a16:creationId xmlns:a16="http://schemas.microsoft.com/office/drawing/2014/main" id="{E1B7E929-E8F8-4A60-8AE7-6DE089FD167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81775" y="6370638"/>
              <a:ext cx="38100" cy="38100"/>
            </a:xfrm>
            <a:custGeom>
              <a:avLst/>
              <a:gdLst>
                <a:gd name="T0" fmla="*/ 21 w 43"/>
                <a:gd name="T1" fmla="*/ 30 h 43"/>
                <a:gd name="T2" fmla="*/ 13 w 43"/>
                <a:gd name="T3" fmla="*/ 22 h 43"/>
                <a:gd name="T4" fmla="*/ 21 w 43"/>
                <a:gd name="T5" fmla="*/ 14 h 43"/>
                <a:gd name="T6" fmla="*/ 29 w 43"/>
                <a:gd name="T7" fmla="*/ 22 h 43"/>
                <a:gd name="T8" fmla="*/ 21 w 43"/>
                <a:gd name="T9" fmla="*/ 30 h 43"/>
                <a:gd name="T10" fmla="*/ 37 w 43"/>
                <a:gd name="T11" fmla="*/ 6 h 43"/>
                <a:gd name="T12" fmla="*/ 22 w 43"/>
                <a:gd name="T13" fmla="*/ 0 h 43"/>
                <a:gd name="T14" fmla="*/ 7 w 43"/>
                <a:gd name="T15" fmla="*/ 6 h 43"/>
                <a:gd name="T16" fmla="*/ 0 w 43"/>
                <a:gd name="T17" fmla="*/ 21 h 43"/>
                <a:gd name="T18" fmla="*/ 7 w 43"/>
                <a:gd name="T19" fmla="*/ 37 h 43"/>
                <a:gd name="T20" fmla="*/ 22 w 43"/>
                <a:gd name="T21" fmla="*/ 43 h 43"/>
                <a:gd name="T22" fmla="*/ 37 w 43"/>
                <a:gd name="T23" fmla="*/ 37 h 43"/>
                <a:gd name="T24" fmla="*/ 43 w 43"/>
                <a:gd name="T25" fmla="*/ 21 h 43"/>
                <a:gd name="T26" fmla="*/ 37 w 43"/>
                <a:gd name="T27" fmla="*/ 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3" h="43">
                  <a:moveTo>
                    <a:pt x="21" y="30"/>
                  </a:moveTo>
                  <a:cubicBezTo>
                    <a:pt x="17" y="30"/>
                    <a:pt x="13" y="27"/>
                    <a:pt x="13" y="22"/>
                  </a:cubicBezTo>
                  <a:cubicBezTo>
                    <a:pt x="13" y="18"/>
                    <a:pt x="17" y="14"/>
                    <a:pt x="21" y="14"/>
                  </a:cubicBezTo>
                  <a:cubicBezTo>
                    <a:pt x="26" y="14"/>
                    <a:pt x="29" y="18"/>
                    <a:pt x="29" y="22"/>
                  </a:cubicBezTo>
                  <a:cubicBezTo>
                    <a:pt x="29" y="27"/>
                    <a:pt x="26" y="30"/>
                    <a:pt x="21" y="30"/>
                  </a:cubicBezTo>
                  <a:close/>
                  <a:moveTo>
                    <a:pt x="37" y="6"/>
                  </a:moveTo>
                  <a:cubicBezTo>
                    <a:pt x="33" y="2"/>
                    <a:pt x="28" y="0"/>
                    <a:pt x="22" y="0"/>
                  </a:cubicBezTo>
                  <a:cubicBezTo>
                    <a:pt x="16" y="0"/>
                    <a:pt x="11" y="2"/>
                    <a:pt x="7" y="6"/>
                  </a:cubicBezTo>
                  <a:cubicBezTo>
                    <a:pt x="3" y="10"/>
                    <a:pt x="0" y="16"/>
                    <a:pt x="0" y="21"/>
                  </a:cubicBezTo>
                  <a:cubicBezTo>
                    <a:pt x="0" y="27"/>
                    <a:pt x="3" y="33"/>
                    <a:pt x="7" y="37"/>
                  </a:cubicBezTo>
                  <a:cubicBezTo>
                    <a:pt x="11" y="41"/>
                    <a:pt x="16" y="43"/>
                    <a:pt x="22" y="43"/>
                  </a:cubicBezTo>
                  <a:cubicBezTo>
                    <a:pt x="28" y="43"/>
                    <a:pt x="33" y="41"/>
                    <a:pt x="37" y="37"/>
                  </a:cubicBezTo>
                  <a:cubicBezTo>
                    <a:pt x="41" y="33"/>
                    <a:pt x="43" y="27"/>
                    <a:pt x="43" y="21"/>
                  </a:cubicBezTo>
                  <a:cubicBezTo>
                    <a:pt x="43" y="16"/>
                    <a:pt x="41" y="10"/>
                    <a:pt x="37" y="6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220" name="Freeform 414">
              <a:extLst>
                <a:ext uri="{FF2B5EF4-FFF2-40B4-BE49-F238E27FC236}">
                  <a16:creationId xmlns:a16="http://schemas.microsoft.com/office/drawing/2014/main" id="{C69697A9-EF31-4096-A46C-DB551D09BEB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35763" y="6370638"/>
              <a:ext cx="38100" cy="38100"/>
            </a:xfrm>
            <a:custGeom>
              <a:avLst/>
              <a:gdLst>
                <a:gd name="T0" fmla="*/ 21 w 43"/>
                <a:gd name="T1" fmla="*/ 29 h 43"/>
                <a:gd name="T2" fmla="*/ 13 w 43"/>
                <a:gd name="T3" fmla="*/ 21 h 43"/>
                <a:gd name="T4" fmla="*/ 21 w 43"/>
                <a:gd name="T5" fmla="*/ 14 h 43"/>
                <a:gd name="T6" fmla="*/ 29 w 43"/>
                <a:gd name="T7" fmla="*/ 21 h 43"/>
                <a:gd name="T8" fmla="*/ 21 w 43"/>
                <a:gd name="T9" fmla="*/ 29 h 43"/>
                <a:gd name="T10" fmla="*/ 36 w 43"/>
                <a:gd name="T11" fmla="*/ 6 h 43"/>
                <a:gd name="T12" fmla="*/ 21 w 43"/>
                <a:gd name="T13" fmla="*/ 0 h 43"/>
                <a:gd name="T14" fmla="*/ 6 w 43"/>
                <a:gd name="T15" fmla="*/ 6 h 43"/>
                <a:gd name="T16" fmla="*/ 0 w 43"/>
                <a:gd name="T17" fmla="*/ 21 h 43"/>
                <a:gd name="T18" fmla="*/ 6 w 43"/>
                <a:gd name="T19" fmla="*/ 37 h 43"/>
                <a:gd name="T20" fmla="*/ 21 w 43"/>
                <a:gd name="T21" fmla="*/ 43 h 43"/>
                <a:gd name="T22" fmla="*/ 36 w 43"/>
                <a:gd name="T23" fmla="*/ 37 h 43"/>
                <a:gd name="T24" fmla="*/ 43 w 43"/>
                <a:gd name="T25" fmla="*/ 21 h 43"/>
                <a:gd name="T26" fmla="*/ 36 w 43"/>
                <a:gd name="T27" fmla="*/ 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3" h="43">
                  <a:moveTo>
                    <a:pt x="21" y="29"/>
                  </a:moveTo>
                  <a:cubicBezTo>
                    <a:pt x="17" y="29"/>
                    <a:pt x="13" y="26"/>
                    <a:pt x="13" y="21"/>
                  </a:cubicBezTo>
                  <a:cubicBezTo>
                    <a:pt x="13" y="17"/>
                    <a:pt x="17" y="14"/>
                    <a:pt x="21" y="14"/>
                  </a:cubicBezTo>
                  <a:cubicBezTo>
                    <a:pt x="25" y="14"/>
                    <a:pt x="29" y="17"/>
                    <a:pt x="29" y="21"/>
                  </a:cubicBezTo>
                  <a:cubicBezTo>
                    <a:pt x="29" y="26"/>
                    <a:pt x="25" y="29"/>
                    <a:pt x="21" y="29"/>
                  </a:cubicBezTo>
                  <a:close/>
                  <a:moveTo>
                    <a:pt x="36" y="6"/>
                  </a:moveTo>
                  <a:cubicBezTo>
                    <a:pt x="32" y="2"/>
                    <a:pt x="27" y="0"/>
                    <a:pt x="21" y="0"/>
                  </a:cubicBezTo>
                  <a:cubicBezTo>
                    <a:pt x="15" y="0"/>
                    <a:pt x="10" y="2"/>
                    <a:pt x="6" y="6"/>
                  </a:cubicBezTo>
                  <a:cubicBezTo>
                    <a:pt x="2" y="10"/>
                    <a:pt x="0" y="16"/>
                    <a:pt x="0" y="21"/>
                  </a:cubicBezTo>
                  <a:cubicBezTo>
                    <a:pt x="0" y="27"/>
                    <a:pt x="2" y="33"/>
                    <a:pt x="6" y="37"/>
                  </a:cubicBezTo>
                  <a:cubicBezTo>
                    <a:pt x="10" y="41"/>
                    <a:pt x="15" y="43"/>
                    <a:pt x="21" y="43"/>
                  </a:cubicBezTo>
                  <a:cubicBezTo>
                    <a:pt x="27" y="43"/>
                    <a:pt x="32" y="41"/>
                    <a:pt x="36" y="37"/>
                  </a:cubicBezTo>
                  <a:cubicBezTo>
                    <a:pt x="40" y="33"/>
                    <a:pt x="43" y="27"/>
                    <a:pt x="43" y="21"/>
                  </a:cubicBezTo>
                  <a:cubicBezTo>
                    <a:pt x="43" y="16"/>
                    <a:pt x="40" y="10"/>
                    <a:pt x="36" y="6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221" name="Freeform 415">
              <a:extLst>
                <a:ext uri="{FF2B5EF4-FFF2-40B4-BE49-F238E27FC236}">
                  <a16:creationId xmlns:a16="http://schemas.microsoft.com/office/drawing/2014/main" id="{1E776BB5-2722-40B6-8DC5-D6A456932E0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57975" y="6370638"/>
              <a:ext cx="38100" cy="38100"/>
            </a:xfrm>
            <a:custGeom>
              <a:avLst/>
              <a:gdLst>
                <a:gd name="T0" fmla="*/ 22 w 43"/>
                <a:gd name="T1" fmla="*/ 29 h 43"/>
                <a:gd name="T2" fmla="*/ 14 w 43"/>
                <a:gd name="T3" fmla="*/ 21 h 43"/>
                <a:gd name="T4" fmla="*/ 22 w 43"/>
                <a:gd name="T5" fmla="*/ 14 h 43"/>
                <a:gd name="T6" fmla="*/ 29 w 43"/>
                <a:gd name="T7" fmla="*/ 21 h 43"/>
                <a:gd name="T8" fmla="*/ 22 w 43"/>
                <a:gd name="T9" fmla="*/ 29 h 43"/>
                <a:gd name="T10" fmla="*/ 37 w 43"/>
                <a:gd name="T11" fmla="*/ 6 h 43"/>
                <a:gd name="T12" fmla="*/ 22 w 43"/>
                <a:gd name="T13" fmla="*/ 0 h 43"/>
                <a:gd name="T14" fmla="*/ 6 w 43"/>
                <a:gd name="T15" fmla="*/ 6 h 43"/>
                <a:gd name="T16" fmla="*/ 0 w 43"/>
                <a:gd name="T17" fmla="*/ 21 h 43"/>
                <a:gd name="T18" fmla="*/ 6 w 43"/>
                <a:gd name="T19" fmla="*/ 37 h 43"/>
                <a:gd name="T20" fmla="*/ 22 w 43"/>
                <a:gd name="T21" fmla="*/ 43 h 43"/>
                <a:gd name="T22" fmla="*/ 37 w 43"/>
                <a:gd name="T23" fmla="*/ 37 h 43"/>
                <a:gd name="T24" fmla="*/ 43 w 43"/>
                <a:gd name="T25" fmla="*/ 21 h 43"/>
                <a:gd name="T26" fmla="*/ 37 w 43"/>
                <a:gd name="T27" fmla="*/ 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3" h="43">
                  <a:moveTo>
                    <a:pt x="22" y="29"/>
                  </a:moveTo>
                  <a:cubicBezTo>
                    <a:pt x="17" y="29"/>
                    <a:pt x="14" y="26"/>
                    <a:pt x="14" y="21"/>
                  </a:cubicBezTo>
                  <a:cubicBezTo>
                    <a:pt x="14" y="17"/>
                    <a:pt x="17" y="14"/>
                    <a:pt x="22" y="14"/>
                  </a:cubicBezTo>
                  <a:cubicBezTo>
                    <a:pt x="26" y="14"/>
                    <a:pt x="29" y="17"/>
                    <a:pt x="29" y="21"/>
                  </a:cubicBezTo>
                  <a:cubicBezTo>
                    <a:pt x="29" y="26"/>
                    <a:pt x="26" y="29"/>
                    <a:pt x="22" y="29"/>
                  </a:cubicBezTo>
                  <a:close/>
                  <a:moveTo>
                    <a:pt x="37" y="6"/>
                  </a:moveTo>
                  <a:cubicBezTo>
                    <a:pt x="33" y="2"/>
                    <a:pt x="27" y="0"/>
                    <a:pt x="22" y="0"/>
                  </a:cubicBezTo>
                  <a:cubicBezTo>
                    <a:pt x="16" y="0"/>
                    <a:pt x="10" y="2"/>
                    <a:pt x="6" y="6"/>
                  </a:cubicBezTo>
                  <a:cubicBezTo>
                    <a:pt x="2" y="10"/>
                    <a:pt x="0" y="16"/>
                    <a:pt x="0" y="21"/>
                  </a:cubicBezTo>
                  <a:cubicBezTo>
                    <a:pt x="0" y="27"/>
                    <a:pt x="2" y="33"/>
                    <a:pt x="6" y="37"/>
                  </a:cubicBezTo>
                  <a:cubicBezTo>
                    <a:pt x="10" y="41"/>
                    <a:pt x="16" y="43"/>
                    <a:pt x="22" y="43"/>
                  </a:cubicBezTo>
                  <a:cubicBezTo>
                    <a:pt x="27" y="43"/>
                    <a:pt x="33" y="41"/>
                    <a:pt x="37" y="37"/>
                  </a:cubicBezTo>
                  <a:cubicBezTo>
                    <a:pt x="41" y="33"/>
                    <a:pt x="43" y="27"/>
                    <a:pt x="43" y="21"/>
                  </a:cubicBezTo>
                  <a:cubicBezTo>
                    <a:pt x="43" y="16"/>
                    <a:pt x="41" y="10"/>
                    <a:pt x="37" y="6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222" name="Freeform 416">
              <a:extLst>
                <a:ext uri="{FF2B5EF4-FFF2-40B4-BE49-F238E27FC236}">
                  <a16:creationId xmlns:a16="http://schemas.microsoft.com/office/drawing/2014/main" id="{CFDC2D70-9C04-450A-85BF-3895AAC71D0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11963" y="6370638"/>
              <a:ext cx="38100" cy="38100"/>
            </a:xfrm>
            <a:custGeom>
              <a:avLst/>
              <a:gdLst>
                <a:gd name="T0" fmla="*/ 22 w 43"/>
                <a:gd name="T1" fmla="*/ 29 h 43"/>
                <a:gd name="T2" fmla="*/ 14 w 43"/>
                <a:gd name="T3" fmla="*/ 21 h 43"/>
                <a:gd name="T4" fmla="*/ 22 w 43"/>
                <a:gd name="T5" fmla="*/ 14 h 43"/>
                <a:gd name="T6" fmla="*/ 29 w 43"/>
                <a:gd name="T7" fmla="*/ 21 h 43"/>
                <a:gd name="T8" fmla="*/ 22 w 43"/>
                <a:gd name="T9" fmla="*/ 29 h 43"/>
                <a:gd name="T10" fmla="*/ 37 w 43"/>
                <a:gd name="T11" fmla="*/ 6 h 43"/>
                <a:gd name="T12" fmla="*/ 22 w 43"/>
                <a:gd name="T13" fmla="*/ 0 h 43"/>
                <a:gd name="T14" fmla="*/ 6 w 43"/>
                <a:gd name="T15" fmla="*/ 6 h 43"/>
                <a:gd name="T16" fmla="*/ 0 w 43"/>
                <a:gd name="T17" fmla="*/ 21 h 43"/>
                <a:gd name="T18" fmla="*/ 6 w 43"/>
                <a:gd name="T19" fmla="*/ 37 h 43"/>
                <a:gd name="T20" fmla="*/ 22 w 43"/>
                <a:gd name="T21" fmla="*/ 43 h 43"/>
                <a:gd name="T22" fmla="*/ 37 w 43"/>
                <a:gd name="T23" fmla="*/ 37 h 43"/>
                <a:gd name="T24" fmla="*/ 43 w 43"/>
                <a:gd name="T25" fmla="*/ 21 h 43"/>
                <a:gd name="T26" fmla="*/ 37 w 43"/>
                <a:gd name="T27" fmla="*/ 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3" h="43">
                  <a:moveTo>
                    <a:pt x="22" y="29"/>
                  </a:moveTo>
                  <a:cubicBezTo>
                    <a:pt x="17" y="29"/>
                    <a:pt x="14" y="26"/>
                    <a:pt x="14" y="21"/>
                  </a:cubicBezTo>
                  <a:cubicBezTo>
                    <a:pt x="14" y="17"/>
                    <a:pt x="17" y="14"/>
                    <a:pt x="22" y="14"/>
                  </a:cubicBezTo>
                  <a:cubicBezTo>
                    <a:pt x="26" y="14"/>
                    <a:pt x="29" y="17"/>
                    <a:pt x="29" y="21"/>
                  </a:cubicBezTo>
                  <a:cubicBezTo>
                    <a:pt x="29" y="26"/>
                    <a:pt x="26" y="29"/>
                    <a:pt x="22" y="29"/>
                  </a:cubicBezTo>
                  <a:close/>
                  <a:moveTo>
                    <a:pt x="37" y="6"/>
                  </a:moveTo>
                  <a:cubicBezTo>
                    <a:pt x="33" y="2"/>
                    <a:pt x="28" y="0"/>
                    <a:pt x="22" y="0"/>
                  </a:cubicBezTo>
                  <a:cubicBezTo>
                    <a:pt x="16" y="0"/>
                    <a:pt x="10" y="2"/>
                    <a:pt x="6" y="6"/>
                  </a:cubicBezTo>
                  <a:cubicBezTo>
                    <a:pt x="3" y="10"/>
                    <a:pt x="0" y="16"/>
                    <a:pt x="0" y="21"/>
                  </a:cubicBezTo>
                  <a:cubicBezTo>
                    <a:pt x="0" y="27"/>
                    <a:pt x="3" y="33"/>
                    <a:pt x="6" y="37"/>
                  </a:cubicBezTo>
                  <a:cubicBezTo>
                    <a:pt x="10" y="41"/>
                    <a:pt x="16" y="43"/>
                    <a:pt x="22" y="43"/>
                  </a:cubicBezTo>
                  <a:cubicBezTo>
                    <a:pt x="28" y="43"/>
                    <a:pt x="33" y="41"/>
                    <a:pt x="37" y="37"/>
                  </a:cubicBezTo>
                  <a:cubicBezTo>
                    <a:pt x="41" y="33"/>
                    <a:pt x="43" y="27"/>
                    <a:pt x="43" y="21"/>
                  </a:cubicBezTo>
                  <a:cubicBezTo>
                    <a:pt x="43" y="16"/>
                    <a:pt x="41" y="10"/>
                    <a:pt x="37" y="6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223" name="Freeform 417">
              <a:extLst>
                <a:ext uri="{FF2B5EF4-FFF2-40B4-BE49-F238E27FC236}">
                  <a16:creationId xmlns:a16="http://schemas.microsoft.com/office/drawing/2014/main" id="{E5114CBB-9050-4AD4-AB72-073F41F7CC3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88163" y="6370638"/>
              <a:ext cx="38100" cy="38100"/>
            </a:xfrm>
            <a:custGeom>
              <a:avLst/>
              <a:gdLst>
                <a:gd name="T0" fmla="*/ 21 w 43"/>
                <a:gd name="T1" fmla="*/ 29 h 43"/>
                <a:gd name="T2" fmla="*/ 13 w 43"/>
                <a:gd name="T3" fmla="*/ 21 h 43"/>
                <a:gd name="T4" fmla="*/ 21 w 43"/>
                <a:gd name="T5" fmla="*/ 14 h 43"/>
                <a:gd name="T6" fmla="*/ 29 w 43"/>
                <a:gd name="T7" fmla="*/ 21 h 43"/>
                <a:gd name="T8" fmla="*/ 21 w 43"/>
                <a:gd name="T9" fmla="*/ 29 h 43"/>
                <a:gd name="T10" fmla="*/ 36 w 43"/>
                <a:gd name="T11" fmla="*/ 6 h 43"/>
                <a:gd name="T12" fmla="*/ 21 w 43"/>
                <a:gd name="T13" fmla="*/ 0 h 43"/>
                <a:gd name="T14" fmla="*/ 6 w 43"/>
                <a:gd name="T15" fmla="*/ 6 h 43"/>
                <a:gd name="T16" fmla="*/ 0 w 43"/>
                <a:gd name="T17" fmla="*/ 21 h 43"/>
                <a:gd name="T18" fmla="*/ 6 w 43"/>
                <a:gd name="T19" fmla="*/ 37 h 43"/>
                <a:gd name="T20" fmla="*/ 21 w 43"/>
                <a:gd name="T21" fmla="*/ 43 h 43"/>
                <a:gd name="T22" fmla="*/ 36 w 43"/>
                <a:gd name="T23" fmla="*/ 37 h 43"/>
                <a:gd name="T24" fmla="*/ 43 w 43"/>
                <a:gd name="T25" fmla="*/ 21 h 43"/>
                <a:gd name="T26" fmla="*/ 36 w 43"/>
                <a:gd name="T27" fmla="*/ 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3" h="43">
                  <a:moveTo>
                    <a:pt x="21" y="29"/>
                  </a:moveTo>
                  <a:cubicBezTo>
                    <a:pt x="17" y="29"/>
                    <a:pt x="13" y="26"/>
                    <a:pt x="13" y="21"/>
                  </a:cubicBezTo>
                  <a:cubicBezTo>
                    <a:pt x="13" y="17"/>
                    <a:pt x="17" y="14"/>
                    <a:pt x="21" y="14"/>
                  </a:cubicBezTo>
                  <a:cubicBezTo>
                    <a:pt x="25" y="14"/>
                    <a:pt x="29" y="17"/>
                    <a:pt x="29" y="21"/>
                  </a:cubicBezTo>
                  <a:cubicBezTo>
                    <a:pt x="29" y="26"/>
                    <a:pt x="25" y="29"/>
                    <a:pt x="21" y="29"/>
                  </a:cubicBezTo>
                  <a:close/>
                  <a:moveTo>
                    <a:pt x="36" y="6"/>
                  </a:moveTo>
                  <a:cubicBezTo>
                    <a:pt x="32" y="2"/>
                    <a:pt x="27" y="0"/>
                    <a:pt x="21" y="0"/>
                  </a:cubicBezTo>
                  <a:cubicBezTo>
                    <a:pt x="15" y="0"/>
                    <a:pt x="10" y="2"/>
                    <a:pt x="6" y="6"/>
                  </a:cubicBezTo>
                  <a:cubicBezTo>
                    <a:pt x="2" y="10"/>
                    <a:pt x="0" y="16"/>
                    <a:pt x="0" y="21"/>
                  </a:cubicBezTo>
                  <a:cubicBezTo>
                    <a:pt x="0" y="27"/>
                    <a:pt x="2" y="33"/>
                    <a:pt x="6" y="37"/>
                  </a:cubicBezTo>
                  <a:cubicBezTo>
                    <a:pt x="10" y="41"/>
                    <a:pt x="15" y="43"/>
                    <a:pt x="21" y="43"/>
                  </a:cubicBezTo>
                  <a:cubicBezTo>
                    <a:pt x="27" y="43"/>
                    <a:pt x="32" y="41"/>
                    <a:pt x="36" y="37"/>
                  </a:cubicBezTo>
                  <a:cubicBezTo>
                    <a:pt x="40" y="33"/>
                    <a:pt x="43" y="27"/>
                    <a:pt x="43" y="21"/>
                  </a:cubicBezTo>
                  <a:cubicBezTo>
                    <a:pt x="43" y="16"/>
                    <a:pt x="40" y="10"/>
                    <a:pt x="36" y="6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</p:grpSp>
      <p:grpSp>
        <p:nvGrpSpPr>
          <p:cNvPr id="547" name="Group 546">
            <a:extLst>
              <a:ext uri="{FF2B5EF4-FFF2-40B4-BE49-F238E27FC236}">
                <a16:creationId xmlns:a16="http://schemas.microsoft.com/office/drawing/2014/main" id="{CD2B589B-9A60-431F-AF29-B4367300C55D}"/>
              </a:ext>
            </a:extLst>
          </p:cNvPr>
          <p:cNvGrpSpPr>
            <a:grpSpLocks noChangeAspect="1"/>
          </p:cNvGrpSpPr>
          <p:nvPr/>
        </p:nvGrpSpPr>
        <p:grpSpPr>
          <a:xfrm>
            <a:off x="7437295" y="5690363"/>
            <a:ext cx="849313" cy="847725"/>
            <a:chOff x="7307263" y="5880100"/>
            <a:chExt cx="849313" cy="847725"/>
          </a:xfrm>
        </p:grpSpPr>
        <p:sp>
          <p:nvSpPr>
            <p:cNvPr id="224" name="Oval 418">
              <a:extLst>
                <a:ext uri="{FF2B5EF4-FFF2-40B4-BE49-F238E27FC236}">
                  <a16:creationId xmlns:a16="http://schemas.microsoft.com/office/drawing/2014/main" id="{23A20F13-B5F2-429E-971E-ADE5AD9A73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07263" y="5880100"/>
              <a:ext cx="849313" cy="847725"/>
            </a:xfrm>
            <a:prstGeom prst="ellipse">
              <a:avLst/>
            </a:prstGeom>
            <a:solidFill>
              <a:srgbClr val="0096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225" name="Freeform 419">
              <a:extLst>
                <a:ext uri="{FF2B5EF4-FFF2-40B4-BE49-F238E27FC236}">
                  <a16:creationId xmlns:a16="http://schemas.microsoft.com/office/drawing/2014/main" id="{342C8AFA-4F73-4101-B5F0-2B9F5C2A018C}"/>
                </a:ext>
              </a:extLst>
            </p:cNvPr>
            <p:cNvSpPr>
              <a:spLocks/>
            </p:cNvSpPr>
            <p:nvPr/>
          </p:nvSpPr>
          <p:spPr bwMode="auto">
            <a:xfrm>
              <a:off x="7499350" y="6261100"/>
              <a:ext cx="312738" cy="166688"/>
            </a:xfrm>
            <a:custGeom>
              <a:avLst/>
              <a:gdLst>
                <a:gd name="T0" fmla="*/ 353 w 354"/>
                <a:gd name="T1" fmla="*/ 178 h 190"/>
                <a:gd name="T2" fmla="*/ 340 w 354"/>
                <a:gd name="T3" fmla="*/ 187 h 190"/>
                <a:gd name="T4" fmla="*/ 325 w 354"/>
                <a:gd name="T5" fmla="*/ 190 h 190"/>
                <a:gd name="T6" fmla="*/ 317 w 354"/>
                <a:gd name="T7" fmla="*/ 190 h 190"/>
                <a:gd name="T8" fmla="*/ 316 w 354"/>
                <a:gd name="T9" fmla="*/ 188 h 190"/>
                <a:gd name="T10" fmla="*/ 312 w 354"/>
                <a:gd name="T11" fmla="*/ 174 h 190"/>
                <a:gd name="T12" fmla="*/ 298 w 354"/>
                <a:gd name="T13" fmla="*/ 154 h 190"/>
                <a:gd name="T14" fmla="*/ 251 w 354"/>
                <a:gd name="T15" fmla="*/ 135 h 190"/>
                <a:gd name="T16" fmla="*/ 204 w 354"/>
                <a:gd name="T17" fmla="*/ 154 h 190"/>
                <a:gd name="T18" fmla="*/ 189 w 354"/>
                <a:gd name="T19" fmla="*/ 177 h 190"/>
                <a:gd name="T20" fmla="*/ 186 w 354"/>
                <a:gd name="T21" fmla="*/ 188 h 190"/>
                <a:gd name="T22" fmla="*/ 185 w 354"/>
                <a:gd name="T23" fmla="*/ 190 h 190"/>
                <a:gd name="T24" fmla="*/ 166 w 354"/>
                <a:gd name="T25" fmla="*/ 190 h 190"/>
                <a:gd name="T26" fmla="*/ 166 w 354"/>
                <a:gd name="T27" fmla="*/ 188 h 190"/>
                <a:gd name="T28" fmla="*/ 162 w 354"/>
                <a:gd name="T29" fmla="*/ 174 h 190"/>
                <a:gd name="T30" fmla="*/ 148 w 354"/>
                <a:gd name="T31" fmla="*/ 154 h 190"/>
                <a:gd name="T32" fmla="*/ 101 w 354"/>
                <a:gd name="T33" fmla="*/ 135 h 190"/>
                <a:gd name="T34" fmla="*/ 53 w 354"/>
                <a:gd name="T35" fmla="*/ 154 h 190"/>
                <a:gd name="T36" fmla="*/ 38 w 354"/>
                <a:gd name="T37" fmla="*/ 177 h 190"/>
                <a:gd name="T38" fmla="*/ 35 w 354"/>
                <a:gd name="T39" fmla="*/ 188 h 190"/>
                <a:gd name="T40" fmla="*/ 35 w 354"/>
                <a:gd name="T41" fmla="*/ 190 h 190"/>
                <a:gd name="T42" fmla="*/ 11 w 354"/>
                <a:gd name="T43" fmla="*/ 178 h 190"/>
                <a:gd name="T44" fmla="*/ 0 w 354"/>
                <a:gd name="T45" fmla="*/ 151 h 190"/>
                <a:gd name="T46" fmla="*/ 0 w 354"/>
                <a:gd name="T47" fmla="*/ 39 h 190"/>
                <a:gd name="T48" fmla="*/ 11 w 354"/>
                <a:gd name="T49" fmla="*/ 11 h 190"/>
                <a:gd name="T50" fmla="*/ 39 w 354"/>
                <a:gd name="T51" fmla="*/ 0 h 190"/>
                <a:gd name="T52" fmla="*/ 179 w 354"/>
                <a:gd name="T53" fmla="*/ 0 h 190"/>
                <a:gd name="T54" fmla="*/ 187 w 354"/>
                <a:gd name="T55" fmla="*/ 0 h 190"/>
                <a:gd name="T56" fmla="*/ 189 w 354"/>
                <a:gd name="T57" fmla="*/ 7 h 190"/>
                <a:gd name="T58" fmla="*/ 208 w 354"/>
                <a:gd name="T59" fmla="*/ 56 h 190"/>
                <a:gd name="T60" fmla="*/ 325 w 354"/>
                <a:gd name="T61" fmla="*/ 56 h 190"/>
                <a:gd name="T62" fmla="*/ 341 w 354"/>
                <a:gd name="T63" fmla="*/ 59 h 190"/>
                <a:gd name="T64" fmla="*/ 354 w 354"/>
                <a:gd name="T65" fmla="*/ 69 h 190"/>
                <a:gd name="T66" fmla="*/ 347 w 354"/>
                <a:gd name="T67" fmla="*/ 75 h 190"/>
                <a:gd name="T68" fmla="*/ 348 w 354"/>
                <a:gd name="T69" fmla="*/ 173 h 190"/>
                <a:gd name="T70" fmla="*/ 353 w 354"/>
                <a:gd name="T71" fmla="*/ 178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54" h="190">
                  <a:moveTo>
                    <a:pt x="353" y="178"/>
                  </a:moveTo>
                  <a:cubicBezTo>
                    <a:pt x="350" y="181"/>
                    <a:pt x="345" y="184"/>
                    <a:pt x="340" y="187"/>
                  </a:cubicBezTo>
                  <a:cubicBezTo>
                    <a:pt x="336" y="189"/>
                    <a:pt x="331" y="190"/>
                    <a:pt x="325" y="190"/>
                  </a:cubicBezTo>
                  <a:cubicBezTo>
                    <a:pt x="317" y="190"/>
                    <a:pt x="317" y="190"/>
                    <a:pt x="317" y="190"/>
                  </a:cubicBezTo>
                  <a:cubicBezTo>
                    <a:pt x="317" y="189"/>
                    <a:pt x="316" y="188"/>
                    <a:pt x="316" y="188"/>
                  </a:cubicBezTo>
                  <a:cubicBezTo>
                    <a:pt x="315" y="183"/>
                    <a:pt x="314" y="178"/>
                    <a:pt x="312" y="174"/>
                  </a:cubicBezTo>
                  <a:cubicBezTo>
                    <a:pt x="309" y="167"/>
                    <a:pt x="304" y="160"/>
                    <a:pt x="298" y="154"/>
                  </a:cubicBezTo>
                  <a:cubicBezTo>
                    <a:pt x="286" y="142"/>
                    <a:pt x="269" y="135"/>
                    <a:pt x="251" y="135"/>
                  </a:cubicBezTo>
                  <a:cubicBezTo>
                    <a:pt x="233" y="135"/>
                    <a:pt x="216" y="142"/>
                    <a:pt x="204" y="154"/>
                  </a:cubicBezTo>
                  <a:cubicBezTo>
                    <a:pt x="197" y="161"/>
                    <a:pt x="192" y="169"/>
                    <a:pt x="189" y="177"/>
                  </a:cubicBezTo>
                  <a:cubicBezTo>
                    <a:pt x="187" y="181"/>
                    <a:pt x="186" y="184"/>
                    <a:pt x="186" y="188"/>
                  </a:cubicBezTo>
                  <a:cubicBezTo>
                    <a:pt x="185" y="188"/>
                    <a:pt x="185" y="189"/>
                    <a:pt x="185" y="190"/>
                  </a:cubicBezTo>
                  <a:cubicBezTo>
                    <a:pt x="166" y="190"/>
                    <a:pt x="166" y="190"/>
                    <a:pt x="166" y="190"/>
                  </a:cubicBezTo>
                  <a:cubicBezTo>
                    <a:pt x="166" y="189"/>
                    <a:pt x="166" y="188"/>
                    <a:pt x="166" y="188"/>
                  </a:cubicBezTo>
                  <a:cubicBezTo>
                    <a:pt x="165" y="183"/>
                    <a:pt x="163" y="178"/>
                    <a:pt x="162" y="174"/>
                  </a:cubicBezTo>
                  <a:cubicBezTo>
                    <a:pt x="158" y="167"/>
                    <a:pt x="154" y="160"/>
                    <a:pt x="148" y="154"/>
                  </a:cubicBezTo>
                  <a:cubicBezTo>
                    <a:pt x="135" y="142"/>
                    <a:pt x="118" y="135"/>
                    <a:pt x="101" y="135"/>
                  </a:cubicBezTo>
                  <a:cubicBezTo>
                    <a:pt x="83" y="135"/>
                    <a:pt x="66" y="142"/>
                    <a:pt x="53" y="154"/>
                  </a:cubicBezTo>
                  <a:cubicBezTo>
                    <a:pt x="47" y="161"/>
                    <a:pt x="42" y="169"/>
                    <a:pt x="38" y="177"/>
                  </a:cubicBezTo>
                  <a:cubicBezTo>
                    <a:pt x="37" y="181"/>
                    <a:pt x="36" y="184"/>
                    <a:pt x="35" y="188"/>
                  </a:cubicBezTo>
                  <a:cubicBezTo>
                    <a:pt x="35" y="188"/>
                    <a:pt x="35" y="189"/>
                    <a:pt x="35" y="190"/>
                  </a:cubicBezTo>
                  <a:cubicBezTo>
                    <a:pt x="26" y="189"/>
                    <a:pt x="17" y="185"/>
                    <a:pt x="11" y="178"/>
                  </a:cubicBezTo>
                  <a:cubicBezTo>
                    <a:pt x="4" y="171"/>
                    <a:pt x="0" y="162"/>
                    <a:pt x="0" y="15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28"/>
                    <a:pt x="4" y="18"/>
                    <a:pt x="11" y="11"/>
                  </a:cubicBezTo>
                  <a:cubicBezTo>
                    <a:pt x="18" y="4"/>
                    <a:pt x="28" y="0"/>
                    <a:pt x="39" y="0"/>
                  </a:cubicBezTo>
                  <a:cubicBezTo>
                    <a:pt x="179" y="0"/>
                    <a:pt x="179" y="0"/>
                    <a:pt x="179" y="0"/>
                  </a:cubicBezTo>
                  <a:cubicBezTo>
                    <a:pt x="187" y="0"/>
                    <a:pt x="187" y="0"/>
                    <a:pt x="187" y="0"/>
                  </a:cubicBezTo>
                  <a:cubicBezTo>
                    <a:pt x="189" y="7"/>
                    <a:pt x="189" y="7"/>
                    <a:pt x="189" y="7"/>
                  </a:cubicBezTo>
                  <a:cubicBezTo>
                    <a:pt x="208" y="56"/>
                    <a:pt x="208" y="56"/>
                    <a:pt x="208" y="56"/>
                  </a:cubicBezTo>
                  <a:cubicBezTo>
                    <a:pt x="325" y="56"/>
                    <a:pt x="325" y="56"/>
                    <a:pt x="325" y="56"/>
                  </a:cubicBezTo>
                  <a:cubicBezTo>
                    <a:pt x="331" y="56"/>
                    <a:pt x="336" y="57"/>
                    <a:pt x="341" y="59"/>
                  </a:cubicBezTo>
                  <a:cubicBezTo>
                    <a:pt x="346" y="61"/>
                    <a:pt x="351" y="65"/>
                    <a:pt x="354" y="69"/>
                  </a:cubicBezTo>
                  <a:cubicBezTo>
                    <a:pt x="347" y="75"/>
                    <a:pt x="347" y="75"/>
                    <a:pt x="347" y="75"/>
                  </a:cubicBezTo>
                  <a:cubicBezTo>
                    <a:pt x="349" y="93"/>
                    <a:pt x="348" y="156"/>
                    <a:pt x="348" y="173"/>
                  </a:cubicBezTo>
                  <a:lnTo>
                    <a:pt x="353" y="178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226" name="Freeform 420">
              <a:extLst>
                <a:ext uri="{FF2B5EF4-FFF2-40B4-BE49-F238E27FC236}">
                  <a16:creationId xmlns:a16="http://schemas.microsoft.com/office/drawing/2014/main" id="{5D33FC6B-AA36-4A98-9C8B-5663DE73CF5E}"/>
                </a:ext>
              </a:extLst>
            </p:cNvPr>
            <p:cNvSpPr>
              <a:spLocks/>
            </p:cNvSpPr>
            <p:nvPr/>
          </p:nvSpPr>
          <p:spPr bwMode="auto">
            <a:xfrm>
              <a:off x="7797800" y="6170613"/>
              <a:ext cx="165100" cy="287338"/>
            </a:xfrm>
            <a:custGeom>
              <a:avLst/>
              <a:gdLst>
                <a:gd name="T0" fmla="*/ 12 w 104"/>
                <a:gd name="T1" fmla="*/ 0 h 181"/>
                <a:gd name="T2" fmla="*/ 12 w 104"/>
                <a:gd name="T3" fmla="*/ 169 h 181"/>
                <a:gd name="T4" fmla="*/ 104 w 104"/>
                <a:gd name="T5" fmla="*/ 169 h 181"/>
                <a:gd name="T6" fmla="*/ 104 w 104"/>
                <a:gd name="T7" fmla="*/ 181 h 181"/>
                <a:gd name="T8" fmla="*/ 6 w 104"/>
                <a:gd name="T9" fmla="*/ 181 h 181"/>
                <a:gd name="T10" fmla="*/ 0 w 104"/>
                <a:gd name="T11" fmla="*/ 181 h 181"/>
                <a:gd name="T12" fmla="*/ 0 w 104"/>
                <a:gd name="T13" fmla="*/ 175 h 181"/>
                <a:gd name="T14" fmla="*/ 0 w 104"/>
                <a:gd name="T15" fmla="*/ 0 h 181"/>
                <a:gd name="T16" fmla="*/ 12 w 104"/>
                <a:gd name="T17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4" h="181">
                  <a:moveTo>
                    <a:pt x="12" y="0"/>
                  </a:moveTo>
                  <a:lnTo>
                    <a:pt x="12" y="169"/>
                  </a:lnTo>
                  <a:lnTo>
                    <a:pt x="104" y="169"/>
                  </a:lnTo>
                  <a:lnTo>
                    <a:pt x="104" y="181"/>
                  </a:lnTo>
                  <a:lnTo>
                    <a:pt x="6" y="181"/>
                  </a:lnTo>
                  <a:lnTo>
                    <a:pt x="0" y="181"/>
                  </a:lnTo>
                  <a:lnTo>
                    <a:pt x="0" y="175"/>
                  </a:lnTo>
                  <a:lnTo>
                    <a:pt x="0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227" name="Freeform 421">
              <a:extLst>
                <a:ext uri="{FF2B5EF4-FFF2-40B4-BE49-F238E27FC236}">
                  <a16:creationId xmlns:a16="http://schemas.microsoft.com/office/drawing/2014/main" id="{9FD064EE-1B1C-47B2-923F-781A443CC711}"/>
                </a:ext>
              </a:extLst>
            </p:cNvPr>
            <p:cNvSpPr>
              <a:spLocks/>
            </p:cNvSpPr>
            <p:nvPr/>
          </p:nvSpPr>
          <p:spPr bwMode="auto">
            <a:xfrm>
              <a:off x="7567613" y="6121400"/>
              <a:ext cx="149225" cy="147638"/>
            </a:xfrm>
            <a:custGeom>
              <a:avLst/>
              <a:gdLst>
                <a:gd name="T0" fmla="*/ 0 w 167"/>
                <a:gd name="T1" fmla="*/ 168 h 168"/>
                <a:gd name="T2" fmla="*/ 0 w 167"/>
                <a:gd name="T3" fmla="*/ 149 h 168"/>
                <a:gd name="T4" fmla="*/ 0 w 167"/>
                <a:gd name="T5" fmla="*/ 46 h 168"/>
                <a:gd name="T6" fmla="*/ 14 w 167"/>
                <a:gd name="T7" fmla="*/ 14 h 168"/>
                <a:gd name="T8" fmla="*/ 46 w 167"/>
                <a:gd name="T9" fmla="*/ 0 h 168"/>
                <a:gd name="T10" fmla="*/ 156 w 167"/>
                <a:gd name="T11" fmla="*/ 0 h 168"/>
                <a:gd name="T12" fmla="*/ 167 w 167"/>
                <a:gd name="T13" fmla="*/ 0 h 168"/>
                <a:gd name="T14" fmla="*/ 167 w 167"/>
                <a:gd name="T15" fmla="*/ 11 h 168"/>
                <a:gd name="T16" fmla="*/ 167 w 167"/>
                <a:gd name="T17" fmla="*/ 48 h 168"/>
                <a:gd name="T18" fmla="*/ 167 w 167"/>
                <a:gd name="T19" fmla="*/ 59 h 168"/>
                <a:gd name="T20" fmla="*/ 156 w 167"/>
                <a:gd name="T21" fmla="*/ 59 h 168"/>
                <a:gd name="T22" fmla="*/ 72 w 167"/>
                <a:gd name="T23" fmla="*/ 59 h 168"/>
                <a:gd name="T24" fmla="*/ 61 w 167"/>
                <a:gd name="T25" fmla="*/ 64 h 168"/>
                <a:gd name="T26" fmla="*/ 56 w 167"/>
                <a:gd name="T27" fmla="*/ 75 h 168"/>
                <a:gd name="T28" fmla="*/ 56 w 167"/>
                <a:gd name="T29" fmla="*/ 149 h 168"/>
                <a:gd name="T30" fmla="*/ 56 w 167"/>
                <a:gd name="T31" fmla="*/ 168 h 168"/>
                <a:gd name="T32" fmla="*/ 34 w 167"/>
                <a:gd name="T33" fmla="*/ 168 h 168"/>
                <a:gd name="T34" fmla="*/ 22 w 167"/>
                <a:gd name="T35" fmla="*/ 168 h 168"/>
                <a:gd name="T36" fmla="*/ 0 w 167"/>
                <a:gd name="T37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7" h="168">
                  <a:moveTo>
                    <a:pt x="0" y="168"/>
                  </a:moveTo>
                  <a:cubicBezTo>
                    <a:pt x="0" y="149"/>
                    <a:pt x="0" y="149"/>
                    <a:pt x="0" y="149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4"/>
                    <a:pt x="6" y="22"/>
                    <a:pt x="14" y="14"/>
                  </a:cubicBezTo>
                  <a:cubicBezTo>
                    <a:pt x="22" y="6"/>
                    <a:pt x="34" y="0"/>
                    <a:pt x="4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67" y="0"/>
                    <a:pt x="167" y="0"/>
                    <a:pt x="167" y="0"/>
                  </a:cubicBezTo>
                  <a:cubicBezTo>
                    <a:pt x="167" y="11"/>
                    <a:pt x="167" y="11"/>
                    <a:pt x="167" y="11"/>
                  </a:cubicBezTo>
                  <a:cubicBezTo>
                    <a:pt x="167" y="48"/>
                    <a:pt x="167" y="48"/>
                    <a:pt x="167" y="48"/>
                  </a:cubicBezTo>
                  <a:cubicBezTo>
                    <a:pt x="167" y="59"/>
                    <a:pt x="167" y="59"/>
                    <a:pt x="167" y="59"/>
                  </a:cubicBezTo>
                  <a:cubicBezTo>
                    <a:pt x="156" y="59"/>
                    <a:pt x="156" y="59"/>
                    <a:pt x="156" y="59"/>
                  </a:cubicBezTo>
                  <a:cubicBezTo>
                    <a:pt x="72" y="59"/>
                    <a:pt x="72" y="59"/>
                    <a:pt x="72" y="59"/>
                  </a:cubicBezTo>
                  <a:cubicBezTo>
                    <a:pt x="68" y="59"/>
                    <a:pt x="64" y="61"/>
                    <a:pt x="61" y="64"/>
                  </a:cubicBezTo>
                  <a:cubicBezTo>
                    <a:pt x="58" y="66"/>
                    <a:pt x="56" y="70"/>
                    <a:pt x="56" y="75"/>
                  </a:cubicBezTo>
                  <a:cubicBezTo>
                    <a:pt x="56" y="149"/>
                    <a:pt x="56" y="149"/>
                    <a:pt x="56" y="149"/>
                  </a:cubicBezTo>
                  <a:cubicBezTo>
                    <a:pt x="56" y="168"/>
                    <a:pt x="56" y="168"/>
                    <a:pt x="56" y="168"/>
                  </a:cubicBezTo>
                  <a:cubicBezTo>
                    <a:pt x="34" y="168"/>
                    <a:pt x="34" y="168"/>
                    <a:pt x="34" y="168"/>
                  </a:cubicBezTo>
                  <a:cubicBezTo>
                    <a:pt x="22" y="168"/>
                    <a:pt x="22" y="168"/>
                    <a:pt x="22" y="168"/>
                  </a:cubicBezTo>
                  <a:lnTo>
                    <a:pt x="0" y="168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228" name="Freeform 422">
              <a:extLst>
                <a:ext uri="{FF2B5EF4-FFF2-40B4-BE49-F238E27FC236}">
                  <a16:creationId xmlns:a16="http://schemas.microsoft.com/office/drawing/2014/main" id="{98ECFEA8-1E92-4DF9-83E6-CF1A9B6A3EEC}"/>
                </a:ext>
              </a:extLst>
            </p:cNvPr>
            <p:cNvSpPr>
              <a:spLocks/>
            </p:cNvSpPr>
            <p:nvPr/>
          </p:nvSpPr>
          <p:spPr bwMode="auto">
            <a:xfrm>
              <a:off x="7697788" y="6121400"/>
              <a:ext cx="88900" cy="201613"/>
            </a:xfrm>
            <a:custGeom>
              <a:avLst/>
              <a:gdLst>
                <a:gd name="T0" fmla="*/ 12 w 56"/>
                <a:gd name="T1" fmla="*/ 0 h 127"/>
                <a:gd name="T2" fmla="*/ 56 w 56"/>
                <a:gd name="T3" fmla="*/ 122 h 127"/>
                <a:gd name="T4" fmla="*/ 44 w 56"/>
                <a:gd name="T5" fmla="*/ 127 h 127"/>
                <a:gd name="T6" fmla="*/ 0 w 56"/>
                <a:gd name="T7" fmla="*/ 5 h 127"/>
                <a:gd name="T8" fmla="*/ 12 w 56"/>
                <a:gd name="T9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127">
                  <a:moveTo>
                    <a:pt x="12" y="0"/>
                  </a:moveTo>
                  <a:lnTo>
                    <a:pt x="56" y="122"/>
                  </a:lnTo>
                  <a:lnTo>
                    <a:pt x="44" y="127"/>
                  </a:lnTo>
                  <a:lnTo>
                    <a:pt x="0" y="5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229" name="Freeform 423">
              <a:extLst>
                <a:ext uri="{FF2B5EF4-FFF2-40B4-BE49-F238E27FC236}">
                  <a16:creationId xmlns:a16="http://schemas.microsoft.com/office/drawing/2014/main" id="{458DE6E5-FC79-46A3-BA79-78336DCA1115}"/>
                </a:ext>
              </a:extLst>
            </p:cNvPr>
            <p:cNvSpPr>
              <a:spLocks/>
            </p:cNvSpPr>
            <p:nvPr/>
          </p:nvSpPr>
          <p:spPr bwMode="auto">
            <a:xfrm>
              <a:off x="7826375" y="6230938"/>
              <a:ext cx="130175" cy="196850"/>
            </a:xfrm>
            <a:custGeom>
              <a:avLst/>
              <a:gdLst>
                <a:gd name="T0" fmla="*/ 6 w 82"/>
                <a:gd name="T1" fmla="*/ 0 h 124"/>
                <a:gd name="T2" fmla="*/ 76 w 82"/>
                <a:gd name="T3" fmla="*/ 0 h 124"/>
                <a:gd name="T4" fmla="*/ 82 w 82"/>
                <a:gd name="T5" fmla="*/ 0 h 124"/>
                <a:gd name="T6" fmla="*/ 82 w 82"/>
                <a:gd name="T7" fmla="*/ 6 h 124"/>
                <a:gd name="T8" fmla="*/ 82 w 82"/>
                <a:gd name="T9" fmla="*/ 118 h 124"/>
                <a:gd name="T10" fmla="*/ 82 w 82"/>
                <a:gd name="T11" fmla="*/ 124 h 124"/>
                <a:gd name="T12" fmla="*/ 76 w 82"/>
                <a:gd name="T13" fmla="*/ 124 h 124"/>
                <a:gd name="T14" fmla="*/ 6 w 82"/>
                <a:gd name="T15" fmla="*/ 124 h 124"/>
                <a:gd name="T16" fmla="*/ 0 w 82"/>
                <a:gd name="T17" fmla="*/ 124 h 124"/>
                <a:gd name="T18" fmla="*/ 0 w 82"/>
                <a:gd name="T19" fmla="*/ 118 h 124"/>
                <a:gd name="T20" fmla="*/ 0 w 82"/>
                <a:gd name="T21" fmla="*/ 6 h 124"/>
                <a:gd name="T22" fmla="*/ 0 w 82"/>
                <a:gd name="T23" fmla="*/ 0 h 124"/>
                <a:gd name="T24" fmla="*/ 6 w 82"/>
                <a:gd name="T25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2" h="124">
                  <a:moveTo>
                    <a:pt x="6" y="0"/>
                  </a:moveTo>
                  <a:lnTo>
                    <a:pt x="76" y="0"/>
                  </a:lnTo>
                  <a:lnTo>
                    <a:pt x="82" y="0"/>
                  </a:lnTo>
                  <a:lnTo>
                    <a:pt x="82" y="6"/>
                  </a:lnTo>
                  <a:lnTo>
                    <a:pt x="82" y="118"/>
                  </a:lnTo>
                  <a:lnTo>
                    <a:pt x="82" y="124"/>
                  </a:lnTo>
                  <a:lnTo>
                    <a:pt x="76" y="124"/>
                  </a:lnTo>
                  <a:lnTo>
                    <a:pt x="6" y="124"/>
                  </a:lnTo>
                  <a:lnTo>
                    <a:pt x="0" y="124"/>
                  </a:lnTo>
                  <a:lnTo>
                    <a:pt x="0" y="118"/>
                  </a:lnTo>
                  <a:lnTo>
                    <a:pt x="0" y="6"/>
                  </a:lnTo>
                  <a:lnTo>
                    <a:pt x="0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230" name="Freeform 424">
              <a:extLst>
                <a:ext uri="{FF2B5EF4-FFF2-40B4-BE49-F238E27FC236}">
                  <a16:creationId xmlns:a16="http://schemas.microsoft.com/office/drawing/2014/main" id="{EC585DA6-2856-4210-8871-9F695529FA1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39038" y="6388100"/>
              <a:ext cx="98425" cy="100013"/>
            </a:xfrm>
            <a:custGeom>
              <a:avLst/>
              <a:gdLst>
                <a:gd name="T0" fmla="*/ 95 w 111"/>
                <a:gd name="T1" fmla="*/ 17 h 112"/>
                <a:gd name="T2" fmla="*/ 56 w 111"/>
                <a:gd name="T3" fmla="*/ 0 h 112"/>
                <a:gd name="T4" fmla="*/ 16 w 111"/>
                <a:gd name="T5" fmla="*/ 17 h 112"/>
                <a:gd name="T6" fmla="*/ 3 w 111"/>
                <a:gd name="T7" fmla="*/ 36 h 112"/>
                <a:gd name="T8" fmla="*/ 1 w 111"/>
                <a:gd name="T9" fmla="*/ 45 h 112"/>
                <a:gd name="T10" fmla="*/ 0 w 111"/>
                <a:gd name="T11" fmla="*/ 56 h 112"/>
                <a:gd name="T12" fmla="*/ 16 w 111"/>
                <a:gd name="T13" fmla="*/ 96 h 112"/>
                <a:gd name="T14" fmla="*/ 56 w 111"/>
                <a:gd name="T15" fmla="*/ 112 h 112"/>
                <a:gd name="T16" fmla="*/ 95 w 111"/>
                <a:gd name="T17" fmla="*/ 96 h 112"/>
                <a:gd name="T18" fmla="*/ 111 w 111"/>
                <a:gd name="T19" fmla="*/ 56 h 112"/>
                <a:gd name="T20" fmla="*/ 110 w 111"/>
                <a:gd name="T21" fmla="*/ 45 h 112"/>
                <a:gd name="T22" fmla="*/ 107 w 111"/>
                <a:gd name="T23" fmla="*/ 34 h 112"/>
                <a:gd name="T24" fmla="*/ 95 w 111"/>
                <a:gd name="T25" fmla="*/ 17 h 112"/>
                <a:gd name="T26" fmla="*/ 56 w 111"/>
                <a:gd name="T27" fmla="*/ 40 h 112"/>
                <a:gd name="T28" fmla="*/ 72 w 111"/>
                <a:gd name="T29" fmla="*/ 56 h 112"/>
                <a:gd name="T30" fmla="*/ 56 w 111"/>
                <a:gd name="T31" fmla="*/ 72 h 112"/>
                <a:gd name="T32" fmla="*/ 39 w 111"/>
                <a:gd name="T33" fmla="*/ 56 h 112"/>
                <a:gd name="T34" fmla="*/ 56 w 111"/>
                <a:gd name="T35" fmla="*/ 4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1" h="112">
                  <a:moveTo>
                    <a:pt x="95" y="17"/>
                  </a:moveTo>
                  <a:cubicBezTo>
                    <a:pt x="85" y="7"/>
                    <a:pt x="71" y="0"/>
                    <a:pt x="56" y="0"/>
                  </a:cubicBezTo>
                  <a:cubicBezTo>
                    <a:pt x="40" y="0"/>
                    <a:pt x="26" y="7"/>
                    <a:pt x="16" y="17"/>
                  </a:cubicBezTo>
                  <a:cubicBezTo>
                    <a:pt x="11" y="22"/>
                    <a:pt x="6" y="29"/>
                    <a:pt x="3" y="36"/>
                  </a:cubicBezTo>
                  <a:cubicBezTo>
                    <a:pt x="2" y="39"/>
                    <a:pt x="2" y="42"/>
                    <a:pt x="1" y="45"/>
                  </a:cubicBezTo>
                  <a:cubicBezTo>
                    <a:pt x="0" y="48"/>
                    <a:pt x="0" y="52"/>
                    <a:pt x="0" y="56"/>
                  </a:cubicBezTo>
                  <a:cubicBezTo>
                    <a:pt x="0" y="72"/>
                    <a:pt x="6" y="86"/>
                    <a:pt x="16" y="96"/>
                  </a:cubicBezTo>
                  <a:cubicBezTo>
                    <a:pt x="26" y="106"/>
                    <a:pt x="40" y="112"/>
                    <a:pt x="56" y="112"/>
                  </a:cubicBezTo>
                  <a:cubicBezTo>
                    <a:pt x="71" y="112"/>
                    <a:pt x="85" y="106"/>
                    <a:pt x="95" y="96"/>
                  </a:cubicBezTo>
                  <a:cubicBezTo>
                    <a:pt x="105" y="86"/>
                    <a:pt x="111" y="72"/>
                    <a:pt x="111" y="56"/>
                  </a:cubicBezTo>
                  <a:cubicBezTo>
                    <a:pt x="111" y="52"/>
                    <a:pt x="111" y="48"/>
                    <a:pt x="110" y="45"/>
                  </a:cubicBezTo>
                  <a:cubicBezTo>
                    <a:pt x="109" y="41"/>
                    <a:pt x="108" y="37"/>
                    <a:pt x="107" y="34"/>
                  </a:cubicBezTo>
                  <a:cubicBezTo>
                    <a:pt x="104" y="27"/>
                    <a:pt x="100" y="22"/>
                    <a:pt x="95" y="17"/>
                  </a:cubicBezTo>
                  <a:close/>
                  <a:moveTo>
                    <a:pt x="56" y="40"/>
                  </a:moveTo>
                  <a:cubicBezTo>
                    <a:pt x="64" y="40"/>
                    <a:pt x="72" y="47"/>
                    <a:pt x="72" y="56"/>
                  </a:cubicBezTo>
                  <a:cubicBezTo>
                    <a:pt x="72" y="65"/>
                    <a:pt x="64" y="72"/>
                    <a:pt x="56" y="72"/>
                  </a:cubicBezTo>
                  <a:cubicBezTo>
                    <a:pt x="47" y="72"/>
                    <a:pt x="39" y="65"/>
                    <a:pt x="39" y="56"/>
                  </a:cubicBezTo>
                  <a:cubicBezTo>
                    <a:pt x="39" y="47"/>
                    <a:pt x="47" y="40"/>
                    <a:pt x="56" y="40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231" name="Freeform 425">
              <a:extLst>
                <a:ext uri="{FF2B5EF4-FFF2-40B4-BE49-F238E27FC236}">
                  <a16:creationId xmlns:a16="http://schemas.microsoft.com/office/drawing/2014/main" id="{39D50764-A7F1-42FB-A5C4-6DEE3056882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72388" y="6388100"/>
              <a:ext cx="98425" cy="100013"/>
            </a:xfrm>
            <a:custGeom>
              <a:avLst/>
              <a:gdLst>
                <a:gd name="T0" fmla="*/ 95 w 112"/>
                <a:gd name="T1" fmla="*/ 17 h 112"/>
                <a:gd name="T2" fmla="*/ 56 w 112"/>
                <a:gd name="T3" fmla="*/ 0 h 112"/>
                <a:gd name="T4" fmla="*/ 16 w 112"/>
                <a:gd name="T5" fmla="*/ 17 h 112"/>
                <a:gd name="T6" fmla="*/ 4 w 112"/>
                <a:gd name="T7" fmla="*/ 36 h 112"/>
                <a:gd name="T8" fmla="*/ 1 w 112"/>
                <a:gd name="T9" fmla="*/ 45 h 112"/>
                <a:gd name="T10" fmla="*/ 0 w 112"/>
                <a:gd name="T11" fmla="*/ 56 h 112"/>
                <a:gd name="T12" fmla="*/ 16 w 112"/>
                <a:gd name="T13" fmla="*/ 96 h 112"/>
                <a:gd name="T14" fmla="*/ 56 w 112"/>
                <a:gd name="T15" fmla="*/ 112 h 112"/>
                <a:gd name="T16" fmla="*/ 95 w 112"/>
                <a:gd name="T17" fmla="*/ 96 h 112"/>
                <a:gd name="T18" fmla="*/ 112 w 112"/>
                <a:gd name="T19" fmla="*/ 56 h 112"/>
                <a:gd name="T20" fmla="*/ 111 w 112"/>
                <a:gd name="T21" fmla="*/ 45 h 112"/>
                <a:gd name="T22" fmla="*/ 107 w 112"/>
                <a:gd name="T23" fmla="*/ 34 h 112"/>
                <a:gd name="T24" fmla="*/ 95 w 112"/>
                <a:gd name="T25" fmla="*/ 17 h 112"/>
                <a:gd name="T26" fmla="*/ 56 w 112"/>
                <a:gd name="T27" fmla="*/ 40 h 112"/>
                <a:gd name="T28" fmla="*/ 72 w 112"/>
                <a:gd name="T29" fmla="*/ 56 h 112"/>
                <a:gd name="T30" fmla="*/ 56 w 112"/>
                <a:gd name="T31" fmla="*/ 72 h 112"/>
                <a:gd name="T32" fmla="*/ 40 w 112"/>
                <a:gd name="T33" fmla="*/ 56 h 112"/>
                <a:gd name="T34" fmla="*/ 56 w 112"/>
                <a:gd name="T35" fmla="*/ 4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2" h="112">
                  <a:moveTo>
                    <a:pt x="95" y="17"/>
                  </a:moveTo>
                  <a:cubicBezTo>
                    <a:pt x="85" y="7"/>
                    <a:pt x="71" y="0"/>
                    <a:pt x="56" y="0"/>
                  </a:cubicBezTo>
                  <a:cubicBezTo>
                    <a:pt x="40" y="0"/>
                    <a:pt x="27" y="7"/>
                    <a:pt x="16" y="17"/>
                  </a:cubicBezTo>
                  <a:cubicBezTo>
                    <a:pt x="11" y="22"/>
                    <a:pt x="7" y="29"/>
                    <a:pt x="4" y="36"/>
                  </a:cubicBezTo>
                  <a:cubicBezTo>
                    <a:pt x="3" y="39"/>
                    <a:pt x="2" y="42"/>
                    <a:pt x="1" y="45"/>
                  </a:cubicBezTo>
                  <a:cubicBezTo>
                    <a:pt x="0" y="48"/>
                    <a:pt x="0" y="52"/>
                    <a:pt x="0" y="56"/>
                  </a:cubicBezTo>
                  <a:cubicBezTo>
                    <a:pt x="0" y="72"/>
                    <a:pt x="6" y="86"/>
                    <a:pt x="16" y="96"/>
                  </a:cubicBezTo>
                  <a:cubicBezTo>
                    <a:pt x="27" y="106"/>
                    <a:pt x="40" y="112"/>
                    <a:pt x="56" y="112"/>
                  </a:cubicBezTo>
                  <a:cubicBezTo>
                    <a:pt x="71" y="112"/>
                    <a:pt x="85" y="106"/>
                    <a:pt x="95" y="96"/>
                  </a:cubicBezTo>
                  <a:cubicBezTo>
                    <a:pt x="105" y="86"/>
                    <a:pt x="112" y="72"/>
                    <a:pt x="112" y="56"/>
                  </a:cubicBezTo>
                  <a:cubicBezTo>
                    <a:pt x="112" y="52"/>
                    <a:pt x="111" y="48"/>
                    <a:pt x="111" y="45"/>
                  </a:cubicBezTo>
                  <a:cubicBezTo>
                    <a:pt x="110" y="41"/>
                    <a:pt x="108" y="37"/>
                    <a:pt x="107" y="34"/>
                  </a:cubicBezTo>
                  <a:cubicBezTo>
                    <a:pt x="104" y="27"/>
                    <a:pt x="100" y="22"/>
                    <a:pt x="95" y="17"/>
                  </a:cubicBezTo>
                  <a:close/>
                  <a:moveTo>
                    <a:pt x="56" y="40"/>
                  </a:moveTo>
                  <a:cubicBezTo>
                    <a:pt x="65" y="40"/>
                    <a:pt x="72" y="47"/>
                    <a:pt x="72" y="56"/>
                  </a:cubicBezTo>
                  <a:cubicBezTo>
                    <a:pt x="72" y="65"/>
                    <a:pt x="65" y="72"/>
                    <a:pt x="56" y="72"/>
                  </a:cubicBezTo>
                  <a:cubicBezTo>
                    <a:pt x="47" y="72"/>
                    <a:pt x="40" y="65"/>
                    <a:pt x="40" y="56"/>
                  </a:cubicBezTo>
                  <a:cubicBezTo>
                    <a:pt x="40" y="47"/>
                    <a:pt x="47" y="40"/>
                    <a:pt x="56" y="40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</p:grpSp>
      <p:grpSp>
        <p:nvGrpSpPr>
          <p:cNvPr id="548" name="Group 547">
            <a:extLst>
              <a:ext uri="{FF2B5EF4-FFF2-40B4-BE49-F238E27FC236}">
                <a16:creationId xmlns:a16="http://schemas.microsoft.com/office/drawing/2014/main" id="{A745C0E6-F70C-4670-B7A4-A9847B38AF6E}"/>
              </a:ext>
            </a:extLst>
          </p:cNvPr>
          <p:cNvGrpSpPr>
            <a:grpSpLocks noChangeAspect="1"/>
          </p:cNvGrpSpPr>
          <p:nvPr/>
        </p:nvGrpSpPr>
        <p:grpSpPr>
          <a:xfrm>
            <a:off x="8616509" y="5690363"/>
            <a:ext cx="849313" cy="847725"/>
            <a:chOff x="8283575" y="5880100"/>
            <a:chExt cx="849313" cy="847725"/>
          </a:xfrm>
        </p:grpSpPr>
        <p:sp>
          <p:nvSpPr>
            <p:cNvPr id="232" name="Oval 426">
              <a:extLst>
                <a:ext uri="{FF2B5EF4-FFF2-40B4-BE49-F238E27FC236}">
                  <a16:creationId xmlns:a16="http://schemas.microsoft.com/office/drawing/2014/main" id="{7D503F09-6E9D-4FA8-BD84-A46720F740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83575" y="5880100"/>
              <a:ext cx="849313" cy="847725"/>
            </a:xfrm>
            <a:prstGeom prst="ellipse">
              <a:avLst/>
            </a:pr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233" name="Freeform 427">
              <a:extLst>
                <a:ext uri="{FF2B5EF4-FFF2-40B4-BE49-F238E27FC236}">
                  <a16:creationId xmlns:a16="http://schemas.microsoft.com/office/drawing/2014/main" id="{BC076740-26E5-476C-A55A-6F46E8C0D96A}"/>
                </a:ext>
              </a:extLst>
            </p:cNvPr>
            <p:cNvSpPr>
              <a:spLocks/>
            </p:cNvSpPr>
            <p:nvPr/>
          </p:nvSpPr>
          <p:spPr bwMode="auto">
            <a:xfrm>
              <a:off x="8658225" y="6199188"/>
              <a:ext cx="100013" cy="227013"/>
            </a:xfrm>
            <a:custGeom>
              <a:avLst/>
              <a:gdLst>
                <a:gd name="T0" fmla="*/ 19 w 113"/>
                <a:gd name="T1" fmla="*/ 0 h 257"/>
                <a:gd name="T2" fmla="*/ 93 w 113"/>
                <a:gd name="T3" fmla="*/ 0 h 257"/>
                <a:gd name="T4" fmla="*/ 107 w 113"/>
                <a:gd name="T5" fmla="*/ 6 h 257"/>
                <a:gd name="T6" fmla="*/ 113 w 113"/>
                <a:gd name="T7" fmla="*/ 20 h 257"/>
                <a:gd name="T8" fmla="*/ 113 w 113"/>
                <a:gd name="T9" fmla="*/ 237 h 257"/>
                <a:gd name="T10" fmla="*/ 107 w 113"/>
                <a:gd name="T11" fmla="*/ 252 h 257"/>
                <a:gd name="T12" fmla="*/ 93 w 113"/>
                <a:gd name="T13" fmla="*/ 257 h 257"/>
                <a:gd name="T14" fmla="*/ 19 w 113"/>
                <a:gd name="T15" fmla="*/ 257 h 257"/>
                <a:gd name="T16" fmla="*/ 5 w 113"/>
                <a:gd name="T17" fmla="*/ 252 h 257"/>
                <a:gd name="T18" fmla="*/ 0 w 113"/>
                <a:gd name="T19" fmla="*/ 237 h 257"/>
                <a:gd name="T20" fmla="*/ 0 w 113"/>
                <a:gd name="T21" fmla="*/ 20 h 257"/>
                <a:gd name="T22" fmla="*/ 5 w 113"/>
                <a:gd name="T23" fmla="*/ 6 h 257"/>
                <a:gd name="T24" fmla="*/ 19 w 113"/>
                <a:gd name="T25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3" h="257">
                  <a:moveTo>
                    <a:pt x="19" y="0"/>
                  </a:moveTo>
                  <a:cubicBezTo>
                    <a:pt x="93" y="0"/>
                    <a:pt x="93" y="0"/>
                    <a:pt x="93" y="0"/>
                  </a:cubicBezTo>
                  <a:cubicBezTo>
                    <a:pt x="98" y="0"/>
                    <a:pt x="103" y="2"/>
                    <a:pt x="107" y="6"/>
                  </a:cubicBezTo>
                  <a:cubicBezTo>
                    <a:pt x="110" y="10"/>
                    <a:pt x="113" y="15"/>
                    <a:pt x="113" y="20"/>
                  </a:cubicBezTo>
                  <a:cubicBezTo>
                    <a:pt x="113" y="237"/>
                    <a:pt x="113" y="237"/>
                    <a:pt x="113" y="237"/>
                  </a:cubicBezTo>
                  <a:cubicBezTo>
                    <a:pt x="113" y="243"/>
                    <a:pt x="110" y="248"/>
                    <a:pt x="107" y="252"/>
                  </a:cubicBezTo>
                  <a:cubicBezTo>
                    <a:pt x="103" y="255"/>
                    <a:pt x="98" y="257"/>
                    <a:pt x="93" y="257"/>
                  </a:cubicBezTo>
                  <a:cubicBezTo>
                    <a:pt x="19" y="257"/>
                    <a:pt x="19" y="257"/>
                    <a:pt x="19" y="257"/>
                  </a:cubicBezTo>
                  <a:cubicBezTo>
                    <a:pt x="14" y="257"/>
                    <a:pt x="9" y="255"/>
                    <a:pt x="5" y="252"/>
                  </a:cubicBezTo>
                  <a:cubicBezTo>
                    <a:pt x="2" y="248"/>
                    <a:pt x="0" y="243"/>
                    <a:pt x="0" y="237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5"/>
                    <a:pt x="2" y="10"/>
                    <a:pt x="5" y="6"/>
                  </a:cubicBezTo>
                  <a:cubicBezTo>
                    <a:pt x="9" y="2"/>
                    <a:pt x="14" y="0"/>
                    <a:pt x="19" y="0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234" name="Freeform 428">
              <a:extLst>
                <a:ext uri="{FF2B5EF4-FFF2-40B4-BE49-F238E27FC236}">
                  <a16:creationId xmlns:a16="http://schemas.microsoft.com/office/drawing/2014/main" id="{B9073A9C-BCF3-4FF6-B6BD-9D66C02E45D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40775" y="6253163"/>
              <a:ext cx="200025" cy="127000"/>
            </a:xfrm>
            <a:custGeom>
              <a:avLst/>
              <a:gdLst>
                <a:gd name="T0" fmla="*/ 5 w 126"/>
                <a:gd name="T1" fmla="*/ 0 h 80"/>
                <a:gd name="T2" fmla="*/ 120 w 126"/>
                <a:gd name="T3" fmla="*/ 0 h 80"/>
                <a:gd name="T4" fmla="*/ 126 w 126"/>
                <a:gd name="T5" fmla="*/ 0 h 80"/>
                <a:gd name="T6" fmla="*/ 126 w 126"/>
                <a:gd name="T7" fmla="*/ 6 h 80"/>
                <a:gd name="T8" fmla="*/ 126 w 126"/>
                <a:gd name="T9" fmla="*/ 74 h 80"/>
                <a:gd name="T10" fmla="*/ 126 w 126"/>
                <a:gd name="T11" fmla="*/ 80 h 80"/>
                <a:gd name="T12" fmla="*/ 120 w 126"/>
                <a:gd name="T13" fmla="*/ 80 h 80"/>
                <a:gd name="T14" fmla="*/ 5 w 126"/>
                <a:gd name="T15" fmla="*/ 80 h 80"/>
                <a:gd name="T16" fmla="*/ 0 w 126"/>
                <a:gd name="T17" fmla="*/ 80 h 80"/>
                <a:gd name="T18" fmla="*/ 0 w 126"/>
                <a:gd name="T19" fmla="*/ 74 h 80"/>
                <a:gd name="T20" fmla="*/ 0 w 126"/>
                <a:gd name="T21" fmla="*/ 6 h 80"/>
                <a:gd name="T22" fmla="*/ 0 w 126"/>
                <a:gd name="T23" fmla="*/ 0 h 80"/>
                <a:gd name="T24" fmla="*/ 5 w 126"/>
                <a:gd name="T25" fmla="*/ 0 h 80"/>
                <a:gd name="T26" fmla="*/ 5 w 126"/>
                <a:gd name="T27" fmla="*/ 0 h 80"/>
                <a:gd name="T28" fmla="*/ 115 w 126"/>
                <a:gd name="T29" fmla="*/ 11 h 80"/>
                <a:gd name="T30" fmla="*/ 11 w 126"/>
                <a:gd name="T31" fmla="*/ 11 h 80"/>
                <a:gd name="T32" fmla="*/ 11 w 126"/>
                <a:gd name="T33" fmla="*/ 69 h 80"/>
                <a:gd name="T34" fmla="*/ 115 w 126"/>
                <a:gd name="T35" fmla="*/ 69 h 80"/>
                <a:gd name="T36" fmla="*/ 115 w 126"/>
                <a:gd name="T37" fmla="*/ 11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6" h="80">
                  <a:moveTo>
                    <a:pt x="5" y="0"/>
                  </a:moveTo>
                  <a:lnTo>
                    <a:pt x="120" y="0"/>
                  </a:lnTo>
                  <a:lnTo>
                    <a:pt x="126" y="0"/>
                  </a:lnTo>
                  <a:lnTo>
                    <a:pt x="126" y="6"/>
                  </a:lnTo>
                  <a:lnTo>
                    <a:pt x="126" y="74"/>
                  </a:lnTo>
                  <a:lnTo>
                    <a:pt x="126" y="80"/>
                  </a:lnTo>
                  <a:lnTo>
                    <a:pt x="120" y="80"/>
                  </a:lnTo>
                  <a:lnTo>
                    <a:pt x="5" y="80"/>
                  </a:lnTo>
                  <a:lnTo>
                    <a:pt x="0" y="80"/>
                  </a:lnTo>
                  <a:lnTo>
                    <a:pt x="0" y="74"/>
                  </a:lnTo>
                  <a:lnTo>
                    <a:pt x="0" y="6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0"/>
                  </a:lnTo>
                  <a:close/>
                  <a:moveTo>
                    <a:pt x="115" y="11"/>
                  </a:moveTo>
                  <a:lnTo>
                    <a:pt x="11" y="11"/>
                  </a:lnTo>
                  <a:lnTo>
                    <a:pt x="11" y="69"/>
                  </a:lnTo>
                  <a:lnTo>
                    <a:pt x="115" y="69"/>
                  </a:lnTo>
                  <a:lnTo>
                    <a:pt x="115" y="11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235" name="Freeform 429">
              <a:extLst>
                <a:ext uri="{FF2B5EF4-FFF2-40B4-BE49-F238E27FC236}">
                  <a16:creationId xmlns:a16="http://schemas.microsoft.com/office/drawing/2014/main" id="{1E285A11-097E-47B4-842E-B2E4BEF3B81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75663" y="6253163"/>
              <a:ext cx="200025" cy="127000"/>
            </a:xfrm>
            <a:custGeom>
              <a:avLst/>
              <a:gdLst>
                <a:gd name="T0" fmla="*/ 115 w 126"/>
                <a:gd name="T1" fmla="*/ 11 h 80"/>
                <a:gd name="T2" fmla="*/ 11 w 126"/>
                <a:gd name="T3" fmla="*/ 11 h 80"/>
                <a:gd name="T4" fmla="*/ 11 w 126"/>
                <a:gd name="T5" fmla="*/ 69 h 80"/>
                <a:gd name="T6" fmla="*/ 115 w 126"/>
                <a:gd name="T7" fmla="*/ 69 h 80"/>
                <a:gd name="T8" fmla="*/ 115 w 126"/>
                <a:gd name="T9" fmla="*/ 11 h 80"/>
                <a:gd name="T10" fmla="*/ 115 w 126"/>
                <a:gd name="T11" fmla="*/ 11 h 80"/>
                <a:gd name="T12" fmla="*/ 6 w 126"/>
                <a:gd name="T13" fmla="*/ 0 h 80"/>
                <a:gd name="T14" fmla="*/ 121 w 126"/>
                <a:gd name="T15" fmla="*/ 0 h 80"/>
                <a:gd name="T16" fmla="*/ 126 w 126"/>
                <a:gd name="T17" fmla="*/ 0 h 80"/>
                <a:gd name="T18" fmla="*/ 126 w 126"/>
                <a:gd name="T19" fmla="*/ 6 h 80"/>
                <a:gd name="T20" fmla="*/ 126 w 126"/>
                <a:gd name="T21" fmla="*/ 74 h 80"/>
                <a:gd name="T22" fmla="*/ 126 w 126"/>
                <a:gd name="T23" fmla="*/ 80 h 80"/>
                <a:gd name="T24" fmla="*/ 121 w 126"/>
                <a:gd name="T25" fmla="*/ 80 h 80"/>
                <a:gd name="T26" fmla="*/ 6 w 126"/>
                <a:gd name="T27" fmla="*/ 80 h 80"/>
                <a:gd name="T28" fmla="*/ 0 w 126"/>
                <a:gd name="T29" fmla="*/ 80 h 80"/>
                <a:gd name="T30" fmla="*/ 0 w 126"/>
                <a:gd name="T31" fmla="*/ 74 h 80"/>
                <a:gd name="T32" fmla="*/ 0 w 126"/>
                <a:gd name="T33" fmla="*/ 6 h 80"/>
                <a:gd name="T34" fmla="*/ 0 w 126"/>
                <a:gd name="T35" fmla="*/ 0 h 80"/>
                <a:gd name="T36" fmla="*/ 6 w 126"/>
                <a:gd name="T37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6" h="80">
                  <a:moveTo>
                    <a:pt x="115" y="11"/>
                  </a:moveTo>
                  <a:lnTo>
                    <a:pt x="11" y="11"/>
                  </a:lnTo>
                  <a:lnTo>
                    <a:pt x="11" y="69"/>
                  </a:lnTo>
                  <a:lnTo>
                    <a:pt x="115" y="69"/>
                  </a:lnTo>
                  <a:lnTo>
                    <a:pt x="115" y="11"/>
                  </a:lnTo>
                  <a:lnTo>
                    <a:pt x="115" y="11"/>
                  </a:lnTo>
                  <a:close/>
                  <a:moveTo>
                    <a:pt x="6" y="0"/>
                  </a:moveTo>
                  <a:lnTo>
                    <a:pt x="121" y="0"/>
                  </a:lnTo>
                  <a:lnTo>
                    <a:pt x="126" y="0"/>
                  </a:lnTo>
                  <a:lnTo>
                    <a:pt x="126" y="6"/>
                  </a:lnTo>
                  <a:lnTo>
                    <a:pt x="126" y="74"/>
                  </a:lnTo>
                  <a:lnTo>
                    <a:pt x="126" y="80"/>
                  </a:lnTo>
                  <a:lnTo>
                    <a:pt x="121" y="80"/>
                  </a:lnTo>
                  <a:lnTo>
                    <a:pt x="6" y="80"/>
                  </a:lnTo>
                  <a:lnTo>
                    <a:pt x="0" y="80"/>
                  </a:lnTo>
                  <a:lnTo>
                    <a:pt x="0" y="74"/>
                  </a:lnTo>
                  <a:lnTo>
                    <a:pt x="0" y="6"/>
                  </a:lnTo>
                  <a:lnTo>
                    <a:pt x="0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236" name="Rectangle 430">
              <a:extLst>
                <a:ext uri="{FF2B5EF4-FFF2-40B4-BE49-F238E27FC236}">
                  <a16:creationId xmlns:a16="http://schemas.microsoft.com/office/drawing/2014/main" id="{9F41D31A-4D9A-4201-9A03-FF20B6B382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85188" y="6288088"/>
              <a:ext cx="182563" cy="19050"/>
            </a:xfrm>
            <a:prstGeom prst="rect">
              <a:avLst/>
            </a:pr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237" name="Rectangle 431">
              <a:extLst>
                <a:ext uri="{FF2B5EF4-FFF2-40B4-BE49-F238E27FC236}">
                  <a16:creationId xmlns:a16="http://schemas.microsoft.com/office/drawing/2014/main" id="{A7B77745-BCE4-4B64-A46D-B4BB079199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85188" y="6326188"/>
              <a:ext cx="182563" cy="19050"/>
            </a:xfrm>
            <a:prstGeom prst="rect">
              <a:avLst/>
            </a:pr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238" name="Rectangle 432">
              <a:extLst>
                <a:ext uri="{FF2B5EF4-FFF2-40B4-BE49-F238E27FC236}">
                  <a16:creationId xmlns:a16="http://schemas.microsoft.com/office/drawing/2014/main" id="{A8E8A784-1340-46E1-BCBC-3DD382601B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48713" y="6288088"/>
              <a:ext cx="182563" cy="19050"/>
            </a:xfrm>
            <a:prstGeom prst="rect">
              <a:avLst/>
            </a:pr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239" name="Rectangle 433">
              <a:extLst>
                <a:ext uri="{FF2B5EF4-FFF2-40B4-BE49-F238E27FC236}">
                  <a16:creationId xmlns:a16="http://schemas.microsoft.com/office/drawing/2014/main" id="{8A7AE928-6B2B-451F-BDDC-7A2B6F9FA7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48713" y="6326188"/>
              <a:ext cx="182563" cy="19050"/>
            </a:xfrm>
            <a:prstGeom prst="rect">
              <a:avLst/>
            </a:pr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240" name="Rectangle 434">
              <a:extLst>
                <a:ext uri="{FF2B5EF4-FFF2-40B4-BE49-F238E27FC236}">
                  <a16:creationId xmlns:a16="http://schemas.microsoft.com/office/drawing/2014/main" id="{55A5E80E-F966-49B2-B186-1F44C62752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99513" y="6262688"/>
              <a:ext cx="19050" cy="107950"/>
            </a:xfrm>
            <a:prstGeom prst="rect">
              <a:avLst/>
            </a:pr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241" name="Rectangle 435">
              <a:extLst>
                <a:ext uri="{FF2B5EF4-FFF2-40B4-BE49-F238E27FC236}">
                  <a16:creationId xmlns:a16="http://schemas.microsoft.com/office/drawing/2014/main" id="{92F5F623-153C-49AB-B124-C3E3CF313D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63013" y="6262688"/>
              <a:ext cx="17463" cy="107950"/>
            </a:xfrm>
            <a:prstGeom prst="rect">
              <a:avLst/>
            </a:pr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242" name="Rectangle 436">
              <a:extLst>
                <a:ext uri="{FF2B5EF4-FFF2-40B4-BE49-F238E27FC236}">
                  <a16:creationId xmlns:a16="http://schemas.microsoft.com/office/drawing/2014/main" id="{D48ECA4E-D5D2-45CA-B0D7-F0D018A1B7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35988" y="6262688"/>
              <a:ext cx="17463" cy="107950"/>
            </a:xfrm>
            <a:prstGeom prst="rect">
              <a:avLst/>
            </a:pr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243" name="Rectangle 437">
              <a:extLst>
                <a:ext uri="{FF2B5EF4-FFF2-40B4-BE49-F238E27FC236}">
                  <a16:creationId xmlns:a16="http://schemas.microsoft.com/office/drawing/2014/main" id="{BC0469D6-FB61-4F95-87FD-6DBD772FCA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97900" y="6262688"/>
              <a:ext cx="19050" cy="107950"/>
            </a:xfrm>
            <a:prstGeom prst="rect">
              <a:avLst/>
            </a:pr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244" name="Freeform 438">
              <a:extLst>
                <a:ext uri="{FF2B5EF4-FFF2-40B4-BE49-F238E27FC236}">
                  <a16:creationId xmlns:a16="http://schemas.microsoft.com/office/drawing/2014/main" id="{854B80C0-022D-4C6D-80AD-465FC958D58C}"/>
                </a:ext>
              </a:extLst>
            </p:cNvPr>
            <p:cNvSpPr>
              <a:spLocks/>
            </p:cNvSpPr>
            <p:nvPr/>
          </p:nvSpPr>
          <p:spPr bwMode="auto">
            <a:xfrm>
              <a:off x="8675688" y="6408738"/>
              <a:ext cx="65088" cy="63500"/>
            </a:xfrm>
            <a:custGeom>
              <a:avLst/>
              <a:gdLst>
                <a:gd name="T0" fmla="*/ 10 w 72"/>
                <a:gd name="T1" fmla="*/ 0 h 72"/>
                <a:gd name="T2" fmla="*/ 62 w 72"/>
                <a:gd name="T3" fmla="*/ 0 h 72"/>
                <a:gd name="T4" fmla="*/ 72 w 72"/>
                <a:gd name="T5" fmla="*/ 0 h 72"/>
                <a:gd name="T6" fmla="*/ 72 w 72"/>
                <a:gd name="T7" fmla="*/ 10 h 72"/>
                <a:gd name="T8" fmla="*/ 72 w 72"/>
                <a:gd name="T9" fmla="*/ 36 h 72"/>
                <a:gd name="T10" fmla="*/ 62 w 72"/>
                <a:gd name="T11" fmla="*/ 61 h 72"/>
                <a:gd name="T12" fmla="*/ 36 w 72"/>
                <a:gd name="T13" fmla="*/ 72 h 72"/>
                <a:gd name="T14" fmla="*/ 36 w 72"/>
                <a:gd name="T15" fmla="*/ 72 h 72"/>
                <a:gd name="T16" fmla="*/ 11 w 72"/>
                <a:gd name="T17" fmla="*/ 61 h 72"/>
                <a:gd name="T18" fmla="*/ 0 w 72"/>
                <a:gd name="T19" fmla="*/ 36 h 72"/>
                <a:gd name="T20" fmla="*/ 0 w 72"/>
                <a:gd name="T21" fmla="*/ 10 h 72"/>
                <a:gd name="T22" fmla="*/ 0 w 72"/>
                <a:gd name="T23" fmla="*/ 0 h 72"/>
                <a:gd name="T24" fmla="*/ 10 w 72"/>
                <a:gd name="T2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" h="72">
                  <a:moveTo>
                    <a:pt x="10" y="0"/>
                  </a:moveTo>
                  <a:cubicBezTo>
                    <a:pt x="62" y="0"/>
                    <a:pt x="62" y="0"/>
                    <a:pt x="62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2" y="10"/>
                    <a:pt x="72" y="10"/>
                    <a:pt x="72" y="10"/>
                  </a:cubicBezTo>
                  <a:cubicBezTo>
                    <a:pt x="72" y="36"/>
                    <a:pt x="72" y="36"/>
                    <a:pt x="72" y="36"/>
                  </a:cubicBezTo>
                  <a:cubicBezTo>
                    <a:pt x="72" y="46"/>
                    <a:pt x="68" y="55"/>
                    <a:pt x="62" y="61"/>
                  </a:cubicBezTo>
                  <a:cubicBezTo>
                    <a:pt x="55" y="68"/>
                    <a:pt x="46" y="72"/>
                    <a:pt x="36" y="72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26" y="72"/>
                    <a:pt x="17" y="68"/>
                    <a:pt x="11" y="61"/>
                  </a:cubicBezTo>
                  <a:cubicBezTo>
                    <a:pt x="4" y="55"/>
                    <a:pt x="0" y="46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245" name="Freeform 439">
              <a:extLst>
                <a:ext uri="{FF2B5EF4-FFF2-40B4-BE49-F238E27FC236}">
                  <a16:creationId xmlns:a16="http://schemas.microsoft.com/office/drawing/2014/main" id="{07DC712B-C5C5-4380-814D-04D26201B160}"/>
                </a:ext>
              </a:extLst>
            </p:cNvPr>
            <p:cNvSpPr>
              <a:spLocks/>
            </p:cNvSpPr>
            <p:nvPr/>
          </p:nvSpPr>
          <p:spPr bwMode="auto">
            <a:xfrm>
              <a:off x="8631238" y="6137275"/>
              <a:ext cx="155575" cy="80963"/>
            </a:xfrm>
            <a:custGeom>
              <a:avLst/>
              <a:gdLst>
                <a:gd name="T0" fmla="*/ 171 w 176"/>
                <a:gd name="T1" fmla="*/ 18 h 91"/>
                <a:gd name="T2" fmla="*/ 94 w 176"/>
                <a:gd name="T3" fmla="*/ 87 h 91"/>
                <a:gd name="T4" fmla="*/ 80 w 176"/>
                <a:gd name="T5" fmla="*/ 87 h 91"/>
                <a:gd name="T6" fmla="*/ 87 w 176"/>
                <a:gd name="T7" fmla="*/ 80 h 91"/>
                <a:gd name="T8" fmla="*/ 80 w 176"/>
                <a:gd name="T9" fmla="*/ 87 h 91"/>
                <a:gd name="T10" fmla="*/ 4 w 176"/>
                <a:gd name="T11" fmla="*/ 18 h 91"/>
                <a:gd name="T12" fmla="*/ 0 w 176"/>
                <a:gd name="T13" fmla="*/ 10 h 91"/>
                <a:gd name="T14" fmla="*/ 10 w 176"/>
                <a:gd name="T15" fmla="*/ 0 h 91"/>
                <a:gd name="T16" fmla="*/ 164 w 176"/>
                <a:gd name="T17" fmla="*/ 0 h 91"/>
                <a:gd name="T18" fmla="*/ 164 w 176"/>
                <a:gd name="T19" fmla="*/ 0 h 91"/>
                <a:gd name="T20" fmla="*/ 172 w 176"/>
                <a:gd name="T21" fmla="*/ 3 h 91"/>
                <a:gd name="T22" fmla="*/ 171 w 176"/>
                <a:gd name="T23" fmla="*/ 18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6" h="91">
                  <a:moveTo>
                    <a:pt x="171" y="18"/>
                  </a:moveTo>
                  <a:cubicBezTo>
                    <a:pt x="94" y="87"/>
                    <a:pt x="94" y="87"/>
                    <a:pt x="94" y="87"/>
                  </a:cubicBezTo>
                  <a:cubicBezTo>
                    <a:pt x="91" y="91"/>
                    <a:pt x="84" y="91"/>
                    <a:pt x="80" y="87"/>
                  </a:cubicBezTo>
                  <a:cubicBezTo>
                    <a:pt x="87" y="80"/>
                    <a:pt x="87" y="80"/>
                    <a:pt x="87" y="80"/>
                  </a:cubicBezTo>
                  <a:cubicBezTo>
                    <a:pt x="80" y="87"/>
                    <a:pt x="80" y="87"/>
                    <a:pt x="80" y="8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1" y="16"/>
                    <a:pt x="0" y="13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64" y="0"/>
                    <a:pt x="164" y="0"/>
                    <a:pt x="164" y="0"/>
                  </a:cubicBezTo>
                  <a:cubicBezTo>
                    <a:pt x="164" y="0"/>
                    <a:pt x="164" y="0"/>
                    <a:pt x="164" y="0"/>
                  </a:cubicBezTo>
                  <a:cubicBezTo>
                    <a:pt x="167" y="0"/>
                    <a:pt x="170" y="1"/>
                    <a:pt x="172" y="3"/>
                  </a:cubicBezTo>
                  <a:cubicBezTo>
                    <a:pt x="176" y="7"/>
                    <a:pt x="175" y="14"/>
                    <a:pt x="171" y="18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</p:grpSp>
      <p:grpSp>
        <p:nvGrpSpPr>
          <p:cNvPr id="549" name="Group 548">
            <a:extLst>
              <a:ext uri="{FF2B5EF4-FFF2-40B4-BE49-F238E27FC236}">
                <a16:creationId xmlns:a16="http://schemas.microsoft.com/office/drawing/2014/main" id="{1892B5A2-51DB-48C7-93BD-AB4E948FD06F}"/>
              </a:ext>
            </a:extLst>
          </p:cNvPr>
          <p:cNvGrpSpPr>
            <a:grpSpLocks noChangeAspect="1"/>
          </p:cNvGrpSpPr>
          <p:nvPr/>
        </p:nvGrpSpPr>
        <p:grpSpPr>
          <a:xfrm>
            <a:off x="9795723" y="5690363"/>
            <a:ext cx="849313" cy="847725"/>
            <a:chOff x="9261475" y="5880100"/>
            <a:chExt cx="849313" cy="847725"/>
          </a:xfrm>
        </p:grpSpPr>
        <p:sp>
          <p:nvSpPr>
            <p:cNvPr id="246" name="Oval 440">
              <a:extLst>
                <a:ext uri="{FF2B5EF4-FFF2-40B4-BE49-F238E27FC236}">
                  <a16:creationId xmlns:a16="http://schemas.microsoft.com/office/drawing/2014/main" id="{9F61B382-D5B4-4143-AC7A-7C44D381BD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61475" y="5880100"/>
              <a:ext cx="849313" cy="847725"/>
            </a:xfrm>
            <a:prstGeom prst="ellipse">
              <a:avLst/>
            </a:prstGeom>
            <a:solidFill>
              <a:srgbClr val="3F51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247" name="Freeform 441">
              <a:extLst>
                <a:ext uri="{FF2B5EF4-FFF2-40B4-BE49-F238E27FC236}">
                  <a16:creationId xmlns:a16="http://schemas.microsoft.com/office/drawing/2014/main" id="{789C59DE-01BE-4CAA-8AF4-E2852D73B32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598025" y="6176963"/>
              <a:ext cx="176213" cy="144463"/>
            </a:xfrm>
            <a:custGeom>
              <a:avLst/>
              <a:gdLst>
                <a:gd name="T0" fmla="*/ 178 w 199"/>
                <a:gd name="T1" fmla="*/ 136 h 162"/>
                <a:gd name="T2" fmla="*/ 178 w 199"/>
                <a:gd name="T3" fmla="*/ 90 h 162"/>
                <a:gd name="T4" fmla="*/ 158 w 199"/>
                <a:gd name="T5" fmla="*/ 41 h 162"/>
                <a:gd name="T6" fmla="*/ 20 w 199"/>
                <a:gd name="T7" fmla="*/ 90 h 162"/>
                <a:gd name="T8" fmla="*/ 20 w 199"/>
                <a:gd name="T9" fmla="*/ 136 h 162"/>
                <a:gd name="T10" fmla="*/ 28 w 199"/>
                <a:gd name="T11" fmla="*/ 136 h 162"/>
                <a:gd name="T12" fmla="*/ 171 w 199"/>
                <a:gd name="T13" fmla="*/ 136 h 162"/>
                <a:gd name="T14" fmla="*/ 178 w 199"/>
                <a:gd name="T15" fmla="*/ 136 h 162"/>
                <a:gd name="T16" fmla="*/ 199 w 199"/>
                <a:gd name="T17" fmla="*/ 90 h 162"/>
                <a:gd name="T18" fmla="*/ 199 w 199"/>
                <a:gd name="T19" fmla="*/ 149 h 162"/>
                <a:gd name="T20" fmla="*/ 199 w 199"/>
                <a:gd name="T21" fmla="*/ 162 h 162"/>
                <a:gd name="T22" fmla="*/ 186 w 199"/>
                <a:gd name="T23" fmla="*/ 159 h 162"/>
                <a:gd name="T24" fmla="*/ 178 w 199"/>
                <a:gd name="T25" fmla="*/ 157 h 162"/>
                <a:gd name="T26" fmla="*/ 171 w 199"/>
                <a:gd name="T27" fmla="*/ 157 h 162"/>
                <a:gd name="T28" fmla="*/ 28 w 199"/>
                <a:gd name="T29" fmla="*/ 157 h 162"/>
                <a:gd name="T30" fmla="*/ 20 w 199"/>
                <a:gd name="T31" fmla="*/ 157 h 162"/>
                <a:gd name="T32" fmla="*/ 13 w 199"/>
                <a:gd name="T33" fmla="*/ 159 h 162"/>
                <a:gd name="T34" fmla="*/ 0 w 199"/>
                <a:gd name="T35" fmla="*/ 162 h 162"/>
                <a:gd name="T36" fmla="*/ 0 w 199"/>
                <a:gd name="T37" fmla="*/ 149 h 162"/>
                <a:gd name="T38" fmla="*/ 0 w 199"/>
                <a:gd name="T39" fmla="*/ 90 h 162"/>
                <a:gd name="T40" fmla="*/ 26 w 199"/>
                <a:gd name="T41" fmla="*/ 26 h 162"/>
                <a:gd name="T42" fmla="*/ 90 w 199"/>
                <a:gd name="T43" fmla="*/ 0 h 162"/>
                <a:gd name="T44" fmla="*/ 109 w 199"/>
                <a:gd name="T45" fmla="*/ 0 h 162"/>
                <a:gd name="T46" fmla="*/ 172 w 199"/>
                <a:gd name="T47" fmla="*/ 26 h 162"/>
                <a:gd name="T48" fmla="*/ 199 w 199"/>
                <a:gd name="T49" fmla="*/ 9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9" h="162">
                  <a:moveTo>
                    <a:pt x="178" y="136"/>
                  </a:moveTo>
                  <a:cubicBezTo>
                    <a:pt x="178" y="90"/>
                    <a:pt x="178" y="90"/>
                    <a:pt x="178" y="90"/>
                  </a:cubicBezTo>
                  <a:cubicBezTo>
                    <a:pt x="178" y="71"/>
                    <a:pt x="170" y="53"/>
                    <a:pt x="158" y="41"/>
                  </a:cubicBezTo>
                  <a:cubicBezTo>
                    <a:pt x="117" y="0"/>
                    <a:pt x="20" y="19"/>
                    <a:pt x="20" y="90"/>
                  </a:cubicBezTo>
                  <a:cubicBezTo>
                    <a:pt x="20" y="136"/>
                    <a:pt x="20" y="136"/>
                    <a:pt x="20" y="136"/>
                  </a:cubicBezTo>
                  <a:cubicBezTo>
                    <a:pt x="23" y="136"/>
                    <a:pt x="25" y="136"/>
                    <a:pt x="28" y="136"/>
                  </a:cubicBezTo>
                  <a:cubicBezTo>
                    <a:pt x="171" y="136"/>
                    <a:pt x="171" y="136"/>
                    <a:pt x="171" y="136"/>
                  </a:cubicBezTo>
                  <a:cubicBezTo>
                    <a:pt x="173" y="136"/>
                    <a:pt x="175" y="136"/>
                    <a:pt x="178" y="136"/>
                  </a:cubicBezTo>
                  <a:close/>
                  <a:moveTo>
                    <a:pt x="199" y="90"/>
                  </a:moveTo>
                  <a:cubicBezTo>
                    <a:pt x="199" y="149"/>
                    <a:pt x="199" y="149"/>
                    <a:pt x="199" y="149"/>
                  </a:cubicBezTo>
                  <a:cubicBezTo>
                    <a:pt x="199" y="162"/>
                    <a:pt x="199" y="162"/>
                    <a:pt x="199" y="162"/>
                  </a:cubicBezTo>
                  <a:cubicBezTo>
                    <a:pt x="186" y="159"/>
                    <a:pt x="186" y="159"/>
                    <a:pt x="186" y="159"/>
                  </a:cubicBezTo>
                  <a:cubicBezTo>
                    <a:pt x="183" y="158"/>
                    <a:pt x="181" y="158"/>
                    <a:pt x="178" y="157"/>
                  </a:cubicBezTo>
                  <a:cubicBezTo>
                    <a:pt x="176" y="157"/>
                    <a:pt x="173" y="157"/>
                    <a:pt x="171" y="157"/>
                  </a:cubicBezTo>
                  <a:cubicBezTo>
                    <a:pt x="28" y="157"/>
                    <a:pt x="28" y="157"/>
                    <a:pt x="28" y="157"/>
                  </a:cubicBezTo>
                  <a:cubicBezTo>
                    <a:pt x="25" y="157"/>
                    <a:pt x="22" y="157"/>
                    <a:pt x="20" y="157"/>
                  </a:cubicBezTo>
                  <a:cubicBezTo>
                    <a:pt x="18" y="158"/>
                    <a:pt x="15" y="158"/>
                    <a:pt x="13" y="159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65"/>
                    <a:pt x="10" y="42"/>
                    <a:pt x="26" y="26"/>
                  </a:cubicBezTo>
                  <a:cubicBezTo>
                    <a:pt x="42" y="10"/>
                    <a:pt x="65" y="0"/>
                    <a:pt x="90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34" y="0"/>
                    <a:pt x="156" y="10"/>
                    <a:pt x="172" y="26"/>
                  </a:cubicBezTo>
                  <a:cubicBezTo>
                    <a:pt x="189" y="42"/>
                    <a:pt x="199" y="65"/>
                    <a:pt x="199" y="90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248" name="Freeform 442">
              <a:extLst>
                <a:ext uri="{FF2B5EF4-FFF2-40B4-BE49-F238E27FC236}">
                  <a16:creationId xmlns:a16="http://schemas.microsoft.com/office/drawing/2014/main" id="{568B1C11-3407-4291-A50D-FA96ABD76FD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53563" y="6343650"/>
              <a:ext cx="463550" cy="19050"/>
            </a:xfrm>
            <a:custGeom>
              <a:avLst/>
              <a:gdLst>
                <a:gd name="T0" fmla="*/ 10 w 524"/>
                <a:gd name="T1" fmla="*/ 0 h 21"/>
                <a:gd name="T2" fmla="*/ 0 w 524"/>
                <a:gd name="T3" fmla="*/ 11 h 21"/>
                <a:gd name="T4" fmla="*/ 10 w 524"/>
                <a:gd name="T5" fmla="*/ 21 h 21"/>
                <a:gd name="T6" fmla="*/ 123 w 524"/>
                <a:gd name="T7" fmla="*/ 21 h 21"/>
                <a:gd name="T8" fmla="*/ 133 w 524"/>
                <a:gd name="T9" fmla="*/ 11 h 21"/>
                <a:gd name="T10" fmla="*/ 123 w 524"/>
                <a:gd name="T11" fmla="*/ 0 h 21"/>
                <a:gd name="T12" fmla="*/ 10 w 524"/>
                <a:gd name="T13" fmla="*/ 0 h 21"/>
                <a:gd name="T14" fmla="*/ 401 w 524"/>
                <a:gd name="T15" fmla="*/ 0 h 21"/>
                <a:gd name="T16" fmla="*/ 391 w 524"/>
                <a:gd name="T17" fmla="*/ 11 h 21"/>
                <a:gd name="T18" fmla="*/ 401 w 524"/>
                <a:gd name="T19" fmla="*/ 21 h 21"/>
                <a:gd name="T20" fmla="*/ 514 w 524"/>
                <a:gd name="T21" fmla="*/ 21 h 21"/>
                <a:gd name="T22" fmla="*/ 524 w 524"/>
                <a:gd name="T23" fmla="*/ 11 h 21"/>
                <a:gd name="T24" fmla="*/ 514 w 524"/>
                <a:gd name="T25" fmla="*/ 0 h 21"/>
                <a:gd name="T26" fmla="*/ 401 w 524"/>
                <a:gd name="T2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24" h="21">
                  <a:moveTo>
                    <a:pt x="10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1"/>
                    <a:pt x="10" y="21"/>
                  </a:cubicBezTo>
                  <a:cubicBezTo>
                    <a:pt x="123" y="21"/>
                    <a:pt x="123" y="21"/>
                    <a:pt x="123" y="21"/>
                  </a:cubicBezTo>
                  <a:cubicBezTo>
                    <a:pt x="129" y="21"/>
                    <a:pt x="133" y="17"/>
                    <a:pt x="133" y="11"/>
                  </a:cubicBezTo>
                  <a:cubicBezTo>
                    <a:pt x="133" y="5"/>
                    <a:pt x="129" y="0"/>
                    <a:pt x="123" y="0"/>
                  </a:cubicBezTo>
                  <a:cubicBezTo>
                    <a:pt x="10" y="0"/>
                    <a:pt x="10" y="0"/>
                    <a:pt x="10" y="0"/>
                  </a:cubicBezTo>
                  <a:close/>
                  <a:moveTo>
                    <a:pt x="401" y="0"/>
                  </a:moveTo>
                  <a:cubicBezTo>
                    <a:pt x="396" y="0"/>
                    <a:pt x="391" y="5"/>
                    <a:pt x="391" y="11"/>
                  </a:cubicBezTo>
                  <a:cubicBezTo>
                    <a:pt x="391" y="17"/>
                    <a:pt x="396" y="21"/>
                    <a:pt x="401" y="21"/>
                  </a:cubicBezTo>
                  <a:cubicBezTo>
                    <a:pt x="514" y="21"/>
                    <a:pt x="514" y="21"/>
                    <a:pt x="514" y="21"/>
                  </a:cubicBezTo>
                  <a:cubicBezTo>
                    <a:pt x="520" y="21"/>
                    <a:pt x="524" y="17"/>
                    <a:pt x="524" y="11"/>
                  </a:cubicBezTo>
                  <a:cubicBezTo>
                    <a:pt x="524" y="5"/>
                    <a:pt x="520" y="0"/>
                    <a:pt x="514" y="0"/>
                  </a:cubicBezTo>
                  <a:lnTo>
                    <a:pt x="401" y="0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249" name="Rectangle 443">
              <a:extLst>
                <a:ext uri="{FF2B5EF4-FFF2-40B4-BE49-F238E27FC236}">
                  <a16:creationId xmlns:a16="http://schemas.microsoft.com/office/drawing/2014/main" id="{844174BD-6120-45D0-AA07-B42AAB26F9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75813" y="6127750"/>
              <a:ext cx="19050" cy="58738"/>
            </a:xfrm>
            <a:prstGeom prst="rect">
              <a:avLst/>
            </a:pr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250" name="Freeform 444">
              <a:extLst>
                <a:ext uri="{FF2B5EF4-FFF2-40B4-BE49-F238E27FC236}">
                  <a16:creationId xmlns:a16="http://schemas.microsoft.com/office/drawing/2014/main" id="{3DFCF17C-4B6B-4FF7-B217-32F0167F4A09}"/>
                </a:ext>
              </a:extLst>
            </p:cNvPr>
            <p:cNvSpPr>
              <a:spLocks/>
            </p:cNvSpPr>
            <p:nvPr/>
          </p:nvSpPr>
          <p:spPr bwMode="auto">
            <a:xfrm>
              <a:off x="9580563" y="6440488"/>
              <a:ext cx="53975" cy="79375"/>
            </a:xfrm>
            <a:custGeom>
              <a:avLst/>
              <a:gdLst>
                <a:gd name="T0" fmla="*/ 57 w 61"/>
                <a:gd name="T1" fmla="*/ 19 h 90"/>
                <a:gd name="T2" fmla="*/ 57 w 61"/>
                <a:gd name="T3" fmla="*/ 4 h 90"/>
                <a:gd name="T4" fmla="*/ 42 w 61"/>
                <a:gd name="T5" fmla="*/ 4 h 90"/>
                <a:gd name="T6" fmla="*/ 3 w 61"/>
                <a:gd name="T7" fmla="*/ 44 h 90"/>
                <a:gd name="T8" fmla="*/ 3 w 61"/>
                <a:gd name="T9" fmla="*/ 44 h 90"/>
                <a:gd name="T10" fmla="*/ 0 w 61"/>
                <a:gd name="T11" fmla="*/ 51 h 90"/>
                <a:gd name="T12" fmla="*/ 0 w 61"/>
                <a:gd name="T13" fmla="*/ 51 h 90"/>
                <a:gd name="T14" fmla="*/ 0 w 61"/>
                <a:gd name="T15" fmla="*/ 79 h 90"/>
                <a:gd name="T16" fmla="*/ 10 w 61"/>
                <a:gd name="T17" fmla="*/ 90 h 90"/>
                <a:gd name="T18" fmla="*/ 21 w 61"/>
                <a:gd name="T19" fmla="*/ 79 h 90"/>
                <a:gd name="T20" fmla="*/ 21 w 61"/>
                <a:gd name="T21" fmla="*/ 55 h 90"/>
                <a:gd name="T22" fmla="*/ 57 w 61"/>
                <a:gd name="T23" fmla="*/ 19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1" h="90">
                  <a:moveTo>
                    <a:pt x="57" y="19"/>
                  </a:moveTo>
                  <a:cubicBezTo>
                    <a:pt x="61" y="15"/>
                    <a:pt x="61" y="9"/>
                    <a:pt x="57" y="4"/>
                  </a:cubicBezTo>
                  <a:cubicBezTo>
                    <a:pt x="53" y="0"/>
                    <a:pt x="46" y="0"/>
                    <a:pt x="42" y="4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1" y="46"/>
                    <a:pt x="0" y="48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85"/>
                    <a:pt x="5" y="90"/>
                    <a:pt x="10" y="90"/>
                  </a:cubicBezTo>
                  <a:cubicBezTo>
                    <a:pt x="16" y="90"/>
                    <a:pt x="21" y="85"/>
                    <a:pt x="21" y="79"/>
                  </a:cubicBezTo>
                  <a:cubicBezTo>
                    <a:pt x="21" y="55"/>
                    <a:pt x="21" y="55"/>
                    <a:pt x="21" y="55"/>
                  </a:cubicBezTo>
                  <a:lnTo>
                    <a:pt x="57" y="19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251" name="Freeform 445">
              <a:extLst>
                <a:ext uri="{FF2B5EF4-FFF2-40B4-BE49-F238E27FC236}">
                  <a16:creationId xmlns:a16="http://schemas.microsoft.com/office/drawing/2014/main" id="{E0D21A23-438C-4623-994D-85EB60EFBEBC}"/>
                </a:ext>
              </a:extLst>
            </p:cNvPr>
            <p:cNvSpPr>
              <a:spLocks/>
            </p:cNvSpPr>
            <p:nvPr/>
          </p:nvSpPr>
          <p:spPr bwMode="auto">
            <a:xfrm>
              <a:off x="9736138" y="6440488"/>
              <a:ext cx="53975" cy="79375"/>
            </a:xfrm>
            <a:custGeom>
              <a:avLst/>
              <a:gdLst>
                <a:gd name="T0" fmla="*/ 19 w 61"/>
                <a:gd name="T1" fmla="*/ 4 h 90"/>
                <a:gd name="T2" fmla="*/ 4 w 61"/>
                <a:gd name="T3" fmla="*/ 4 h 90"/>
                <a:gd name="T4" fmla="*/ 4 w 61"/>
                <a:gd name="T5" fmla="*/ 19 h 90"/>
                <a:gd name="T6" fmla="*/ 40 w 61"/>
                <a:gd name="T7" fmla="*/ 55 h 90"/>
                <a:gd name="T8" fmla="*/ 40 w 61"/>
                <a:gd name="T9" fmla="*/ 79 h 90"/>
                <a:gd name="T10" fmla="*/ 51 w 61"/>
                <a:gd name="T11" fmla="*/ 90 h 90"/>
                <a:gd name="T12" fmla="*/ 61 w 61"/>
                <a:gd name="T13" fmla="*/ 79 h 90"/>
                <a:gd name="T14" fmla="*/ 61 w 61"/>
                <a:gd name="T15" fmla="*/ 51 h 90"/>
                <a:gd name="T16" fmla="*/ 61 w 61"/>
                <a:gd name="T17" fmla="*/ 51 h 90"/>
                <a:gd name="T18" fmla="*/ 58 w 61"/>
                <a:gd name="T19" fmla="*/ 44 h 90"/>
                <a:gd name="T20" fmla="*/ 58 w 61"/>
                <a:gd name="T21" fmla="*/ 44 h 90"/>
                <a:gd name="T22" fmla="*/ 19 w 61"/>
                <a:gd name="T23" fmla="*/ 4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1" h="90">
                  <a:moveTo>
                    <a:pt x="19" y="4"/>
                  </a:moveTo>
                  <a:cubicBezTo>
                    <a:pt x="15" y="0"/>
                    <a:pt x="9" y="0"/>
                    <a:pt x="4" y="4"/>
                  </a:cubicBezTo>
                  <a:cubicBezTo>
                    <a:pt x="0" y="9"/>
                    <a:pt x="0" y="15"/>
                    <a:pt x="4" y="19"/>
                  </a:cubicBezTo>
                  <a:cubicBezTo>
                    <a:pt x="40" y="55"/>
                    <a:pt x="40" y="55"/>
                    <a:pt x="40" y="55"/>
                  </a:cubicBezTo>
                  <a:cubicBezTo>
                    <a:pt x="40" y="79"/>
                    <a:pt x="40" y="79"/>
                    <a:pt x="40" y="79"/>
                  </a:cubicBezTo>
                  <a:cubicBezTo>
                    <a:pt x="40" y="85"/>
                    <a:pt x="45" y="90"/>
                    <a:pt x="51" y="90"/>
                  </a:cubicBezTo>
                  <a:cubicBezTo>
                    <a:pt x="57" y="90"/>
                    <a:pt x="61" y="85"/>
                    <a:pt x="61" y="79"/>
                  </a:cubicBezTo>
                  <a:cubicBezTo>
                    <a:pt x="61" y="51"/>
                    <a:pt x="61" y="51"/>
                    <a:pt x="61" y="51"/>
                  </a:cubicBezTo>
                  <a:cubicBezTo>
                    <a:pt x="61" y="51"/>
                    <a:pt x="61" y="51"/>
                    <a:pt x="61" y="51"/>
                  </a:cubicBezTo>
                  <a:cubicBezTo>
                    <a:pt x="61" y="48"/>
                    <a:pt x="60" y="46"/>
                    <a:pt x="58" y="44"/>
                  </a:cubicBezTo>
                  <a:cubicBezTo>
                    <a:pt x="58" y="44"/>
                    <a:pt x="58" y="44"/>
                    <a:pt x="58" y="44"/>
                  </a:cubicBezTo>
                  <a:lnTo>
                    <a:pt x="19" y="4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252" name="Rectangle 446">
              <a:extLst>
                <a:ext uri="{FF2B5EF4-FFF2-40B4-BE49-F238E27FC236}">
                  <a16:creationId xmlns:a16="http://schemas.microsoft.com/office/drawing/2014/main" id="{32E55D8E-29B0-4311-B65B-5C39875186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839325" y="6362700"/>
              <a:ext cx="17463" cy="17463"/>
            </a:xfrm>
            <a:prstGeom prst="rect">
              <a:avLst/>
            </a:pr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253" name="Freeform 447">
              <a:extLst>
                <a:ext uri="{FF2B5EF4-FFF2-40B4-BE49-F238E27FC236}">
                  <a16:creationId xmlns:a16="http://schemas.microsoft.com/office/drawing/2014/main" id="{661F92E2-C444-46AA-B3EB-ABE78743EB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821863" y="6376988"/>
              <a:ext cx="52388" cy="50800"/>
            </a:xfrm>
            <a:custGeom>
              <a:avLst/>
              <a:gdLst>
                <a:gd name="T0" fmla="*/ 29 w 58"/>
                <a:gd name="T1" fmla="*/ 0 h 58"/>
                <a:gd name="T2" fmla="*/ 49 w 58"/>
                <a:gd name="T3" fmla="*/ 8 h 58"/>
                <a:gd name="T4" fmla="*/ 58 w 58"/>
                <a:gd name="T5" fmla="*/ 29 h 58"/>
                <a:gd name="T6" fmla="*/ 49 w 58"/>
                <a:gd name="T7" fmla="*/ 49 h 58"/>
                <a:gd name="T8" fmla="*/ 29 w 58"/>
                <a:gd name="T9" fmla="*/ 58 h 58"/>
                <a:gd name="T10" fmla="*/ 8 w 58"/>
                <a:gd name="T11" fmla="*/ 49 h 58"/>
                <a:gd name="T12" fmla="*/ 0 w 58"/>
                <a:gd name="T13" fmla="*/ 29 h 58"/>
                <a:gd name="T14" fmla="*/ 8 w 58"/>
                <a:gd name="T15" fmla="*/ 8 h 58"/>
                <a:gd name="T16" fmla="*/ 29 w 58"/>
                <a:gd name="T17" fmla="*/ 0 h 58"/>
                <a:gd name="T18" fmla="*/ 34 w 58"/>
                <a:gd name="T19" fmla="*/ 23 h 58"/>
                <a:gd name="T20" fmla="*/ 29 w 58"/>
                <a:gd name="T21" fmla="*/ 21 h 58"/>
                <a:gd name="T22" fmla="*/ 23 w 58"/>
                <a:gd name="T23" fmla="*/ 23 h 58"/>
                <a:gd name="T24" fmla="*/ 21 w 58"/>
                <a:gd name="T25" fmla="*/ 29 h 58"/>
                <a:gd name="T26" fmla="*/ 23 w 58"/>
                <a:gd name="T27" fmla="*/ 34 h 58"/>
                <a:gd name="T28" fmla="*/ 29 w 58"/>
                <a:gd name="T29" fmla="*/ 37 h 58"/>
                <a:gd name="T30" fmla="*/ 34 w 58"/>
                <a:gd name="T31" fmla="*/ 34 h 58"/>
                <a:gd name="T32" fmla="*/ 37 w 58"/>
                <a:gd name="T33" fmla="*/ 29 h 58"/>
                <a:gd name="T34" fmla="*/ 34 w 58"/>
                <a:gd name="T35" fmla="*/ 2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8" h="58">
                  <a:moveTo>
                    <a:pt x="29" y="0"/>
                  </a:moveTo>
                  <a:cubicBezTo>
                    <a:pt x="37" y="0"/>
                    <a:pt x="44" y="3"/>
                    <a:pt x="49" y="8"/>
                  </a:cubicBezTo>
                  <a:cubicBezTo>
                    <a:pt x="54" y="13"/>
                    <a:pt x="58" y="21"/>
                    <a:pt x="58" y="29"/>
                  </a:cubicBezTo>
                  <a:cubicBezTo>
                    <a:pt x="58" y="37"/>
                    <a:pt x="54" y="44"/>
                    <a:pt x="49" y="49"/>
                  </a:cubicBezTo>
                  <a:cubicBezTo>
                    <a:pt x="44" y="54"/>
                    <a:pt x="37" y="58"/>
                    <a:pt x="29" y="58"/>
                  </a:cubicBezTo>
                  <a:cubicBezTo>
                    <a:pt x="21" y="58"/>
                    <a:pt x="13" y="54"/>
                    <a:pt x="8" y="49"/>
                  </a:cubicBezTo>
                  <a:cubicBezTo>
                    <a:pt x="3" y="44"/>
                    <a:pt x="0" y="37"/>
                    <a:pt x="0" y="29"/>
                  </a:cubicBezTo>
                  <a:cubicBezTo>
                    <a:pt x="0" y="21"/>
                    <a:pt x="3" y="13"/>
                    <a:pt x="8" y="8"/>
                  </a:cubicBezTo>
                  <a:cubicBezTo>
                    <a:pt x="13" y="3"/>
                    <a:pt x="21" y="0"/>
                    <a:pt x="29" y="0"/>
                  </a:cubicBezTo>
                  <a:close/>
                  <a:moveTo>
                    <a:pt x="34" y="23"/>
                  </a:moveTo>
                  <a:cubicBezTo>
                    <a:pt x="33" y="22"/>
                    <a:pt x="31" y="21"/>
                    <a:pt x="29" y="21"/>
                  </a:cubicBezTo>
                  <a:cubicBezTo>
                    <a:pt x="27" y="21"/>
                    <a:pt x="25" y="22"/>
                    <a:pt x="23" y="23"/>
                  </a:cubicBezTo>
                  <a:cubicBezTo>
                    <a:pt x="22" y="25"/>
                    <a:pt x="21" y="27"/>
                    <a:pt x="21" y="29"/>
                  </a:cubicBezTo>
                  <a:cubicBezTo>
                    <a:pt x="21" y="31"/>
                    <a:pt x="22" y="33"/>
                    <a:pt x="23" y="34"/>
                  </a:cubicBezTo>
                  <a:cubicBezTo>
                    <a:pt x="25" y="36"/>
                    <a:pt x="27" y="37"/>
                    <a:pt x="29" y="37"/>
                  </a:cubicBezTo>
                  <a:cubicBezTo>
                    <a:pt x="31" y="37"/>
                    <a:pt x="33" y="36"/>
                    <a:pt x="34" y="34"/>
                  </a:cubicBezTo>
                  <a:cubicBezTo>
                    <a:pt x="36" y="33"/>
                    <a:pt x="37" y="31"/>
                    <a:pt x="37" y="29"/>
                  </a:cubicBezTo>
                  <a:cubicBezTo>
                    <a:pt x="37" y="27"/>
                    <a:pt x="36" y="25"/>
                    <a:pt x="34" y="23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254" name="Freeform 448">
              <a:extLst>
                <a:ext uri="{FF2B5EF4-FFF2-40B4-BE49-F238E27FC236}">
                  <a16:creationId xmlns:a16="http://schemas.microsoft.com/office/drawing/2014/main" id="{C2EEF44A-FF65-42FA-B38A-571E0DFE7BDD}"/>
                </a:ext>
              </a:extLst>
            </p:cNvPr>
            <p:cNvSpPr>
              <a:spLocks/>
            </p:cNvSpPr>
            <p:nvPr/>
          </p:nvSpPr>
          <p:spPr bwMode="auto">
            <a:xfrm>
              <a:off x="9875838" y="6353175"/>
              <a:ext cx="19050" cy="44450"/>
            </a:xfrm>
            <a:custGeom>
              <a:avLst/>
              <a:gdLst>
                <a:gd name="T0" fmla="*/ 21 w 21"/>
                <a:gd name="T1" fmla="*/ 10 h 50"/>
                <a:gd name="T2" fmla="*/ 11 w 21"/>
                <a:gd name="T3" fmla="*/ 0 h 50"/>
                <a:gd name="T4" fmla="*/ 0 w 21"/>
                <a:gd name="T5" fmla="*/ 10 h 50"/>
                <a:gd name="T6" fmla="*/ 0 w 21"/>
                <a:gd name="T7" fmla="*/ 40 h 50"/>
                <a:gd name="T8" fmla="*/ 11 w 21"/>
                <a:gd name="T9" fmla="*/ 50 h 50"/>
                <a:gd name="T10" fmla="*/ 21 w 21"/>
                <a:gd name="T11" fmla="*/ 40 h 50"/>
                <a:gd name="T12" fmla="*/ 21 w 21"/>
                <a:gd name="T13" fmla="*/ 1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50">
                  <a:moveTo>
                    <a:pt x="21" y="10"/>
                  </a:moveTo>
                  <a:cubicBezTo>
                    <a:pt x="21" y="5"/>
                    <a:pt x="16" y="0"/>
                    <a:pt x="11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6"/>
                    <a:pt x="5" y="50"/>
                    <a:pt x="11" y="50"/>
                  </a:cubicBezTo>
                  <a:cubicBezTo>
                    <a:pt x="16" y="50"/>
                    <a:pt x="21" y="46"/>
                    <a:pt x="21" y="40"/>
                  </a:cubicBezTo>
                  <a:lnTo>
                    <a:pt x="21" y="10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255" name="Rectangle 449">
              <a:extLst>
                <a:ext uri="{FF2B5EF4-FFF2-40B4-BE49-F238E27FC236}">
                  <a16:creationId xmlns:a16="http://schemas.microsoft.com/office/drawing/2014/main" id="{B189565C-6926-4DF7-9C27-728B9B7E3C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13888" y="6362700"/>
              <a:ext cx="17463" cy="17463"/>
            </a:xfrm>
            <a:prstGeom prst="rect">
              <a:avLst/>
            </a:pr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256" name="Freeform 450">
              <a:extLst>
                <a:ext uri="{FF2B5EF4-FFF2-40B4-BE49-F238E27FC236}">
                  <a16:creationId xmlns:a16="http://schemas.microsoft.com/office/drawing/2014/main" id="{A150940C-09D9-4BDB-AB23-DD9A4C8EBED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98013" y="6376988"/>
              <a:ext cx="50800" cy="50800"/>
            </a:xfrm>
            <a:custGeom>
              <a:avLst/>
              <a:gdLst>
                <a:gd name="T0" fmla="*/ 29 w 58"/>
                <a:gd name="T1" fmla="*/ 21 h 58"/>
                <a:gd name="T2" fmla="*/ 23 w 58"/>
                <a:gd name="T3" fmla="*/ 23 h 58"/>
                <a:gd name="T4" fmla="*/ 21 w 58"/>
                <a:gd name="T5" fmla="*/ 29 h 58"/>
                <a:gd name="T6" fmla="*/ 23 w 58"/>
                <a:gd name="T7" fmla="*/ 34 h 58"/>
                <a:gd name="T8" fmla="*/ 29 w 58"/>
                <a:gd name="T9" fmla="*/ 37 h 58"/>
                <a:gd name="T10" fmla="*/ 34 w 58"/>
                <a:gd name="T11" fmla="*/ 34 h 58"/>
                <a:gd name="T12" fmla="*/ 37 w 58"/>
                <a:gd name="T13" fmla="*/ 29 h 58"/>
                <a:gd name="T14" fmla="*/ 34 w 58"/>
                <a:gd name="T15" fmla="*/ 23 h 58"/>
                <a:gd name="T16" fmla="*/ 29 w 58"/>
                <a:gd name="T17" fmla="*/ 21 h 58"/>
                <a:gd name="T18" fmla="*/ 8 w 58"/>
                <a:gd name="T19" fmla="*/ 8 h 58"/>
                <a:gd name="T20" fmla="*/ 29 w 58"/>
                <a:gd name="T21" fmla="*/ 0 h 58"/>
                <a:gd name="T22" fmla="*/ 49 w 58"/>
                <a:gd name="T23" fmla="*/ 8 h 58"/>
                <a:gd name="T24" fmla="*/ 58 w 58"/>
                <a:gd name="T25" fmla="*/ 29 h 58"/>
                <a:gd name="T26" fmla="*/ 49 w 58"/>
                <a:gd name="T27" fmla="*/ 49 h 58"/>
                <a:gd name="T28" fmla="*/ 29 w 58"/>
                <a:gd name="T29" fmla="*/ 58 h 58"/>
                <a:gd name="T30" fmla="*/ 8 w 58"/>
                <a:gd name="T31" fmla="*/ 49 h 58"/>
                <a:gd name="T32" fmla="*/ 0 w 58"/>
                <a:gd name="T33" fmla="*/ 29 h 58"/>
                <a:gd name="T34" fmla="*/ 8 w 58"/>
                <a:gd name="T35" fmla="*/ 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8" h="58">
                  <a:moveTo>
                    <a:pt x="29" y="21"/>
                  </a:moveTo>
                  <a:cubicBezTo>
                    <a:pt x="26" y="21"/>
                    <a:pt x="24" y="22"/>
                    <a:pt x="23" y="23"/>
                  </a:cubicBezTo>
                  <a:cubicBezTo>
                    <a:pt x="21" y="25"/>
                    <a:pt x="21" y="27"/>
                    <a:pt x="21" y="29"/>
                  </a:cubicBezTo>
                  <a:cubicBezTo>
                    <a:pt x="21" y="31"/>
                    <a:pt x="21" y="33"/>
                    <a:pt x="23" y="34"/>
                  </a:cubicBezTo>
                  <a:cubicBezTo>
                    <a:pt x="24" y="36"/>
                    <a:pt x="26" y="37"/>
                    <a:pt x="29" y="37"/>
                  </a:cubicBezTo>
                  <a:cubicBezTo>
                    <a:pt x="31" y="37"/>
                    <a:pt x="33" y="36"/>
                    <a:pt x="34" y="34"/>
                  </a:cubicBezTo>
                  <a:cubicBezTo>
                    <a:pt x="36" y="33"/>
                    <a:pt x="37" y="31"/>
                    <a:pt x="37" y="29"/>
                  </a:cubicBezTo>
                  <a:cubicBezTo>
                    <a:pt x="37" y="27"/>
                    <a:pt x="36" y="25"/>
                    <a:pt x="34" y="23"/>
                  </a:cubicBezTo>
                  <a:cubicBezTo>
                    <a:pt x="33" y="22"/>
                    <a:pt x="31" y="21"/>
                    <a:pt x="29" y="21"/>
                  </a:cubicBezTo>
                  <a:close/>
                  <a:moveTo>
                    <a:pt x="8" y="8"/>
                  </a:moveTo>
                  <a:cubicBezTo>
                    <a:pt x="13" y="3"/>
                    <a:pt x="21" y="0"/>
                    <a:pt x="29" y="0"/>
                  </a:cubicBezTo>
                  <a:cubicBezTo>
                    <a:pt x="37" y="0"/>
                    <a:pt x="44" y="3"/>
                    <a:pt x="49" y="8"/>
                  </a:cubicBezTo>
                  <a:cubicBezTo>
                    <a:pt x="54" y="13"/>
                    <a:pt x="58" y="21"/>
                    <a:pt x="58" y="29"/>
                  </a:cubicBezTo>
                  <a:cubicBezTo>
                    <a:pt x="58" y="37"/>
                    <a:pt x="54" y="44"/>
                    <a:pt x="49" y="49"/>
                  </a:cubicBezTo>
                  <a:cubicBezTo>
                    <a:pt x="44" y="54"/>
                    <a:pt x="37" y="58"/>
                    <a:pt x="29" y="58"/>
                  </a:cubicBezTo>
                  <a:cubicBezTo>
                    <a:pt x="21" y="58"/>
                    <a:pt x="13" y="54"/>
                    <a:pt x="8" y="49"/>
                  </a:cubicBezTo>
                  <a:cubicBezTo>
                    <a:pt x="3" y="44"/>
                    <a:pt x="0" y="37"/>
                    <a:pt x="0" y="29"/>
                  </a:cubicBezTo>
                  <a:cubicBezTo>
                    <a:pt x="0" y="21"/>
                    <a:pt x="3" y="13"/>
                    <a:pt x="8" y="8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257" name="Freeform 451">
              <a:extLst>
                <a:ext uri="{FF2B5EF4-FFF2-40B4-BE49-F238E27FC236}">
                  <a16:creationId xmlns:a16="http://schemas.microsoft.com/office/drawing/2014/main" id="{23117874-C379-4AA9-9D15-7FB5E61E8124}"/>
                </a:ext>
              </a:extLst>
            </p:cNvPr>
            <p:cNvSpPr>
              <a:spLocks/>
            </p:cNvSpPr>
            <p:nvPr/>
          </p:nvSpPr>
          <p:spPr bwMode="auto">
            <a:xfrm>
              <a:off x="9475788" y="6353175"/>
              <a:ext cx="19050" cy="44450"/>
            </a:xfrm>
            <a:custGeom>
              <a:avLst/>
              <a:gdLst>
                <a:gd name="T0" fmla="*/ 21 w 21"/>
                <a:gd name="T1" fmla="*/ 10 h 50"/>
                <a:gd name="T2" fmla="*/ 11 w 21"/>
                <a:gd name="T3" fmla="*/ 0 h 50"/>
                <a:gd name="T4" fmla="*/ 0 w 21"/>
                <a:gd name="T5" fmla="*/ 10 h 50"/>
                <a:gd name="T6" fmla="*/ 0 w 21"/>
                <a:gd name="T7" fmla="*/ 40 h 50"/>
                <a:gd name="T8" fmla="*/ 11 w 21"/>
                <a:gd name="T9" fmla="*/ 50 h 50"/>
                <a:gd name="T10" fmla="*/ 21 w 21"/>
                <a:gd name="T11" fmla="*/ 40 h 50"/>
                <a:gd name="T12" fmla="*/ 21 w 21"/>
                <a:gd name="T13" fmla="*/ 1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50">
                  <a:moveTo>
                    <a:pt x="21" y="10"/>
                  </a:moveTo>
                  <a:cubicBezTo>
                    <a:pt x="21" y="5"/>
                    <a:pt x="16" y="0"/>
                    <a:pt x="11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6"/>
                    <a:pt x="5" y="50"/>
                    <a:pt x="11" y="50"/>
                  </a:cubicBezTo>
                  <a:cubicBezTo>
                    <a:pt x="16" y="50"/>
                    <a:pt x="21" y="46"/>
                    <a:pt x="21" y="40"/>
                  </a:cubicBezTo>
                  <a:lnTo>
                    <a:pt x="21" y="10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258" name="Freeform 452">
              <a:extLst>
                <a:ext uri="{FF2B5EF4-FFF2-40B4-BE49-F238E27FC236}">
                  <a16:creationId xmlns:a16="http://schemas.microsoft.com/office/drawing/2014/main" id="{5CDAF034-6404-4227-973B-F18458B4BBC5}"/>
                </a:ext>
              </a:extLst>
            </p:cNvPr>
            <p:cNvSpPr>
              <a:spLocks/>
            </p:cNvSpPr>
            <p:nvPr/>
          </p:nvSpPr>
          <p:spPr bwMode="auto">
            <a:xfrm>
              <a:off x="9482138" y="6088063"/>
              <a:ext cx="406400" cy="80963"/>
            </a:xfrm>
            <a:custGeom>
              <a:avLst/>
              <a:gdLst>
                <a:gd name="T0" fmla="*/ 10 w 458"/>
                <a:gd name="T1" fmla="*/ 69 h 91"/>
                <a:gd name="T2" fmla="*/ 1 w 458"/>
                <a:gd name="T3" fmla="*/ 81 h 91"/>
                <a:gd name="T4" fmla="*/ 13 w 458"/>
                <a:gd name="T5" fmla="*/ 90 h 91"/>
                <a:gd name="T6" fmla="*/ 448 w 458"/>
                <a:gd name="T7" fmla="*/ 22 h 91"/>
                <a:gd name="T8" fmla="*/ 457 w 458"/>
                <a:gd name="T9" fmla="*/ 10 h 91"/>
                <a:gd name="T10" fmla="*/ 445 w 458"/>
                <a:gd name="T11" fmla="*/ 1 h 91"/>
                <a:gd name="T12" fmla="*/ 10 w 458"/>
                <a:gd name="T13" fmla="*/ 69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8" h="91">
                  <a:moveTo>
                    <a:pt x="10" y="69"/>
                  </a:moveTo>
                  <a:cubicBezTo>
                    <a:pt x="4" y="70"/>
                    <a:pt x="0" y="76"/>
                    <a:pt x="1" y="81"/>
                  </a:cubicBezTo>
                  <a:cubicBezTo>
                    <a:pt x="2" y="87"/>
                    <a:pt x="7" y="91"/>
                    <a:pt x="13" y="90"/>
                  </a:cubicBezTo>
                  <a:cubicBezTo>
                    <a:pt x="448" y="22"/>
                    <a:pt x="448" y="22"/>
                    <a:pt x="448" y="22"/>
                  </a:cubicBezTo>
                  <a:cubicBezTo>
                    <a:pt x="454" y="21"/>
                    <a:pt x="458" y="15"/>
                    <a:pt x="457" y="10"/>
                  </a:cubicBezTo>
                  <a:cubicBezTo>
                    <a:pt x="456" y="4"/>
                    <a:pt x="451" y="0"/>
                    <a:pt x="445" y="1"/>
                  </a:cubicBezTo>
                  <a:lnTo>
                    <a:pt x="10" y="69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259" name="Freeform 453">
              <a:extLst>
                <a:ext uri="{FF2B5EF4-FFF2-40B4-BE49-F238E27FC236}">
                  <a16:creationId xmlns:a16="http://schemas.microsoft.com/office/drawing/2014/main" id="{ABC031BA-024F-474B-9F01-158B8C8A0994}"/>
                </a:ext>
              </a:extLst>
            </p:cNvPr>
            <p:cNvSpPr>
              <a:spLocks/>
            </p:cNvSpPr>
            <p:nvPr/>
          </p:nvSpPr>
          <p:spPr bwMode="auto">
            <a:xfrm>
              <a:off x="9482138" y="6088063"/>
              <a:ext cx="406400" cy="80963"/>
            </a:xfrm>
            <a:custGeom>
              <a:avLst/>
              <a:gdLst>
                <a:gd name="T0" fmla="*/ 445 w 458"/>
                <a:gd name="T1" fmla="*/ 90 h 91"/>
                <a:gd name="T2" fmla="*/ 457 w 458"/>
                <a:gd name="T3" fmla="*/ 81 h 91"/>
                <a:gd name="T4" fmla="*/ 448 w 458"/>
                <a:gd name="T5" fmla="*/ 69 h 91"/>
                <a:gd name="T6" fmla="*/ 13 w 458"/>
                <a:gd name="T7" fmla="*/ 1 h 91"/>
                <a:gd name="T8" fmla="*/ 1 w 458"/>
                <a:gd name="T9" fmla="*/ 10 h 91"/>
                <a:gd name="T10" fmla="*/ 10 w 458"/>
                <a:gd name="T11" fmla="*/ 22 h 91"/>
                <a:gd name="T12" fmla="*/ 445 w 458"/>
                <a:gd name="T13" fmla="*/ 9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8" h="91">
                  <a:moveTo>
                    <a:pt x="445" y="90"/>
                  </a:moveTo>
                  <a:cubicBezTo>
                    <a:pt x="451" y="91"/>
                    <a:pt x="456" y="87"/>
                    <a:pt x="457" y="81"/>
                  </a:cubicBezTo>
                  <a:cubicBezTo>
                    <a:pt x="458" y="76"/>
                    <a:pt x="454" y="70"/>
                    <a:pt x="448" y="69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7" y="0"/>
                    <a:pt x="2" y="4"/>
                    <a:pt x="1" y="10"/>
                  </a:cubicBezTo>
                  <a:cubicBezTo>
                    <a:pt x="0" y="15"/>
                    <a:pt x="4" y="21"/>
                    <a:pt x="10" y="22"/>
                  </a:cubicBezTo>
                  <a:lnTo>
                    <a:pt x="445" y="90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260" name="Freeform 454">
              <a:extLst>
                <a:ext uri="{FF2B5EF4-FFF2-40B4-BE49-F238E27FC236}">
                  <a16:creationId xmlns:a16="http://schemas.microsoft.com/office/drawing/2014/main" id="{763C8246-37AB-4E8C-9700-8968115B1FE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550400" y="6297613"/>
              <a:ext cx="269875" cy="157163"/>
            </a:xfrm>
            <a:custGeom>
              <a:avLst/>
              <a:gdLst>
                <a:gd name="T0" fmla="*/ 75 w 304"/>
                <a:gd name="T1" fmla="*/ 63 h 178"/>
                <a:gd name="T2" fmla="*/ 94 w 304"/>
                <a:gd name="T3" fmla="*/ 46 h 178"/>
                <a:gd name="T4" fmla="*/ 118 w 304"/>
                <a:gd name="T5" fmla="*/ 36 h 178"/>
                <a:gd name="T6" fmla="*/ 145 w 304"/>
                <a:gd name="T7" fmla="*/ 33 h 178"/>
                <a:gd name="T8" fmla="*/ 159 w 304"/>
                <a:gd name="T9" fmla="*/ 33 h 178"/>
                <a:gd name="T10" fmla="*/ 211 w 304"/>
                <a:gd name="T11" fmla="*/ 46 h 178"/>
                <a:gd name="T12" fmla="*/ 229 w 304"/>
                <a:gd name="T13" fmla="*/ 63 h 178"/>
                <a:gd name="T14" fmla="*/ 236 w 304"/>
                <a:gd name="T15" fmla="*/ 85 h 178"/>
                <a:gd name="T16" fmla="*/ 236 w 304"/>
                <a:gd name="T17" fmla="*/ 112 h 178"/>
                <a:gd name="T18" fmla="*/ 236 w 304"/>
                <a:gd name="T19" fmla="*/ 120 h 178"/>
                <a:gd name="T20" fmla="*/ 236 w 304"/>
                <a:gd name="T21" fmla="*/ 123 h 178"/>
                <a:gd name="T22" fmla="*/ 232 w 304"/>
                <a:gd name="T23" fmla="*/ 125 h 178"/>
                <a:gd name="T24" fmla="*/ 225 w 304"/>
                <a:gd name="T25" fmla="*/ 127 h 178"/>
                <a:gd name="T26" fmla="*/ 157 w 304"/>
                <a:gd name="T27" fmla="*/ 150 h 178"/>
                <a:gd name="T28" fmla="*/ 155 w 304"/>
                <a:gd name="T29" fmla="*/ 150 h 178"/>
                <a:gd name="T30" fmla="*/ 149 w 304"/>
                <a:gd name="T31" fmla="*/ 150 h 178"/>
                <a:gd name="T32" fmla="*/ 147 w 304"/>
                <a:gd name="T33" fmla="*/ 150 h 178"/>
                <a:gd name="T34" fmla="*/ 79 w 304"/>
                <a:gd name="T35" fmla="*/ 127 h 178"/>
                <a:gd name="T36" fmla="*/ 72 w 304"/>
                <a:gd name="T37" fmla="*/ 125 h 178"/>
                <a:gd name="T38" fmla="*/ 68 w 304"/>
                <a:gd name="T39" fmla="*/ 123 h 178"/>
                <a:gd name="T40" fmla="*/ 68 w 304"/>
                <a:gd name="T41" fmla="*/ 120 h 178"/>
                <a:gd name="T42" fmla="*/ 68 w 304"/>
                <a:gd name="T43" fmla="*/ 112 h 178"/>
                <a:gd name="T44" fmla="*/ 68 w 304"/>
                <a:gd name="T45" fmla="*/ 85 h 178"/>
                <a:gd name="T46" fmla="*/ 75 w 304"/>
                <a:gd name="T47" fmla="*/ 63 h 178"/>
                <a:gd name="T48" fmla="*/ 252 w 304"/>
                <a:gd name="T49" fmla="*/ 5 h 178"/>
                <a:gd name="T50" fmla="*/ 231 w 304"/>
                <a:gd name="T51" fmla="*/ 0 h 178"/>
                <a:gd name="T52" fmla="*/ 224 w 304"/>
                <a:gd name="T53" fmla="*/ 0 h 178"/>
                <a:gd name="T54" fmla="*/ 81 w 304"/>
                <a:gd name="T55" fmla="*/ 0 h 178"/>
                <a:gd name="T56" fmla="*/ 73 w 304"/>
                <a:gd name="T57" fmla="*/ 0 h 178"/>
                <a:gd name="T58" fmla="*/ 53 w 304"/>
                <a:gd name="T59" fmla="*/ 5 h 178"/>
                <a:gd name="T60" fmla="*/ 24 w 304"/>
                <a:gd name="T61" fmla="*/ 24 h 178"/>
                <a:gd name="T62" fmla="*/ 5 w 304"/>
                <a:gd name="T63" fmla="*/ 52 h 178"/>
                <a:gd name="T64" fmla="*/ 0 w 304"/>
                <a:gd name="T65" fmla="*/ 73 h 178"/>
                <a:gd name="T66" fmla="*/ 0 w 304"/>
                <a:gd name="T67" fmla="*/ 81 h 178"/>
                <a:gd name="T68" fmla="*/ 0 w 304"/>
                <a:gd name="T69" fmla="*/ 133 h 178"/>
                <a:gd name="T70" fmla="*/ 13 w 304"/>
                <a:gd name="T71" fmla="*/ 165 h 178"/>
                <a:gd name="T72" fmla="*/ 46 w 304"/>
                <a:gd name="T73" fmla="*/ 178 h 178"/>
                <a:gd name="T74" fmla="*/ 64 w 304"/>
                <a:gd name="T75" fmla="*/ 178 h 178"/>
                <a:gd name="T76" fmla="*/ 93 w 304"/>
                <a:gd name="T77" fmla="*/ 178 h 178"/>
                <a:gd name="T78" fmla="*/ 211 w 304"/>
                <a:gd name="T79" fmla="*/ 178 h 178"/>
                <a:gd name="T80" fmla="*/ 240 w 304"/>
                <a:gd name="T81" fmla="*/ 178 h 178"/>
                <a:gd name="T82" fmla="*/ 259 w 304"/>
                <a:gd name="T83" fmla="*/ 178 h 178"/>
                <a:gd name="T84" fmla="*/ 291 w 304"/>
                <a:gd name="T85" fmla="*/ 165 h 178"/>
                <a:gd name="T86" fmla="*/ 304 w 304"/>
                <a:gd name="T87" fmla="*/ 133 h 178"/>
                <a:gd name="T88" fmla="*/ 304 w 304"/>
                <a:gd name="T89" fmla="*/ 81 h 178"/>
                <a:gd name="T90" fmla="*/ 304 w 304"/>
                <a:gd name="T91" fmla="*/ 73 h 178"/>
                <a:gd name="T92" fmla="*/ 299 w 304"/>
                <a:gd name="T93" fmla="*/ 52 h 178"/>
                <a:gd name="T94" fmla="*/ 281 w 304"/>
                <a:gd name="T95" fmla="*/ 24 h 178"/>
                <a:gd name="T96" fmla="*/ 252 w 304"/>
                <a:gd name="T97" fmla="*/ 5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4" h="178">
                  <a:moveTo>
                    <a:pt x="75" y="63"/>
                  </a:moveTo>
                  <a:cubicBezTo>
                    <a:pt x="79" y="56"/>
                    <a:pt x="86" y="51"/>
                    <a:pt x="94" y="46"/>
                  </a:cubicBezTo>
                  <a:cubicBezTo>
                    <a:pt x="101" y="42"/>
                    <a:pt x="109" y="38"/>
                    <a:pt x="118" y="36"/>
                  </a:cubicBezTo>
                  <a:cubicBezTo>
                    <a:pt x="126" y="34"/>
                    <a:pt x="135" y="33"/>
                    <a:pt x="145" y="33"/>
                  </a:cubicBezTo>
                  <a:cubicBezTo>
                    <a:pt x="159" y="33"/>
                    <a:pt x="159" y="33"/>
                    <a:pt x="159" y="33"/>
                  </a:cubicBezTo>
                  <a:cubicBezTo>
                    <a:pt x="179" y="33"/>
                    <a:pt x="197" y="38"/>
                    <a:pt x="211" y="46"/>
                  </a:cubicBezTo>
                  <a:cubicBezTo>
                    <a:pt x="218" y="51"/>
                    <a:pt x="225" y="56"/>
                    <a:pt x="229" y="63"/>
                  </a:cubicBezTo>
                  <a:cubicBezTo>
                    <a:pt x="234" y="70"/>
                    <a:pt x="236" y="77"/>
                    <a:pt x="236" y="85"/>
                  </a:cubicBezTo>
                  <a:cubicBezTo>
                    <a:pt x="236" y="112"/>
                    <a:pt x="236" y="112"/>
                    <a:pt x="236" y="112"/>
                  </a:cubicBezTo>
                  <a:cubicBezTo>
                    <a:pt x="236" y="120"/>
                    <a:pt x="236" y="120"/>
                    <a:pt x="236" y="120"/>
                  </a:cubicBezTo>
                  <a:cubicBezTo>
                    <a:pt x="236" y="123"/>
                    <a:pt x="236" y="123"/>
                    <a:pt x="236" y="123"/>
                  </a:cubicBezTo>
                  <a:cubicBezTo>
                    <a:pt x="232" y="125"/>
                    <a:pt x="232" y="125"/>
                    <a:pt x="232" y="125"/>
                  </a:cubicBezTo>
                  <a:cubicBezTo>
                    <a:pt x="225" y="127"/>
                    <a:pt x="225" y="127"/>
                    <a:pt x="225" y="127"/>
                  </a:cubicBezTo>
                  <a:cubicBezTo>
                    <a:pt x="157" y="150"/>
                    <a:pt x="157" y="150"/>
                    <a:pt x="157" y="150"/>
                  </a:cubicBezTo>
                  <a:cubicBezTo>
                    <a:pt x="155" y="150"/>
                    <a:pt x="155" y="150"/>
                    <a:pt x="155" y="150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47" y="150"/>
                    <a:pt x="147" y="150"/>
                    <a:pt x="147" y="150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72" y="125"/>
                    <a:pt x="72" y="125"/>
                    <a:pt x="72" y="125"/>
                  </a:cubicBezTo>
                  <a:cubicBezTo>
                    <a:pt x="68" y="123"/>
                    <a:pt x="68" y="123"/>
                    <a:pt x="68" y="123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8" y="85"/>
                    <a:pt x="68" y="85"/>
                    <a:pt x="68" y="85"/>
                  </a:cubicBezTo>
                  <a:cubicBezTo>
                    <a:pt x="68" y="77"/>
                    <a:pt x="71" y="70"/>
                    <a:pt x="75" y="63"/>
                  </a:cubicBezTo>
                  <a:close/>
                  <a:moveTo>
                    <a:pt x="252" y="5"/>
                  </a:moveTo>
                  <a:cubicBezTo>
                    <a:pt x="245" y="3"/>
                    <a:pt x="238" y="1"/>
                    <a:pt x="231" y="0"/>
                  </a:cubicBezTo>
                  <a:cubicBezTo>
                    <a:pt x="228" y="0"/>
                    <a:pt x="226" y="0"/>
                    <a:pt x="224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78" y="0"/>
                    <a:pt x="76" y="0"/>
                    <a:pt x="73" y="0"/>
                  </a:cubicBezTo>
                  <a:cubicBezTo>
                    <a:pt x="66" y="1"/>
                    <a:pt x="59" y="3"/>
                    <a:pt x="53" y="5"/>
                  </a:cubicBezTo>
                  <a:cubicBezTo>
                    <a:pt x="42" y="9"/>
                    <a:pt x="32" y="16"/>
                    <a:pt x="24" y="24"/>
                  </a:cubicBezTo>
                  <a:cubicBezTo>
                    <a:pt x="16" y="32"/>
                    <a:pt x="9" y="42"/>
                    <a:pt x="5" y="52"/>
                  </a:cubicBezTo>
                  <a:cubicBezTo>
                    <a:pt x="3" y="59"/>
                    <a:pt x="1" y="66"/>
                    <a:pt x="0" y="73"/>
                  </a:cubicBezTo>
                  <a:cubicBezTo>
                    <a:pt x="0" y="76"/>
                    <a:pt x="0" y="78"/>
                    <a:pt x="0" y="81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0" y="145"/>
                    <a:pt x="5" y="157"/>
                    <a:pt x="13" y="165"/>
                  </a:cubicBezTo>
                  <a:cubicBezTo>
                    <a:pt x="22" y="173"/>
                    <a:pt x="33" y="178"/>
                    <a:pt x="46" y="178"/>
                  </a:cubicBezTo>
                  <a:cubicBezTo>
                    <a:pt x="64" y="178"/>
                    <a:pt x="64" y="178"/>
                    <a:pt x="64" y="178"/>
                  </a:cubicBezTo>
                  <a:cubicBezTo>
                    <a:pt x="93" y="178"/>
                    <a:pt x="93" y="178"/>
                    <a:pt x="93" y="178"/>
                  </a:cubicBezTo>
                  <a:cubicBezTo>
                    <a:pt x="211" y="178"/>
                    <a:pt x="211" y="178"/>
                    <a:pt x="211" y="178"/>
                  </a:cubicBezTo>
                  <a:cubicBezTo>
                    <a:pt x="240" y="178"/>
                    <a:pt x="240" y="178"/>
                    <a:pt x="240" y="178"/>
                  </a:cubicBezTo>
                  <a:cubicBezTo>
                    <a:pt x="259" y="178"/>
                    <a:pt x="259" y="178"/>
                    <a:pt x="259" y="178"/>
                  </a:cubicBezTo>
                  <a:cubicBezTo>
                    <a:pt x="271" y="178"/>
                    <a:pt x="283" y="173"/>
                    <a:pt x="291" y="165"/>
                  </a:cubicBezTo>
                  <a:cubicBezTo>
                    <a:pt x="299" y="157"/>
                    <a:pt x="304" y="145"/>
                    <a:pt x="304" y="133"/>
                  </a:cubicBezTo>
                  <a:cubicBezTo>
                    <a:pt x="304" y="81"/>
                    <a:pt x="304" y="81"/>
                    <a:pt x="304" y="81"/>
                  </a:cubicBezTo>
                  <a:cubicBezTo>
                    <a:pt x="304" y="78"/>
                    <a:pt x="304" y="76"/>
                    <a:pt x="304" y="73"/>
                  </a:cubicBezTo>
                  <a:cubicBezTo>
                    <a:pt x="303" y="66"/>
                    <a:pt x="302" y="59"/>
                    <a:pt x="299" y="52"/>
                  </a:cubicBezTo>
                  <a:cubicBezTo>
                    <a:pt x="295" y="42"/>
                    <a:pt x="289" y="32"/>
                    <a:pt x="281" y="24"/>
                  </a:cubicBezTo>
                  <a:cubicBezTo>
                    <a:pt x="272" y="16"/>
                    <a:pt x="263" y="9"/>
                    <a:pt x="252" y="5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261" name="Freeform 455">
              <a:extLst>
                <a:ext uri="{FF2B5EF4-FFF2-40B4-BE49-F238E27FC236}">
                  <a16:creationId xmlns:a16="http://schemas.microsoft.com/office/drawing/2014/main" id="{1130E257-AD94-4802-B4D0-BB806587EF56}"/>
                </a:ext>
              </a:extLst>
            </p:cNvPr>
            <p:cNvSpPr>
              <a:spLocks/>
            </p:cNvSpPr>
            <p:nvPr/>
          </p:nvSpPr>
          <p:spPr bwMode="auto">
            <a:xfrm>
              <a:off x="9620250" y="6335713"/>
              <a:ext cx="130175" cy="85725"/>
            </a:xfrm>
            <a:custGeom>
              <a:avLst/>
              <a:gdLst>
                <a:gd name="T0" fmla="*/ 142 w 147"/>
                <a:gd name="T1" fmla="*/ 26 h 97"/>
                <a:gd name="T2" fmla="*/ 126 w 147"/>
                <a:gd name="T3" fmla="*/ 12 h 97"/>
                <a:gd name="T4" fmla="*/ 80 w 147"/>
                <a:gd name="T5" fmla="*/ 0 h 97"/>
                <a:gd name="T6" fmla="*/ 66 w 147"/>
                <a:gd name="T7" fmla="*/ 0 h 97"/>
                <a:gd name="T8" fmla="*/ 41 w 147"/>
                <a:gd name="T9" fmla="*/ 3 h 97"/>
                <a:gd name="T10" fmla="*/ 20 w 147"/>
                <a:gd name="T11" fmla="*/ 12 h 97"/>
                <a:gd name="T12" fmla="*/ 5 w 147"/>
                <a:gd name="T13" fmla="*/ 26 h 97"/>
                <a:gd name="T14" fmla="*/ 0 w 147"/>
                <a:gd name="T15" fmla="*/ 42 h 97"/>
                <a:gd name="T16" fmla="*/ 0 w 147"/>
                <a:gd name="T17" fmla="*/ 69 h 97"/>
                <a:gd name="T18" fmla="*/ 0 w 147"/>
                <a:gd name="T19" fmla="*/ 73 h 97"/>
                <a:gd name="T20" fmla="*/ 3 w 147"/>
                <a:gd name="T21" fmla="*/ 74 h 97"/>
                <a:gd name="T22" fmla="*/ 71 w 147"/>
                <a:gd name="T23" fmla="*/ 97 h 97"/>
                <a:gd name="T24" fmla="*/ 76 w 147"/>
                <a:gd name="T25" fmla="*/ 97 h 97"/>
                <a:gd name="T26" fmla="*/ 143 w 147"/>
                <a:gd name="T27" fmla="*/ 74 h 97"/>
                <a:gd name="T28" fmla="*/ 147 w 147"/>
                <a:gd name="T29" fmla="*/ 73 h 97"/>
                <a:gd name="T30" fmla="*/ 147 w 147"/>
                <a:gd name="T31" fmla="*/ 69 h 97"/>
                <a:gd name="T32" fmla="*/ 147 w 147"/>
                <a:gd name="T33" fmla="*/ 42 h 97"/>
                <a:gd name="T34" fmla="*/ 142 w 147"/>
                <a:gd name="T35" fmla="*/ 26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7" h="97">
                  <a:moveTo>
                    <a:pt x="142" y="26"/>
                  </a:moveTo>
                  <a:cubicBezTo>
                    <a:pt x="138" y="21"/>
                    <a:pt x="133" y="16"/>
                    <a:pt x="126" y="12"/>
                  </a:cubicBezTo>
                  <a:cubicBezTo>
                    <a:pt x="114" y="5"/>
                    <a:pt x="98" y="0"/>
                    <a:pt x="80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57" y="0"/>
                    <a:pt x="49" y="1"/>
                    <a:pt x="41" y="3"/>
                  </a:cubicBezTo>
                  <a:cubicBezTo>
                    <a:pt x="33" y="5"/>
                    <a:pt x="26" y="8"/>
                    <a:pt x="20" y="12"/>
                  </a:cubicBezTo>
                  <a:cubicBezTo>
                    <a:pt x="14" y="16"/>
                    <a:pt x="8" y="21"/>
                    <a:pt x="5" y="26"/>
                  </a:cubicBezTo>
                  <a:cubicBezTo>
                    <a:pt x="2" y="31"/>
                    <a:pt x="0" y="36"/>
                    <a:pt x="0" y="42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3" y="74"/>
                    <a:pt x="3" y="74"/>
                    <a:pt x="3" y="74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6" y="97"/>
                    <a:pt x="76" y="97"/>
                    <a:pt x="76" y="97"/>
                  </a:cubicBezTo>
                  <a:cubicBezTo>
                    <a:pt x="143" y="74"/>
                    <a:pt x="143" y="74"/>
                    <a:pt x="143" y="74"/>
                  </a:cubicBezTo>
                  <a:cubicBezTo>
                    <a:pt x="147" y="73"/>
                    <a:pt x="147" y="73"/>
                    <a:pt x="147" y="73"/>
                  </a:cubicBezTo>
                  <a:cubicBezTo>
                    <a:pt x="147" y="69"/>
                    <a:pt x="147" y="69"/>
                    <a:pt x="147" y="69"/>
                  </a:cubicBezTo>
                  <a:cubicBezTo>
                    <a:pt x="147" y="42"/>
                    <a:pt x="147" y="42"/>
                    <a:pt x="147" y="42"/>
                  </a:cubicBezTo>
                  <a:cubicBezTo>
                    <a:pt x="147" y="36"/>
                    <a:pt x="145" y="31"/>
                    <a:pt x="142" y="26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262" name="Freeform 456">
              <a:extLst>
                <a:ext uri="{FF2B5EF4-FFF2-40B4-BE49-F238E27FC236}">
                  <a16:creationId xmlns:a16="http://schemas.microsoft.com/office/drawing/2014/main" id="{AB2CBC30-FCCD-4DB2-8D6C-BA66ED5A8599}"/>
                </a:ext>
              </a:extLst>
            </p:cNvPr>
            <p:cNvSpPr>
              <a:spLocks/>
            </p:cNvSpPr>
            <p:nvPr/>
          </p:nvSpPr>
          <p:spPr bwMode="auto">
            <a:xfrm>
              <a:off x="9625013" y="6203950"/>
              <a:ext cx="120650" cy="84138"/>
            </a:xfrm>
            <a:custGeom>
              <a:avLst/>
              <a:gdLst>
                <a:gd name="T0" fmla="*/ 0 w 136"/>
                <a:gd name="T1" fmla="*/ 97 h 97"/>
                <a:gd name="T2" fmla="*/ 136 w 136"/>
                <a:gd name="T3" fmla="*/ 97 h 97"/>
                <a:gd name="T4" fmla="*/ 136 w 136"/>
                <a:gd name="T5" fmla="*/ 61 h 97"/>
                <a:gd name="T6" fmla="*/ 119 w 136"/>
                <a:gd name="T7" fmla="*/ 19 h 97"/>
                <a:gd name="T8" fmla="*/ 61 w 136"/>
                <a:gd name="T9" fmla="*/ 2 h 97"/>
                <a:gd name="T10" fmla="*/ 0 w 136"/>
                <a:gd name="T11" fmla="*/ 61 h 97"/>
                <a:gd name="T12" fmla="*/ 0 w 136"/>
                <a:gd name="T13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6" h="97">
                  <a:moveTo>
                    <a:pt x="0" y="97"/>
                  </a:moveTo>
                  <a:cubicBezTo>
                    <a:pt x="136" y="97"/>
                    <a:pt x="136" y="97"/>
                    <a:pt x="136" y="97"/>
                  </a:cubicBezTo>
                  <a:cubicBezTo>
                    <a:pt x="136" y="61"/>
                    <a:pt x="136" y="61"/>
                    <a:pt x="136" y="61"/>
                  </a:cubicBezTo>
                  <a:cubicBezTo>
                    <a:pt x="136" y="45"/>
                    <a:pt x="130" y="30"/>
                    <a:pt x="119" y="19"/>
                  </a:cubicBezTo>
                  <a:cubicBezTo>
                    <a:pt x="104" y="5"/>
                    <a:pt x="81" y="0"/>
                    <a:pt x="61" y="2"/>
                  </a:cubicBezTo>
                  <a:cubicBezTo>
                    <a:pt x="28" y="5"/>
                    <a:pt x="0" y="25"/>
                    <a:pt x="0" y="61"/>
                  </a:cubicBezTo>
                  <a:lnTo>
                    <a:pt x="0" y="97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</p:grpSp>
      <p:grpSp>
        <p:nvGrpSpPr>
          <p:cNvPr id="550" name="Group 549">
            <a:extLst>
              <a:ext uri="{FF2B5EF4-FFF2-40B4-BE49-F238E27FC236}">
                <a16:creationId xmlns:a16="http://schemas.microsoft.com/office/drawing/2014/main" id="{F2848F24-1771-497F-B2AE-B5519C5A5163}"/>
              </a:ext>
            </a:extLst>
          </p:cNvPr>
          <p:cNvGrpSpPr>
            <a:grpSpLocks noChangeAspect="1"/>
          </p:cNvGrpSpPr>
          <p:nvPr/>
        </p:nvGrpSpPr>
        <p:grpSpPr>
          <a:xfrm>
            <a:off x="10974937" y="5690363"/>
            <a:ext cx="849313" cy="847725"/>
            <a:chOff x="10237788" y="5880100"/>
            <a:chExt cx="849313" cy="847725"/>
          </a:xfrm>
        </p:grpSpPr>
        <p:sp>
          <p:nvSpPr>
            <p:cNvPr id="263" name="Oval 457">
              <a:extLst>
                <a:ext uri="{FF2B5EF4-FFF2-40B4-BE49-F238E27FC236}">
                  <a16:creationId xmlns:a16="http://schemas.microsoft.com/office/drawing/2014/main" id="{6567EFB6-DDA1-402F-9735-EDC73B7231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237788" y="5880100"/>
              <a:ext cx="849313" cy="847725"/>
            </a:xfrm>
            <a:prstGeom prst="ellipse">
              <a:avLst/>
            </a:prstGeom>
            <a:solidFill>
              <a:srgbClr val="EC4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264" name="Freeform 458">
              <a:extLst>
                <a:ext uri="{FF2B5EF4-FFF2-40B4-BE49-F238E27FC236}">
                  <a16:creationId xmlns:a16="http://schemas.microsoft.com/office/drawing/2014/main" id="{8BB974CD-4C25-4F69-BF65-989FC4D69B8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429875" y="6251575"/>
              <a:ext cx="465138" cy="125413"/>
            </a:xfrm>
            <a:custGeom>
              <a:avLst/>
              <a:gdLst>
                <a:gd name="T0" fmla="*/ 395 w 524"/>
                <a:gd name="T1" fmla="*/ 0 h 141"/>
                <a:gd name="T2" fmla="*/ 273 w 524"/>
                <a:gd name="T3" fmla="*/ 0 h 141"/>
                <a:gd name="T4" fmla="*/ 110 w 524"/>
                <a:gd name="T5" fmla="*/ 0 h 141"/>
                <a:gd name="T6" fmla="*/ 108 w 524"/>
                <a:gd name="T7" fmla="*/ 0 h 141"/>
                <a:gd name="T8" fmla="*/ 32 w 524"/>
                <a:gd name="T9" fmla="*/ 0 h 141"/>
                <a:gd name="T10" fmla="*/ 29 w 524"/>
                <a:gd name="T11" fmla="*/ 0 h 141"/>
                <a:gd name="T12" fmla="*/ 9 w 524"/>
                <a:gd name="T13" fmla="*/ 8 h 141"/>
                <a:gd name="T14" fmla="*/ 0 w 524"/>
                <a:gd name="T15" fmla="*/ 29 h 141"/>
                <a:gd name="T16" fmla="*/ 0 w 524"/>
                <a:gd name="T17" fmla="*/ 112 h 141"/>
                <a:gd name="T18" fmla="*/ 9 w 524"/>
                <a:gd name="T19" fmla="*/ 133 h 141"/>
                <a:gd name="T20" fmla="*/ 22 w 524"/>
                <a:gd name="T21" fmla="*/ 140 h 141"/>
                <a:gd name="T22" fmla="*/ 39 w 524"/>
                <a:gd name="T23" fmla="*/ 99 h 141"/>
                <a:gd name="T24" fmla="*/ 81 w 524"/>
                <a:gd name="T25" fmla="*/ 81 h 141"/>
                <a:gd name="T26" fmla="*/ 123 w 524"/>
                <a:gd name="T27" fmla="*/ 99 h 141"/>
                <a:gd name="T28" fmla="*/ 130 w 524"/>
                <a:gd name="T29" fmla="*/ 107 h 141"/>
                <a:gd name="T30" fmla="*/ 136 w 524"/>
                <a:gd name="T31" fmla="*/ 99 h 141"/>
                <a:gd name="T32" fmla="*/ 178 w 524"/>
                <a:gd name="T33" fmla="*/ 81 h 141"/>
                <a:gd name="T34" fmla="*/ 220 w 524"/>
                <a:gd name="T35" fmla="*/ 99 h 141"/>
                <a:gd name="T36" fmla="*/ 227 w 524"/>
                <a:gd name="T37" fmla="*/ 107 h 141"/>
                <a:gd name="T38" fmla="*/ 233 w 524"/>
                <a:gd name="T39" fmla="*/ 99 h 141"/>
                <a:gd name="T40" fmla="*/ 275 w 524"/>
                <a:gd name="T41" fmla="*/ 81 h 141"/>
                <a:gd name="T42" fmla="*/ 317 w 524"/>
                <a:gd name="T43" fmla="*/ 99 h 141"/>
                <a:gd name="T44" fmla="*/ 324 w 524"/>
                <a:gd name="T45" fmla="*/ 107 h 141"/>
                <a:gd name="T46" fmla="*/ 331 w 524"/>
                <a:gd name="T47" fmla="*/ 99 h 141"/>
                <a:gd name="T48" fmla="*/ 373 w 524"/>
                <a:gd name="T49" fmla="*/ 81 h 141"/>
                <a:gd name="T50" fmla="*/ 415 w 524"/>
                <a:gd name="T51" fmla="*/ 99 h 141"/>
                <a:gd name="T52" fmla="*/ 432 w 524"/>
                <a:gd name="T53" fmla="*/ 141 h 141"/>
                <a:gd name="T54" fmla="*/ 432 w 524"/>
                <a:gd name="T55" fmla="*/ 141 h 141"/>
                <a:gd name="T56" fmla="*/ 458 w 524"/>
                <a:gd name="T57" fmla="*/ 141 h 141"/>
                <a:gd name="T58" fmla="*/ 463 w 524"/>
                <a:gd name="T59" fmla="*/ 141 h 141"/>
                <a:gd name="T60" fmla="*/ 466 w 524"/>
                <a:gd name="T61" fmla="*/ 137 h 141"/>
                <a:gd name="T62" fmla="*/ 516 w 524"/>
                <a:gd name="T63" fmla="*/ 76 h 141"/>
                <a:gd name="T64" fmla="*/ 524 w 524"/>
                <a:gd name="T65" fmla="*/ 66 h 141"/>
                <a:gd name="T66" fmla="*/ 513 w 524"/>
                <a:gd name="T67" fmla="*/ 60 h 141"/>
                <a:gd name="T68" fmla="*/ 400 w 524"/>
                <a:gd name="T69" fmla="*/ 1 h 141"/>
                <a:gd name="T70" fmla="*/ 395 w 524"/>
                <a:gd name="T71" fmla="*/ 0 h 141"/>
                <a:gd name="T72" fmla="*/ 162 w 524"/>
                <a:gd name="T73" fmla="*/ 60 h 141"/>
                <a:gd name="T74" fmla="*/ 162 w 524"/>
                <a:gd name="T75" fmla="*/ 38 h 141"/>
                <a:gd name="T76" fmla="*/ 194 w 524"/>
                <a:gd name="T77" fmla="*/ 38 h 141"/>
                <a:gd name="T78" fmla="*/ 194 w 524"/>
                <a:gd name="T79" fmla="*/ 60 h 141"/>
                <a:gd name="T80" fmla="*/ 162 w 524"/>
                <a:gd name="T81" fmla="*/ 60 h 141"/>
                <a:gd name="T82" fmla="*/ 259 w 524"/>
                <a:gd name="T83" fmla="*/ 60 h 141"/>
                <a:gd name="T84" fmla="*/ 259 w 524"/>
                <a:gd name="T85" fmla="*/ 38 h 141"/>
                <a:gd name="T86" fmla="*/ 292 w 524"/>
                <a:gd name="T87" fmla="*/ 38 h 141"/>
                <a:gd name="T88" fmla="*/ 292 w 524"/>
                <a:gd name="T89" fmla="*/ 60 h 141"/>
                <a:gd name="T90" fmla="*/ 259 w 524"/>
                <a:gd name="T91" fmla="*/ 60 h 141"/>
                <a:gd name="T92" fmla="*/ 65 w 524"/>
                <a:gd name="T93" fmla="*/ 38 h 141"/>
                <a:gd name="T94" fmla="*/ 97 w 524"/>
                <a:gd name="T95" fmla="*/ 38 h 141"/>
                <a:gd name="T96" fmla="*/ 97 w 524"/>
                <a:gd name="T97" fmla="*/ 60 h 141"/>
                <a:gd name="T98" fmla="*/ 65 w 524"/>
                <a:gd name="T99" fmla="*/ 60 h 141"/>
                <a:gd name="T100" fmla="*/ 65 w 524"/>
                <a:gd name="T101" fmla="*/ 38 h 141"/>
                <a:gd name="T102" fmla="*/ 356 w 524"/>
                <a:gd name="T103" fmla="*/ 38 h 141"/>
                <a:gd name="T104" fmla="*/ 389 w 524"/>
                <a:gd name="T105" fmla="*/ 38 h 141"/>
                <a:gd name="T106" fmla="*/ 389 w 524"/>
                <a:gd name="T107" fmla="*/ 60 h 141"/>
                <a:gd name="T108" fmla="*/ 356 w 524"/>
                <a:gd name="T109" fmla="*/ 60 h 141"/>
                <a:gd name="T110" fmla="*/ 356 w 524"/>
                <a:gd name="T111" fmla="*/ 38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24" h="141">
                  <a:moveTo>
                    <a:pt x="395" y="0"/>
                  </a:moveTo>
                  <a:cubicBezTo>
                    <a:pt x="273" y="0"/>
                    <a:pt x="273" y="0"/>
                    <a:pt x="273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1" y="0"/>
                    <a:pt x="14" y="3"/>
                    <a:pt x="9" y="8"/>
                  </a:cubicBezTo>
                  <a:cubicBezTo>
                    <a:pt x="3" y="14"/>
                    <a:pt x="0" y="21"/>
                    <a:pt x="0" y="29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20"/>
                    <a:pt x="3" y="127"/>
                    <a:pt x="9" y="133"/>
                  </a:cubicBezTo>
                  <a:cubicBezTo>
                    <a:pt x="12" y="136"/>
                    <a:pt x="17" y="139"/>
                    <a:pt x="22" y="140"/>
                  </a:cubicBezTo>
                  <a:cubicBezTo>
                    <a:pt x="22" y="125"/>
                    <a:pt x="28" y="110"/>
                    <a:pt x="39" y="99"/>
                  </a:cubicBezTo>
                  <a:cubicBezTo>
                    <a:pt x="50" y="88"/>
                    <a:pt x="65" y="81"/>
                    <a:pt x="81" y="81"/>
                  </a:cubicBezTo>
                  <a:cubicBezTo>
                    <a:pt x="97" y="81"/>
                    <a:pt x="112" y="88"/>
                    <a:pt x="123" y="99"/>
                  </a:cubicBezTo>
                  <a:cubicBezTo>
                    <a:pt x="125" y="101"/>
                    <a:pt x="128" y="104"/>
                    <a:pt x="130" y="107"/>
                  </a:cubicBezTo>
                  <a:cubicBezTo>
                    <a:pt x="132" y="104"/>
                    <a:pt x="134" y="101"/>
                    <a:pt x="136" y="99"/>
                  </a:cubicBezTo>
                  <a:cubicBezTo>
                    <a:pt x="147" y="88"/>
                    <a:pt x="162" y="81"/>
                    <a:pt x="178" y="81"/>
                  </a:cubicBezTo>
                  <a:cubicBezTo>
                    <a:pt x="194" y="81"/>
                    <a:pt x="209" y="88"/>
                    <a:pt x="220" y="99"/>
                  </a:cubicBezTo>
                  <a:cubicBezTo>
                    <a:pt x="223" y="101"/>
                    <a:pt x="225" y="104"/>
                    <a:pt x="227" y="107"/>
                  </a:cubicBezTo>
                  <a:cubicBezTo>
                    <a:pt x="229" y="104"/>
                    <a:pt x="231" y="101"/>
                    <a:pt x="233" y="99"/>
                  </a:cubicBezTo>
                  <a:cubicBezTo>
                    <a:pt x="245" y="88"/>
                    <a:pt x="260" y="81"/>
                    <a:pt x="275" y="81"/>
                  </a:cubicBezTo>
                  <a:cubicBezTo>
                    <a:pt x="291" y="81"/>
                    <a:pt x="306" y="88"/>
                    <a:pt x="317" y="99"/>
                  </a:cubicBezTo>
                  <a:cubicBezTo>
                    <a:pt x="320" y="101"/>
                    <a:pt x="322" y="104"/>
                    <a:pt x="324" y="107"/>
                  </a:cubicBezTo>
                  <a:cubicBezTo>
                    <a:pt x="326" y="104"/>
                    <a:pt x="328" y="101"/>
                    <a:pt x="331" y="99"/>
                  </a:cubicBezTo>
                  <a:cubicBezTo>
                    <a:pt x="342" y="88"/>
                    <a:pt x="357" y="81"/>
                    <a:pt x="373" y="81"/>
                  </a:cubicBezTo>
                  <a:cubicBezTo>
                    <a:pt x="388" y="81"/>
                    <a:pt x="404" y="88"/>
                    <a:pt x="415" y="99"/>
                  </a:cubicBezTo>
                  <a:cubicBezTo>
                    <a:pt x="426" y="110"/>
                    <a:pt x="432" y="125"/>
                    <a:pt x="432" y="141"/>
                  </a:cubicBezTo>
                  <a:cubicBezTo>
                    <a:pt x="432" y="141"/>
                    <a:pt x="432" y="141"/>
                    <a:pt x="432" y="141"/>
                  </a:cubicBezTo>
                  <a:cubicBezTo>
                    <a:pt x="458" y="141"/>
                    <a:pt x="458" y="141"/>
                    <a:pt x="458" y="141"/>
                  </a:cubicBezTo>
                  <a:cubicBezTo>
                    <a:pt x="463" y="141"/>
                    <a:pt x="463" y="141"/>
                    <a:pt x="463" y="141"/>
                  </a:cubicBezTo>
                  <a:cubicBezTo>
                    <a:pt x="466" y="137"/>
                    <a:pt x="466" y="137"/>
                    <a:pt x="466" y="137"/>
                  </a:cubicBezTo>
                  <a:cubicBezTo>
                    <a:pt x="516" y="76"/>
                    <a:pt x="516" y="76"/>
                    <a:pt x="516" y="76"/>
                  </a:cubicBezTo>
                  <a:cubicBezTo>
                    <a:pt x="524" y="66"/>
                    <a:pt x="524" y="66"/>
                    <a:pt x="524" y="66"/>
                  </a:cubicBezTo>
                  <a:cubicBezTo>
                    <a:pt x="513" y="60"/>
                    <a:pt x="513" y="60"/>
                    <a:pt x="513" y="60"/>
                  </a:cubicBezTo>
                  <a:cubicBezTo>
                    <a:pt x="400" y="1"/>
                    <a:pt x="400" y="1"/>
                    <a:pt x="400" y="1"/>
                  </a:cubicBezTo>
                  <a:cubicBezTo>
                    <a:pt x="395" y="0"/>
                    <a:pt x="395" y="0"/>
                    <a:pt x="395" y="0"/>
                  </a:cubicBezTo>
                  <a:close/>
                  <a:moveTo>
                    <a:pt x="162" y="60"/>
                  </a:moveTo>
                  <a:cubicBezTo>
                    <a:pt x="162" y="38"/>
                    <a:pt x="162" y="38"/>
                    <a:pt x="162" y="38"/>
                  </a:cubicBezTo>
                  <a:cubicBezTo>
                    <a:pt x="194" y="38"/>
                    <a:pt x="194" y="38"/>
                    <a:pt x="194" y="38"/>
                  </a:cubicBezTo>
                  <a:cubicBezTo>
                    <a:pt x="194" y="60"/>
                    <a:pt x="194" y="60"/>
                    <a:pt x="194" y="60"/>
                  </a:cubicBezTo>
                  <a:cubicBezTo>
                    <a:pt x="162" y="60"/>
                    <a:pt x="162" y="60"/>
                    <a:pt x="162" y="60"/>
                  </a:cubicBezTo>
                  <a:close/>
                  <a:moveTo>
                    <a:pt x="259" y="60"/>
                  </a:moveTo>
                  <a:cubicBezTo>
                    <a:pt x="259" y="38"/>
                    <a:pt x="259" y="38"/>
                    <a:pt x="259" y="38"/>
                  </a:cubicBezTo>
                  <a:cubicBezTo>
                    <a:pt x="292" y="38"/>
                    <a:pt x="292" y="38"/>
                    <a:pt x="292" y="38"/>
                  </a:cubicBezTo>
                  <a:cubicBezTo>
                    <a:pt x="292" y="60"/>
                    <a:pt x="292" y="60"/>
                    <a:pt x="292" y="60"/>
                  </a:cubicBezTo>
                  <a:cubicBezTo>
                    <a:pt x="259" y="60"/>
                    <a:pt x="259" y="60"/>
                    <a:pt x="259" y="60"/>
                  </a:cubicBezTo>
                  <a:close/>
                  <a:moveTo>
                    <a:pt x="65" y="38"/>
                  </a:moveTo>
                  <a:cubicBezTo>
                    <a:pt x="97" y="38"/>
                    <a:pt x="97" y="38"/>
                    <a:pt x="97" y="38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65" y="60"/>
                    <a:pt x="65" y="60"/>
                    <a:pt x="65" y="60"/>
                  </a:cubicBezTo>
                  <a:cubicBezTo>
                    <a:pt x="65" y="38"/>
                    <a:pt x="65" y="38"/>
                    <a:pt x="65" y="38"/>
                  </a:cubicBezTo>
                  <a:close/>
                  <a:moveTo>
                    <a:pt x="356" y="38"/>
                  </a:moveTo>
                  <a:cubicBezTo>
                    <a:pt x="389" y="38"/>
                    <a:pt x="389" y="38"/>
                    <a:pt x="389" y="38"/>
                  </a:cubicBezTo>
                  <a:cubicBezTo>
                    <a:pt x="389" y="60"/>
                    <a:pt x="389" y="60"/>
                    <a:pt x="389" y="60"/>
                  </a:cubicBezTo>
                  <a:cubicBezTo>
                    <a:pt x="356" y="60"/>
                    <a:pt x="356" y="60"/>
                    <a:pt x="356" y="60"/>
                  </a:cubicBezTo>
                  <a:lnTo>
                    <a:pt x="356" y="38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265" name="Freeform 459">
              <a:extLst>
                <a:ext uri="{FF2B5EF4-FFF2-40B4-BE49-F238E27FC236}">
                  <a16:creationId xmlns:a16="http://schemas.microsoft.com/office/drawing/2014/main" id="{0A7015E1-89AE-4895-97C3-5B0B4A39088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58450" y="6332538"/>
              <a:ext cx="87313" cy="85725"/>
            </a:xfrm>
            <a:custGeom>
              <a:avLst/>
              <a:gdLst>
                <a:gd name="T0" fmla="*/ 49 w 98"/>
                <a:gd name="T1" fmla="*/ 0 h 97"/>
                <a:gd name="T2" fmla="*/ 83 w 98"/>
                <a:gd name="T3" fmla="*/ 14 h 97"/>
                <a:gd name="T4" fmla="*/ 98 w 98"/>
                <a:gd name="T5" fmla="*/ 49 h 97"/>
                <a:gd name="T6" fmla="*/ 83 w 98"/>
                <a:gd name="T7" fmla="*/ 83 h 97"/>
                <a:gd name="T8" fmla="*/ 49 w 98"/>
                <a:gd name="T9" fmla="*/ 97 h 97"/>
                <a:gd name="T10" fmla="*/ 15 w 98"/>
                <a:gd name="T11" fmla="*/ 83 h 97"/>
                <a:gd name="T12" fmla="*/ 0 w 98"/>
                <a:gd name="T13" fmla="*/ 49 h 97"/>
                <a:gd name="T14" fmla="*/ 15 w 98"/>
                <a:gd name="T15" fmla="*/ 14 h 97"/>
                <a:gd name="T16" fmla="*/ 49 w 98"/>
                <a:gd name="T17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97">
                  <a:moveTo>
                    <a:pt x="49" y="0"/>
                  </a:moveTo>
                  <a:cubicBezTo>
                    <a:pt x="62" y="0"/>
                    <a:pt x="75" y="6"/>
                    <a:pt x="83" y="14"/>
                  </a:cubicBezTo>
                  <a:cubicBezTo>
                    <a:pt x="92" y="23"/>
                    <a:pt x="98" y="35"/>
                    <a:pt x="98" y="49"/>
                  </a:cubicBezTo>
                  <a:cubicBezTo>
                    <a:pt x="98" y="62"/>
                    <a:pt x="92" y="74"/>
                    <a:pt x="83" y="83"/>
                  </a:cubicBezTo>
                  <a:cubicBezTo>
                    <a:pt x="75" y="92"/>
                    <a:pt x="62" y="97"/>
                    <a:pt x="49" y="97"/>
                  </a:cubicBezTo>
                  <a:cubicBezTo>
                    <a:pt x="36" y="97"/>
                    <a:pt x="23" y="92"/>
                    <a:pt x="15" y="83"/>
                  </a:cubicBezTo>
                  <a:cubicBezTo>
                    <a:pt x="6" y="74"/>
                    <a:pt x="0" y="62"/>
                    <a:pt x="0" y="49"/>
                  </a:cubicBezTo>
                  <a:cubicBezTo>
                    <a:pt x="0" y="35"/>
                    <a:pt x="6" y="23"/>
                    <a:pt x="15" y="14"/>
                  </a:cubicBezTo>
                  <a:cubicBezTo>
                    <a:pt x="23" y="6"/>
                    <a:pt x="36" y="0"/>
                    <a:pt x="49" y="0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266" name="Freeform 460">
              <a:extLst>
                <a:ext uri="{FF2B5EF4-FFF2-40B4-BE49-F238E27FC236}">
                  <a16:creationId xmlns:a16="http://schemas.microsoft.com/office/drawing/2014/main" id="{92454DCD-A337-4166-BF4E-A075245CC7C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45763" y="6332538"/>
              <a:ext cx="85725" cy="85725"/>
            </a:xfrm>
            <a:custGeom>
              <a:avLst/>
              <a:gdLst>
                <a:gd name="T0" fmla="*/ 48 w 97"/>
                <a:gd name="T1" fmla="*/ 0 h 97"/>
                <a:gd name="T2" fmla="*/ 83 w 97"/>
                <a:gd name="T3" fmla="*/ 14 h 97"/>
                <a:gd name="T4" fmla="*/ 97 w 97"/>
                <a:gd name="T5" fmla="*/ 49 h 97"/>
                <a:gd name="T6" fmla="*/ 83 w 97"/>
                <a:gd name="T7" fmla="*/ 83 h 97"/>
                <a:gd name="T8" fmla="*/ 48 w 97"/>
                <a:gd name="T9" fmla="*/ 97 h 97"/>
                <a:gd name="T10" fmla="*/ 14 w 97"/>
                <a:gd name="T11" fmla="*/ 83 h 97"/>
                <a:gd name="T12" fmla="*/ 0 w 97"/>
                <a:gd name="T13" fmla="*/ 49 h 97"/>
                <a:gd name="T14" fmla="*/ 14 w 97"/>
                <a:gd name="T15" fmla="*/ 14 h 97"/>
                <a:gd name="T16" fmla="*/ 48 w 97"/>
                <a:gd name="T17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97">
                  <a:moveTo>
                    <a:pt x="48" y="0"/>
                  </a:moveTo>
                  <a:cubicBezTo>
                    <a:pt x="62" y="0"/>
                    <a:pt x="74" y="6"/>
                    <a:pt x="83" y="14"/>
                  </a:cubicBezTo>
                  <a:cubicBezTo>
                    <a:pt x="91" y="23"/>
                    <a:pt x="97" y="35"/>
                    <a:pt x="97" y="49"/>
                  </a:cubicBezTo>
                  <a:cubicBezTo>
                    <a:pt x="97" y="62"/>
                    <a:pt x="91" y="74"/>
                    <a:pt x="83" y="83"/>
                  </a:cubicBezTo>
                  <a:cubicBezTo>
                    <a:pt x="74" y="92"/>
                    <a:pt x="62" y="97"/>
                    <a:pt x="48" y="97"/>
                  </a:cubicBezTo>
                  <a:cubicBezTo>
                    <a:pt x="35" y="97"/>
                    <a:pt x="23" y="92"/>
                    <a:pt x="14" y="83"/>
                  </a:cubicBezTo>
                  <a:cubicBezTo>
                    <a:pt x="5" y="74"/>
                    <a:pt x="0" y="62"/>
                    <a:pt x="0" y="49"/>
                  </a:cubicBezTo>
                  <a:cubicBezTo>
                    <a:pt x="0" y="35"/>
                    <a:pt x="5" y="23"/>
                    <a:pt x="14" y="14"/>
                  </a:cubicBezTo>
                  <a:cubicBezTo>
                    <a:pt x="23" y="6"/>
                    <a:pt x="35" y="0"/>
                    <a:pt x="48" y="0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267" name="Freeform 461">
              <a:extLst>
                <a:ext uri="{FF2B5EF4-FFF2-40B4-BE49-F238E27FC236}">
                  <a16:creationId xmlns:a16="http://schemas.microsoft.com/office/drawing/2014/main" id="{536B1ACD-51A1-47A8-AE50-245FF2D764A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31488" y="6332538"/>
              <a:ext cx="85725" cy="85725"/>
            </a:xfrm>
            <a:custGeom>
              <a:avLst/>
              <a:gdLst>
                <a:gd name="T0" fmla="*/ 48 w 97"/>
                <a:gd name="T1" fmla="*/ 0 h 97"/>
                <a:gd name="T2" fmla="*/ 83 w 97"/>
                <a:gd name="T3" fmla="*/ 14 h 97"/>
                <a:gd name="T4" fmla="*/ 97 w 97"/>
                <a:gd name="T5" fmla="*/ 49 h 97"/>
                <a:gd name="T6" fmla="*/ 83 w 97"/>
                <a:gd name="T7" fmla="*/ 83 h 97"/>
                <a:gd name="T8" fmla="*/ 48 w 97"/>
                <a:gd name="T9" fmla="*/ 97 h 97"/>
                <a:gd name="T10" fmla="*/ 14 w 97"/>
                <a:gd name="T11" fmla="*/ 83 h 97"/>
                <a:gd name="T12" fmla="*/ 0 w 97"/>
                <a:gd name="T13" fmla="*/ 49 h 97"/>
                <a:gd name="T14" fmla="*/ 14 w 97"/>
                <a:gd name="T15" fmla="*/ 14 h 97"/>
                <a:gd name="T16" fmla="*/ 48 w 97"/>
                <a:gd name="T17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97">
                  <a:moveTo>
                    <a:pt x="48" y="0"/>
                  </a:moveTo>
                  <a:cubicBezTo>
                    <a:pt x="62" y="0"/>
                    <a:pt x="74" y="6"/>
                    <a:pt x="83" y="14"/>
                  </a:cubicBezTo>
                  <a:cubicBezTo>
                    <a:pt x="92" y="23"/>
                    <a:pt x="97" y="35"/>
                    <a:pt x="97" y="49"/>
                  </a:cubicBezTo>
                  <a:cubicBezTo>
                    <a:pt x="97" y="62"/>
                    <a:pt x="92" y="74"/>
                    <a:pt x="83" y="83"/>
                  </a:cubicBezTo>
                  <a:cubicBezTo>
                    <a:pt x="74" y="92"/>
                    <a:pt x="62" y="97"/>
                    <a:pt x="48" y="97"/>
                  </a:cubicBezTo>
                  <a:cubicBezTo>
                    <a:pt x="35" y="97"/>
                    <a:pt x="23" y="92"/>
                    <a:pt x="14" y="83"/>
                  </a:cubicBezTo>
                  <a:cubicBezTo>
                    <a:pt x="5" y="74"/>
                    <a:pt x="0" y="62"/>
                    <a:pt x="0" y="49"/>
                  </a:cubicBezTo>
                  <a:cubicBezTo>
                    <a:pt x="0" y="35"/>
                    <a:pt x="5" y="23"/>
                    <a:pt x="14" y="14"/>
                  </a:cubicBezTo>
                  <a:cubicBezTo>
                    <a:pt x="23" y="6"/>
                    <a:pt x="35" y="0"/>
                    <a:pt x="48" y="0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268" name="Freeform 462">
              <a:extLst>
                <a:ext uri="{FF2B5EF4-FFF2-40B4-BE49-F238E27FC236}">
                  <a16:creationId xmlns:a16="http://schemas.microsoft.com/office/drawing/2014/main" id="{2541A486-BA41-4BB8-8B94-96FFD2520BD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17213" y="6332538"/>
              <a:ext cx="85725" cy="85725"/>
            </a:xfrm>
            <a:custGeom>
              <a:avLst/>
              <a:gdLst>
                <a:gd name="T0" fmla="*/ 49 w 97"/>
                <a:gd name="T1" fmla="*/ 0 h 97"/>
                <a:gd name="T2" fmla="*/ 83 w 97"/>
                <a:gd name="T3" fmla="*/ 14 h 97"/>
                <a:gd name="T4" fmla="*/ 97 w 97"/>
                <a:gd name="T5" fmla="*/ 49 h 97"/>
                <a:gd name="T6" fmla="*/ 83 w 97"/>
                <a:gd name="T7" fmla="*/ 83 h 97"/>
                <a:gd name="T8" fmla="*/ 49 w 97"/>
                <a:gd name="T9" fmla="*/ 97 h 97"/>
                <a:gd name="T10" fmla="*/ 14 w 97"/>
                <a:gd name="T11" fmla="*/ 83 h 97"/>
                <a:gd name="T12" fmla="*/ 0 w 97"/>
                <a:gd name="T13" fmla="*/ 49 h 97"/>
                <a:gd name="T14" fmla="*/ 14 w 97"/>
                <a:gd name="T15" fmla="*/ 14 h 97"/>
                <a:gd name="T16" fmla="*/ 49 w 97"/>
                <a:gd name="T17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97">
                  <a:moveTo>
                    <a:pt x="49" y="0"/>
                  </a:moveTo>
                  <a:cubicBezTo>
                    <a:pt x="62" y="0"/>
                    <a:pt x="74" y="6"/>
                    <a:pt x="83" y="14"/>
                  </a:cubicBezTo>
                  <a:cubicBezTo>
                    <a:pt x="92" y="23"/>
                    <a:pt x="97" y="35"/>
                    <a:pt x="97" y="49"/>
                  </a:cubicBezTo>
                  <a:cubicBezTo>
                    <a:pt x="97" y="62"/>
                    <a:pt x="92" y="74"/>
                    <a:pt x="83" y="83"/>
                  </a:cubicBezTo>
                  <a:cubicBezTo>
                    <a:pt x="74" y="92"/>
                    <a:pt x="62" y="97"/>
                    <a:pt x="49" y="97"/>
                  </a:cubicBezTo>
                  <a:cubicBezTo>
                    <a:pt x="35" y="97"/>
                    <a:pt x="23" y="92"/>
                    <a:pt x="14" y="83"/>
                  </a:cubicBezTo>
                  <a:cubicBezTo>
                    <a:pt x="6" y="74"/>
                    <a:pt x="0" y="62"/>
                    <a:pt x="0" y="49"/>
                  </a:cubicBezTo>
                  <a:cubicBezTo>
                    <a:pt x="0" y="35"/>
                    <a:pt x="6" y="23"/>
                    <a:pt x="14" y="14"/>
                  </a:cubicBezTo>
                  <a:cubicBezTo>
                    <a:pt x="23" y="6"/>
                    <a:pt x="35" y="0"/>
                    <a:pt x="49" y="0"/>
                  </a:cubicBez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269" name="Freeform 463">
              <a:extLst>
                <a:ext uri="{FF2B5EF4-FFF2-40B4-BE49-F238E27FC236}">
                  <a16:creationId xmlns:a16="http://schemas.microsoft.com/office/drawing/2014/main" id="{64967D5D-AC5E-4BC1-9901-70282B1924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33063" y="6189663"/>
              <a:ext cx="133350" cy="52388"/>
            </a:xfrm>
            <a:custGeom>
              <a:avLst/>
              <a:gdLst>
                <a:gd name="T0" fmla="*/ 0 w 151"/>
                <a:gd name="T1" fmla="*/ 59 h 59"/>
                <a:gd name="T2" fmla="*/ 15 w 151"/>
                <a:gd name="T3" fmla="*/ 33 h 59"/>
                <a:gd name="T4" fmla="*/ 18 w 151"/>
                <a:gd name="T5" fmla="*/ 27 h 59"/>
                <a:gd name="T6" fmla="*/ 51 w 151"/>
                <a:gd name="T7" fmla="*/ 0 h 59"/>
                <a:gd name="T8" fmla="*/ 100 w 151"/>
                <a:gd name="T9" fmla="*/ 0 h 59"/>
                <a:gd name="T10" fmla="*/ 134 w 151"/>
                <a:gd name="T11" fmla="*/ 27 h 59"/>
                <a:gd name="T12" fmla="*/ 136 w 151"/>
                <a:gd name="T13" fmla="*/ 33 h 59"/>
                <a:gd name="T14" fmla="*/ 151 w 151"/>
                <a:gd name="T15" fmla="*/ 59 h 59"/>
                <a:gd name="T16" fmla="*/ 0 w 151"/>
                <a:gd name="T17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59">
                  <a:moveTo>
                    <a:pt x="0" y="59"/>
                  </a:moveTo>
                  <a:cubicBezTo>
                    <a:pt x="15" y="33"/>
                    <a:pt x="15" y="33"/>
                    <a:pt x="15" y="33"/>
                  </a:cubicBezTo>
                  <a:cubicBezTo>
                    <a:pt x="16" y="31"/>
                    <a:pt x="17" y="29"/>
                    <a:pt x="18" y="27"/>
                  </a:cubicBezTo>
                  <a:cubicBezTo>
                    <a:pt x="25" y="13"/>
                    <a:pt x="32" y="0"/>
                    <a:pt x="51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19" y="0"/>
                    <a:pt x="126" y="13"/>
                    <a:pt x="134" y="27"/>
                  </a:cubicBezTo>
                  <a:cubicBezTo>
                    <a:pt x="135" y="29"/>
                    <a:pt x="136" y="31"/>
                    <a:pt x="136" y="33"/>
                  </a:cubicBezTo>
                  <a:cubicBezTo>
                    <a:pt x="151" y="59"/>
                    <a:pt x="151" y="59"/>
                    <a:pt x="151" y="59"/>
                  </a:cubicBezTo>
                  <a:lnTo>
                    <a:pt x="0" y="59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270" name="Freeform 464">
              <a:extLst>
                <a:ext uri="{FF2B5EF4-FFF2-40B4-BE49-F238E27FC236}">
                  <a16:creationId xmlns:a16="http://schemas.microsoft.com/office/drawing/2014/main" id="{CBFC865E-9C58-4906-A592-04B90A62214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58450" y="6219825"/>
              <a:ext cx="66675" cy="22225"/>
            </a:xfrm>
            <a:custGeom>
              <a:avLst/>
              <a:gdLst>
                <a:gd name="T0" fmla="*/ 0 w 42"/>
                <a:gd name="T1" fmla="*/ 14 h 14"/>
                <a:gd name="T2" fmla="*/ 0 w 42"/>
                <a:gd name="T3" fmla="*/ 5 h 14"/>
                <a:gd name="T4" fmla="*/ 0 w 42"/>
                <a:gd name="T5" fmla="*/ 0 h 14"/>
                <a:gd name="T6" fmla="*/ 6 w 42"/>
                <a:gd name="T7" fmla="*/ 0 h 14"/>
                <a:gd name="T8" fmla="*/ 36 w 42"/>
                <a:gd name="T9" fmla="*/ 0 h 14"/>
                <a:gd name="T10" fmla="*/ 42 w 42"/>
                <a:gd name="T11" fmla="*/ 0 h 14"/>
                <a:gd name="T12" fmla="*/ 42 w 42"/>
                <a:gd name="T13" fmla="*/ 5 h 14"/>
                <a:gd name="T14" fmla="*/ 42 w 42"/>
                <a:gd name="T15" fmla="*/ 14 h 14"/>
                <a:gd name="T16" fmla="*/ 0 w 42"/>
                <a:gd name="T1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14">
                  <a:moveTo>
                    <a:pt x="0" y="14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6" y="0"/>
                  </a:lnTo>
                  <a:lnTo>
                    <a:pt x="36" y="0"/>
                  </a:lnTo>
                  <a:lnTo>
                    <a:pt x="42" y="0"/>
                  </a:lnTo>
                  <a:lnTo>
                    <a:pt x="42" y="5"/>
                  </a:lnTo>
                  <a:lnTo>
                    <a:pt x="42" y="14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271" name="Rectangle 465">
              <a:extLst>
                <a:ext uri="{FF2B5EF4-FFF2-40B4-BE49-F238E27FC236}">
                  <a16:creationId xmlns:a16="http://schemas.microsoft.com/office/drawing/2014/main" id="{4616B257-8472-408E-9093-14CB8D8C38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45775" y="6213475"/>
              <a:ext cx="128588" cy="19050"/>
            </a:xfrm>
            <a:prstGeom prst="rect">
              <a:avLst/>
            </a:prstGeom>
            <a:solidFill>
              <a:srgbClr val="FF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</p:grpSp>
    </p:spTree>
    <p:extLst>
      <p:ext uri="{BB962C8B-B14F-4D97-AF65-F5344CB8AC3E}">
        <p14:creationId xmlns:p14="http://schemas.microsoft.com/office/powerpoint/2010/main" val="520400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CB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6FFCDA7-EFAF-45C3-8207-BAC36BAB9D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516232"/>
            <a:ext cx="12192000" cy="3163824"/>
          </a:xfrm>
          <a:prstGeom prst="rect">
            <a:avLst/>
          </a:prstGeom>
        </p:spPr>
      </p:pic>
      <p:sp>
        <p:nvSpPr>
          <p:cNvPr id="979" name="TextBox 978">
            <a:extLst>
              <a:ext uri="{FF2B5EF4-FFF2-40B4-BE49-F238E27FC236}">
                <a16:creationId xmlns:a16="http://schemas.microsoft.com/office/drawing/2014/main" id="{FAF2C34E-39A2-4D5E-B54E-427C04153CC9}"/>
              </a:ext>
            </a:extLst>
          </p:cNvPr>
          <p:cNvSpPr txBox="1"/>
          <p:nvPr/>
        </p:nvSpPr>
        <p:spPr>
          <a:xfrm>
            <a:off x="3982966" y="1527121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i="1" dirty="0" err="1">
                <a:solidFill>
                  <a:schemeClr val="bg1"/>
                </a:solidFill>
              </a:rPr>
              <a:t>Aliquam</a:t>
            </a:r>
            <a:r>
              <a:rPr lang="en-IN" sz="2000" b="1" i="1" dirty="0">
                <a:solidFill>
                  <a:schemeClr val="bg1"/>
                </a:solidFill>
              </a:rPr>
              <a:t> et </a:t>
            </a:r>
            <a:r>
              <a:rPr lang="en-IN" sz="2000" b="1" i="1" dirty="0" err="1">
                <a:solidFill>
                  <a:schemeClr val="bg1"/>
                </a:solidFill>
              </a:rPr>
              <a:t>auctor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enim</a:t>
            </a:r>
            <a:r>
              <a:rPr lang="en-IN" sz="2000" b="1" i="1" dirty="0">
                <a:solidFill>
                  <a:schemeClr val="bg1"/>
                </a:solidFill>
              </a:rPr>
              <a:t>. </a:t>
            </a:r>
            <a:r>
              <a:rPr lang="en-IN" sz="2000" b="1" i="1" dirty="0" err="1">
                <a:solidFill>
                  <a:schemeClr val="bg1"/>
                </a:solidFill>
              </a:rPr>
              <a:t>Phasellus</a:t>
            </a:r>
            <a:r>
              <a:rPr lang="en-IN" sz="2000" b="1" i="1" dirty="0">
                <a:solidFill>
                  <a:schemeClr val="bg1"/>
                </a:solidFill>
              </a:rPr>
              <a:t> porta </a:t>
            </a:r>
            <a:r>
              <a:rPr lang="en-IN" sz="2000" b="1" i="1" dirty="0" err="1">
                <a:solidFill>
                  <a:schemeClr val="bg1"/>
                </a:solidFill>
              </a:rPr>
              <a:t>ornare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felis</a:t>
            </a:r>
            <a:endParaRPr lang="en-IN" sz="2000" b="1" i="1" dirty="0">
              <a:solidFill>
                <a:schemeClr val="bg1"/>
              </a:solidFill>
            </a:endParaRPr>
          </a:p>
        </p:txBody>
      </p:sp>
      <p:sp>
        <p:nvSpPr>
          <p:cNvPr id="980" name="TextBox 979">
            <a:extLst>
              <a:ext uri="{FF2B5EF4-FFF2-40B4-BE49-F238E27FC236}">
                <a16:creationId xmlns:a16="http://schemas.microsoft.com/office/drawing/2014/main" id="{7A5B38FD-96C8-4257-A47D-6C7B0ED5EDB0}"/>
              </a:ext>
            </a:extLst>
          </p:cNvPr>
          <p:cNvSpPr txBox="1"/>
          <p:nvPr/>
        </p:nvSpPr>
        <p:spPr>
          <a:xfrm>
            <a:off x="-1384" y="1523670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i="1" dirty="0" err="1">
                <a:solidFill>
                  <a:schemeClr val="bg1"/>
                </a:solidFill>
              </a:rPr>
              <a:t>Aliquam</a:t>
            </a:r>
            <a:r>
              <a:rPr lang="en-IN" sz="2000" b="1" i="1" dirty="0">
                <a:solidFill>
                  <a:schemeClr val="bg1"/>
                </a:solidFill>
              </a:rPr>
              <a:t> et </a:t>
            </a:r>
            <a:r>
              <a:rPr lang="en-IN" sz="2000" b="1" i="1" dirty="0" err="1">
                <a:solidFill>
                  <a:schemeClr val="bg1"/>
                </a:solidFill>
              </a:rPr>
              <a:t>auctor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enim</a:t>
            </a:r>
            <a:r>
              <a:rPr lang="en-IN" sz="2000" b="1" i="1" dirty="0">
                <a:solidFill>
                  <a:schemeClr val="bg1"/>
                </a:solidFill>
              </a:rPr>
              <a:t>. </a:t>
            </a:r>
            <a:r>
              <a:rPr lang="en-IN" sz="2000" b="1" i="1" dirty="0" err="1">
                <a:solidFill>
                  <a:schemeClr val="bg1"/>
                </a:solidFill>
              </a:rPr>
              <a:t>Phasellus</a:t>
            </a:r>
            <a:r>
              <a:rPr lang="en-IN" sz="2000" b="1" i="1" dirty="0">
                <a:solidFill>
                  <a:schemeClr val="bg1"/>
                </a:solidFill>
              </a:rPr>
              <a:t> porta </a:t>
            </a:r>
            <a:r>
              <a:rPr lang="en-IN" sz="2000" b="1" i="1" dirty="0" err="1">
                <a:solidFill>
                  <a:schemeClr val="bg1"/>
                </a:solidFill>
              </a:rPr>
              <a:t>ornare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felis</a:t>
            </a:r>
            <a:endParaRPr lang="en-IN" sz="2000" b="1" i="1" dirty="0">
              <a:solidFill>
                <a:schemeClr val="bg1"/>
              </a:solidFill>
            </a:endParaRPr>
          </a:p>
        </p:txBody>
      </p:sp>
      <p:sp>
        <p:nvSpPr>
          <p:cNvPr id="981" name="TextBox 980">
            <a:extLst>
              <a:ext uri="{FF2B5EF4-FFF2-40B4-BE49-F238E27FC236}">
                <a16:creationId xmlns:a16="http://schemas.microsoft.com/office/drawing/2014/main" id="{8E44349A-A85E-4E79-A164-315E8F99AAC2}"/>
              </a:ext>
            </a:extLst>
          </p:cNvPr>
          <p:cNvSpPr txBox="1"/>
          <p:nvPr/>
        </p:nvSpPr>
        <p:spPr>
          <a:xfrm>
            <a:off x="7967316" y="1527121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i="1" dirty="0" err="1">
                <a:solidFill>
                  <a:schemeClr val="bg1"/>
                </a:solidFill>
              </a:rPr>
              <a:t>Aliquam</a:t>
            </a:r>
            <a:r>
              <a:rPr lang="en-IN" sz="2000" b="1" i="1" dirty="0">
                <a:solidFill>
                  <a:schemeClr val="bg1"/>
                </a:solidFill>
              </a:rPr>
              <a:t> et </a:t>
            </a:r>
            <a:r>
              <a:rPr lang="en-IN" sz="2000" b="1" i="1" dirty="0" err="1">
                <a:solidFill>
                  <a:schemeClr val="bg1"/>
                </a:solidFill>
              </a:rPr>
              <a:t>auctor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enim</a:t>
            </a:r>
            <a:r>
              <a:rPr lang="en-IN" sz="2000" b="1" i="1" dirty="0">
                <a:solidFill>
                  <a:schemeClr val="bg1"/>
                </a:solidFill>
              </a:rPr>
              <a:t>. </a:t>
            </a:r>
            <a:r>
              <a:rPr lang="en-IN" sz="2000" b="1" i="1" dirty="0" err="1">
                <a:solidFill>
                  <a:schemeClr val="bg1"/>
                </a:solidFill>
              </a:rPr>
              <a:t>Phasellus</a:t>
            </a:r>
            <a:r>
              <a:rPr lang="en-IN" sz="2000" b="1" i="1" dirty="0">
                <a:solidFill>
                  <a:schemeClr val="bg1"/>
                </a:solidFill>
              </a:rPr>
              <a:t> porta </a:t>
            </a:r>
            <a:r>
              <a:rPr lang="en-IN" sz="2000" b="1" i="1" dirty="0" err="1">
                <a:solidFill>
                  <a:schemeClr val="bg1"/>
                </a:solidFill>
              </a:rPr>
              <a:t>ornare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felis</a:t>
            </a:r>
            <a:endParaRPr lang="en-IN" sz="2000" b="1" i="1" dirty="0">
              <a:solidFill>
                <a:schemeClr val="bg1"/>
              </a:solidFill>
            </a:endParaRPr>
          </a:p>
        </p:txBody>
      </p:sp>
      <p:sp>
        <p:nvSpPr>
          <p:cNvPr id="982" name="TextBox 981">
            <a:extLst>
              <a:ext uri="{FF2B5EF4-FFF2-40B4-BE49-F238E27FC236}">
                <a16:creationId xmlns:a16="http://schemas.microsoft.com/office/drawing/2014/main" id="{16CDEEAB-E799-4DF9-9D57-4E2CE2D4E602}"/>
              </a:ext>
            </a:extLst>
          </p:cNvPr>
          <p:cNvSpPr txBox="1"/>
          <p:nvPr/>
        </p:nvSpPr>
        <p:spPr>
          <a:xfrm>
            <a:off x="4547314" y="516595"/>
            <a:ext cx="30973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b="1" dirty="0">
                <a:solidFill>
                  <a:schemeClr val="bg1"/>
                </a:solidFill>
              </a:rPr>
              <a:t>LOREM IPSUM</a:t>
            </a:r>
          </a:p>
        </p:txBody>
      </p:sp>
      <p:sp>
        <p:nvSpPr>
          <p:cNvPr id="993" name="TextBox 992">
            <a:extLst>
              <a:ext uri="{FF2B5EF4-FFF2-40B4-BE49-F238E27FC236}">
                <a16:creationId xmlns:a16="http://schemas.microsoft.com/office/drawing/2014/main" id="{C6F69743-47C6-4473-819F-8C65C978E8E1}"/>
              </a:ext>
            </a:extLst>
          </p:cNvPr>
          <p:cNvSpPr txBox="1"/>
          <p:nvPr/>
        </p:nvSpPr>
        <p:spPr>
          <a:xfrm>
            <a:off x="435145" y="4375099"/>
            <a:ext cx="167650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b="1" dirty="0">
                <a:solidFill>
                  <a:srgbClr val="223946"/>
                </a:solidFill>
              </a:rPr>
              <a:t>LOREM IPSUM</a:t>
            </a:r>
          </a:p>
        </p:txBody>
      </p:sp>
    </p:spTree>
    <p:extLst>
      <p:ext uri="{BB962C8B-B14F-4D97-AF65-F5344CB8AC3E}">
        <p14:creationId xmlns:p14="http://schemas.microsoft.com/office/powerpoint/2010/main" val="10603365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4B67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BB09A34-F693-4F1C-94B6-8FDB0259A2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6595"/>
            <a:ext cx="12192000" cy="5938450"/>
          </a:xfrm>
          <a:prstGeom prst="rect">
            <a:avLst/>
          </a:prstGeom>
        </p:spPr>
      </p:pic>
      <p:sp>
        <p:nvSpPr>
          <p:cNvPr id="920" name="TextBox 919">
            <a:extLst>
              <a:ext uri="{FF2B5EF4-FFF2-40B4-BE49-F238E27FC236}">
                <a16:creationId xmlns:a16="http://schemas.microsoft.com/office/drawing/2014/main" id="{ED7BF747-A12A-4F7A-9F79-60A9F7F0ABFD}"/>
              </a:ext>
            </a:extLst>
          </p:cNvPr>
          <p:cNvSpPr txBox="1"/>
          <p:nvPr/>
        </p:nvSpPr>
        <p:spPr>
          <a:xfrm>
            <a:off x="4547314" y="516595"/>
            <a:ext cx="30973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b="1" dirty="0">
                <a:solidFill>
                  <a:schemeClr val="bg1"/>
                </a:solidFill>
              </a:rPr>
              <a:t>LOREM IPSUM</a:t>
            </a:r>
          </a:p>
        </p:txBody>
      </p:sp>
      <p:sp>
        <p:nvSpPr>
          <p:cNvPr id="922" name="TextBox 921">
            <a:extLst>
              <a:ext uri="{FF2B5EF4-FFF2-40B4-BE49-F238E27FC236}">
                <a16:creationId xmlns:a16="http://schemas.microsoft.com/office/drawing/2014/main" id="{95966E18-17AE-4714-BB1F-CBBFCB20AD87}"/>
              </a:ext>
            </a:extLst>
          </p:cNvPr>
          <p:cNvSpPr txBox="1"/>
          <p:nvPr/>
        </p:nvSpPr>
        <p:spPr>
          <a:xfrm>
            <a:off x="3982966" y="1527121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i="1" dirty="0" err="1">
                <a:solidFill>
                  <a:schemeClr val="bg1"/>
                </a:solidFill>
              </a:rPr>
              <a:t>Aliquam</a:t>
            </a:r>
            <a:r>
              <a:rPr lang="en-IN" sz="2000" b="1" i="1" dirty="0">
                <a:solidFill>
                  <a:schemeClr val="bg1"/>
                </a:solidFill>
              </a:rPr>
              <a:t> et </a:t>
            </a:r>
            <a:r>
              <a:rPr lang="en-IN" sz="2000" b="1" i="1" dirty="0" err="1">
                <a:solidFill>
                  <a:schemeClr val="bg1"/>
                </a:solidFill>
              </a:rPr>
              <a:t>auctor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enim</a:t>
            </a:r>
            <a:r>
              <a:rPr lang="en-IN" sz="2000" b="1" i="1" dirty="0">
                <a:solidFill>
                  <a:schemeClr val="bg1"/>
                </a:solidFill>
              </a:rPr>
              <a:t>. </a:t>
            </a:r>
            <a:r>
              <a:rPr lang="en-IN" sz="2000" b="1" i="1" dirty="0" err="1">
                <a:solidFill>
                  <a:schemeClr val="bg1"/>
                </a:solidFill>
              </a:rPr>
              <a:t>Phasellus</a:t>
            </a:r>
            <a:r>
              <a:rPr lang="en-IN" sz="2000" b="1" i="1" dirty="0">
                <a:solidFill>
                  <a:schemeClr val="bg1"/>
                </a:solidFill>
              </a:rPr>
              <a:t> porta </a:t>
            </a:r>
            <a:r>
              <a:rPr lang="en-IN" sz="2000" b="1" i="1" dirty="0" err="1">
                <a:solidFill>
                  <a:schemeClr val="bg1"/>
                </a:solidFill>
              </a:rPr>
              <a:t>ornare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felis</a:t>
            </a:r>
            <a:endParaRPr lang="en-IN" sz="2000" b="1" i="1" dirty="0">
              <a:solidFill>
                <a:schemeClr val="bg1"/>
              </a:solidFill>
            </a:endParaRPr>
          </a:p>
        </p:txBody>
      </p:sp>
      <p:sp>
        <p:nvSpPr>
          <p:cNvPr id="923" name="TextBox 922">
            <a:extLst>
              <a:ext uri="{FF2B5EF4-FFF2-40B4-BE49-F238E27FC236}">
                <a16:creationId xmlns:a16="http://schemas.microsoft.com/office/drawing/2014/main" id="{424E85BB-C827-4892-85C1-B800D55B038C}"/>
              </a:ext>
            </a:extLst>
          </p:cNvPr>
          <p:cNvSpPr txBox="1"/>
          <p:nvPr/>
        </p:nvSpPr>
        <p:spPr>
          <a:xfrm>
            <a:off x="-1384" y="1523670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i="1" dirty="0" err="1">
                <a:solidFill>
                  <a:schemeClr val="bg1"/>
                </a:solidFill>
              </a:rPr>
              <a:t>Aliquam</a:t>
            </a:r>
            <a:r>
              <a:rPr lang="en-IN" sz="2000" b="1" i="1" dirty="0">
                <a:solidFill>
                  <a:schemeClr val="bg1"/>
                </a:solidFill>
              </a:rPr>
              <a:t> et </a:t>
            </a:r>
            <a:r>
              <a:rPr lang="en-IN" sz="2000" b="1" i="1" dirty="0" err="1">
                <a:solidFill>
                  <a:schemeClr val="bg1"/>
                </a:solidFill>
              </a:rPr>
              <a:t>auctor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enim</a:t>
            </a:r>
            <a:r>
              <a:rPr lang="en-IN" sz="2000" b="1" i="1" dirty="0">
                <a:solidFill>
                  <a:schemeClr val="bg1"/>
                </a:solidFill>
              </a:rPr>
              <a:t>. </a:t>
            </a:r>
            <a:r>
              <a:rPr lang="en-IN" sz="2000" b="1" i="1" dirty="0" err="1">
                <a:solidFill>
                  <a:schemeClr val="bg1"/>
                </a:solidFill>
              </a:rPr>
              <a:t>Phasellus</a:t>
            </a:r>
            <a:r>
              <a:rPr lang="en-IN" sz="2000" b="1" i="1" dirty="0">
                <a:solidFill>
                  <a:schemeClr val="bg1"/>
                </a:solidFill>
              </a:rPr>
              <a:t> porta </a:t>
            </a:r>
            <a:r>
              <a:rPr lang="en-IN" sz="2000" b="1" i="1" dirty="0" err="1">
                <a:solidFill>
                  <a:schemeClr val="bg1"/>
                </a:solidFill>
              </a:rPr>
              <a:t>ornare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felis</a:t>
            </a:r>
            <a:endParaRPr lang="en-IN" sz="2000" b="1" i="1" dirty="0">
              <a:solidFill>
                <a:schemeClr val="bg1"/>
              </a:solidFill>
            </a:endParaRPr>
          </a:p>
        </p:txBody>
      </p:sp>
      <p:sp>
        <p:nvSpPr>
          <p:cNvPr id="924" name="TextBox 923">
            <a:extLst>
              <a:ext uri="{FF2B5EF4-FFF2-40B4-BE49-F238E27FC236}">
                <a16:creationId xmlns:a16="http://schemas.microsoft.com/office/drawing/2014/main" id="{7499EFB9-03AE-46B7-AF58-9091390DA8E2}"/>
              </a:ext>
            </a:extLst>
          </p:cNvPr>
          <p:cNvSpPr txBox="1"/>
          <p:nvPr/>
        </p:nvSpPr>
        <p:spPr>
          <a:xfrm>
            <a:off x="7967316" y="1527121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i="1" dirty="0" err="1">
                <a:solidFill>
                  <a:schemeClr val="bg1"/>
                </a:solidFill>
              </a:rPr>
              <a:t>Aliquam</a:t>
            </a:r>
            <a:r>
              <a:rPr lang="en-IN" sz="2000" b="1" i="1" dirty="0">
                <a:solidFill>
                  <a:schemeClr val="bg1"/>
                </a:solidFill>
              </a:rPr>
              <a:t> et </a:t>
            </a:r>
            <a:r>
              <a:rPr lang="en-IN" sz="2000" b="1" i="1" dirty="0" err="1">
                <a:solidFill>
                  <a:schemeClr val="bg1"/>
                </a:solidFill>
              </a:rPr>
              <a:t>auctor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enim</a:t>
            </a:r>
            <a:r>
              <a:rPr lang="en-IN" sz="2000" b="1" i="1" dirty="0">
                <a:solidFill>
                  <a:schemeClr val="bg1"/>
                </a:solidFill>
              </a:rPr>
              <a:t>. </a:t>
            </a:r>
            <a:r>
              <a:rPr lang="en-IN" sz="2000" b="1" i="1" dirty="0" err="1">
                <a:solidFill>
                  <a:schemeClr val="bg1"/>
                </a:solidFill>
              </a:rPr>
              <a:t>Phasellus</a:t>
            </a:r>
            <a:r>
              <a:rPr lang="en-IN" sz="2000" b="1" i="1" dirty="0">
                <a:solidFill>
                  <a:schemeClr val="bg1"/>
                </a:solidFill>
              </a:rPr>
              <a:t> porta </a:t>
            </a:r>
            <a:r>
              <a:rPr lang="en-IN" sz="2000" b="1" i="1" dirty="0" err="1">
                <a:solidFill>
                  <a:schemeClr val="bg1"/>
                </a:solidFill>
              </a:rPr>
              <a:t>ornare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felis</a:t>
            </a:r>
            <a:endParaRPr lang="en-IN" sz="2000" b="1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80620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EC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F7DA7DF-CB18-4635-88AB-87CF1396A9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98704"/>
            <a:ext cx="12192000" cy="6559296"/>
          </a:xfrm>
          <a:prstGeom prst="rect">
            <a:avLst/>
          </a:prstGeom>
        </p:spPr>
      </p:pic>
      <p:sp>
        <p:nvSpPr>
          <p:cNvPr id="440" name="TextBox 439">
            <a:extLst>
              <a:ext uri="{FF2B5EF4-FFF2-40B4-BE49-F238E27FC236}">
                <a16:creationId xmlns:a16="http://schemas.microsoft.com/office/drawing/2014/main" id="{F9594809-25A6-49F4-ACC9-F8D8C6E191A3}"/>
              </a:ext>
            </a:extLst>
          </p:cNvPr>
          <p:cNvSpPr txBox="1"/>
          <p:nvPr/>
        </p:nvSpPr>
        <p:spPr>
          <a:xfrm>
            <a:off x="4547314" y="516595"/>
            <a:ext cx="30973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b="1" dirty="0">
                <a:solidFill>
                  <a:srgbClr val="3D3C3D"/>
                </a:solidFill>
              </a:rPr>
              <a:t>LOREM IPSUM</a:t>
            </a:r>
          </a:p>
        </p:txBody>
      </p:sp>
      <p:sp>
        <p:nvSpPr>
          <p:cNvPr id="442" name="TextBox 441">
            <a:extLst>
              <a:ext uri="{FF2B5EF4-FFF2-40B4-BE49-F238E27FC236}">
                <a16:creationId xmlns:a16="http://schemas.microsoft.com/office/drawing/2014/main" id="{346F806B-2812-4701-A7C2-BC7B8B90EA2F}"/>
              </a:ext>
            </a:extLst>
          </p:cNvPr>
          <p:cNvSpPr txBox="1"/>
          <p:nvPr/>
        </p:nvSpPr>
        <p:spPr>
          <a:xfrm>
            <a:off x="1532126" y="4852107"/>
            <a:ext cx="13797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</a:t>
            </a:r>
          </a:p>
        </p:txBody>
      </p:sp>
      <p:sp>
        <p:nvSpPr>
          <p:cNvPr id="435" name="TextBox 434">
            <a:extLst>
              <a:ext uri="{FF2B5EF4-FFF2-40B4-BE49-F238E27FC236}">
                <a16:creationId xmlns:a16="http://schemas.microsoft.com/office/drawing/2014/main" id="{E7ECA1FB-A5B6-4B98-856A-6C94B6B2AE78}"/>
              </a:ext>
            </a:extLst>
          </p:cNvPr>
          <p:cNvSpPr txBox="1"/>
          <p:nvPr/>
        </p:nvSpPr>
        <p:spPr>
          <a:xfrm>
            <a:off x="2381251" y="2416375"/>
            <a:ext cx="514350" cy="315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7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</a:t>
            </a:r>
          </a:p>
        </p:txBody>
      </p:sp>
      <p:sp>
        <p:nvSpPr>
          <p:cNvPr id="436" name="TextBox 435">
            <a:extLst>
              <a:ext uri="{FF2B5EF4-FFF2-40B4-BE49-F238E27FC236}">
                <a16:creationId xmlns:a16="http://schemas.microsoft.com/office/drawing/2014/main" id="{3221A9C9-BBEB-4B5D-A6B5-F2848F64DA9C}"/>
              </a:ext>
            </a:extLst>
          </p:cNvPr>
          <p:cNvSpPr txBox="1"/>
          <p:nvPr/>
        </p:nvSpPr>
        <p:spPr>
          <a:xfrm>
            <a:off x="5038581" y="6135194"/>
            <a:ext cx="50960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i="1" dirty="0" err="1">
                <a:solidFill>
                  <a:schemeClr val="bg1"/>
                </a:solidFill>
              </a:rPr>
              <a:t>Aliquam</a:t>
            </a:r>
            <a:r>
              <a:rPr lang="en-IN" sz="2000" b="1" i="1" dirty="0">
                <a:solidFill>
                  <a:schemeClr val="bg1"/>
                </a:solidFill>
              </a:rPr>
              <a:t> et </a:t>
            </a:r>
            <a:r>
              <a:rPr lang="en-IN" sz="2000" b="1" i="1" dirty="0" err="1">
                <a:solidFill>
                  <a:schemeClr val="bg1"/>
                </a:solidFill>
              </a:rPr>
              <a:t>auctor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enim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Phasellus</a:t>
            </a:r>
            <a:r>
              <a:rPr lang="en-IN" sz="2000" b="1" i="1" dirty="0">
                <a:solidFill>
                  <a:schemeClr val="bg1"/>
                </a:solidFill>
              </a:rPr>
              <a:t> porta.</a:t>
            </a:r>
          </a:p>
        </p:txBody>
      </p:sp>
    </p:spTree>
    <p:extLst>
      <p:ext uri="{BB962C8B-B14F-4D97-AF65-F5344CB8AC3E}">
        <p14:creationId xmlns:p14="http://schemas.microsoft.com/office/powerpoint/2010/main" val="4399974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C7B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66" name="Oval 1339">
            <a:extLst>
              <a:ext uri="{FF2B5EF4-FFF2-40B4-BE49-F238E27FC236}">
                <a16:creationId xmlns:a16="http://schemas.microsoft.com/office/drawing/2014/main" id="{DC602642-59EB-4EC1-914E-784FE21221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199" y="1179327"/>
            <a:ext cx="4647855" cy="4657059"/>
          </a:xfrm>
          <a:prstGeom prst="ellipse">
            <a:avLst/>
          </a:prstGeom>
          <a:solidFill>
            <a:srgbClr val="009D8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16021" name="Oval 1394">
            <a:extLst>
              <a:ext uri="{FF2B5EF4-FFF2-40B4-BE49-F238E27FC236}">
                <a16:creationId xmlns:a16="http://schemas.microsoft.com/office/drawing/2014/main" id="{ED153796-098F-4E8A-9BD1-0C10D2A119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98436" y="1253510"/>
            <a:ext cx="4733248" cy="4723610"/>
          </a:xfrm>
          <a:prstGeom prst="ellipse">
            <a:avLst/>
          </a:prstGeom>
          <a:solidFill>
            <a:srgbClr val="009D8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195" name="TextBox 194">
            <a:extLst>
              <a:ext uri="{FF2B5EF4-FFF2-40B4-BE49-F238E27FC236}">
                <a16:creationId xmlns:a16="http://schemas.microsoft.com/office/drawing/2014/main" id="{B153CED4-4330-4F7C-A887-868CF989F66C}"/>
              </a:ext>
            </a:extLst>
          </p:cNvPr>
          <p:cNvSpPr txBox="1"/>
          <p:nvPr/>
        </p:nvSpPr>
        <p:spPr>
          <a:xfrm>
            <a:off x="571063" y="1924190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i="1" dirty="0" err="1">
                <a:solidFill>
                  <a:schemeClr val="bg1"/>
                </a:solidFill>
              </a:rPr>
              <a:t>Aliquam</a:t>
            </a:r>
            <a:r>
              <a:rPr lang="en-IN" sz="2000" b="1" i="1" dirty="0">
                <a:solidFill>
                  <a:schemeClr val="bg1"/>
                </a:solidFill>
              </a:rPr>
              <a:t> et </a:t>
            </a:r>
            <a:r>
              <a:rPr lang="en-IN" sz="2000" b="1" i="1" dirty="0" err="1">
                <a:solidFill>
                  <a:schemeClr val="bg1"/>
                </a:solidFill>
              </a:rPr>
              <a:t>auctor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enim</a:t>
            </a:r>
            <a:r>
              <a:rPr lang="en-IN" sz="2000" b="1" i="1" dirty="0">
                <a:solidFill>
                  <a:schemeClr val="bg1"/>
                </a:solidFill>
              </a:rPr>
              <a:t>. </a:t>
            </a:r>
            <a:r>
              <a:rPr lang="en-IN" sz="2000" b="1" i="1" dirty="0" err="1">
                <a:solidFill>
                  <a:schemeClr val="bg1"/>
                </a:solidFill>
              </a:rPr>
              <a:t>Phasellus</a:t>
            </a:r>
            <a:r>
              <a:rPr lang="en-IN" sz="2000" b="1" i="1" dirty="0">
                <a:solidFill>
                  <a:schemeClr val="bg1"/>
                </a:solidFill>
              </a:rPr>
              <a:t> porta </a:t>
            </a:r>
            <a:r>
              <a:rPr lang="en-IN" sz="2000" b="1" i="1" dirty="0" err="1">
                <a:solidFill>
                  <a:schemeClr val="bg1"/>
                </a:solidFill>
              </a:rPr>
              <a:t>ornare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felis</a:t>
            </a:r>
            <a:endParaRPr lang="en-IN" sz="2000" b="1" i="1" dirty="0">
              <a:solidFill>
                <a:schemeClr val="bg1"/>
              </a:solidFill>
            </a:endParaRPr>
          </a:p>
        </p:txBody>
      </p:sp>
      <p:sp>
        <p:nvSpPr>
          <p:cNvPr id="196" name="TextBox 195">
            <a:extLst>
              <a:ext uri="{FF2B5EF4-FFF2-40B4-BE49-F238E27FC236}">
                <a16:creationId xmlns:a16="http://schemas.microsoft.com/office/drawing/2014/main" id="{B3E32D2B-CF58-42A0-82B8-F4C96B99D225}"/>
              </a:ext>
            </a:extLst>
          </p:cNvPr>
          <p:cNvSpPr txBox="1"/>
          <p:nvPr/>
        </p:nvSpPr>
        <p:spPr>
          <a:xfrm>
            <a:off x="7607031" y="1886217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i="1" dirty="0" err="1">
                <a:solidFill>
                  <a:schemeClr val="bg1"/>
                </a:solidFill>
              </a:rPr>
              <a:t>Aliquam</a:t>
            </a:r>
            <a:r>
              <a:rPr lang="en-IN" sz="2000" b="1" i="1" dirty="0">
                <a:solidFill>
                  <a:schemeClr val="bg1"/>
                </a:solidFill>
              </a:rPr>
              <a:t> et </a:t>
            </a:r>
            <a:r>
              <a:rPr lang="en-IN" sz="2000" b="1" i="1" dirty="0" err="1">
                <a:solidFill>
                  <a:schemeClr val="bg1"/>
                </a:solidFill>
              </a:rPr>
              <a:t>auctor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enim</a:t>
            </a:r>
            <a:r>
              <a:rPr lang="en-IN" sz="2000" b="1" i="1" dirty="0">
                <a:solidFill>
                  <a:schemeClr val="bg1"/>
                </a:solidFill>
              </a:rPr>
              <a:t>. </a:t>
            </a:r>
            <a:r>
              <a:rPr lang="en-IN" sz="2000" b="1" i="1" dirty="0" err="1">
                <a:solidFill>
                  <a:schemeClr val="bg1"/>
                </a:solidFill>
              </a:rPr>
              <a:t>Phasellus</a:t>
            </a:r>
            <a:r>
              <a:rPr lang="en-IN" sz="2000" b="1" i="1" dirty="0">
                <a:solidFill>
                  <a:schemeClr val="bg1"/>
                </a:solidFill>
              </a:rPr>
              <a:t> porta </a:t>
            </a:r>
            <a:r>
              <a:rPr lang="en-IN" sz="2000" b="1" i="1" dirty="0" err="1">
                <a:solidFill>
                  <a:schemeClr val="bg1"/>
                </a:solidFill>
              </a:rPr>
              <a:t>ornare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felis</a:t>
            </a:r>
            <a:endParaRPr lang="en-IN" sz="2000" b="1" i="1" dirty="0">
              <a:solidFill>
                <a:schemeClr val="bg1"/>
              </a:solidFill>
            </a:endParaRPr>
          </a:p>
        </p:txBody>
      </p:sp>
      <p:sp>
        <p:nvSpPr>
          <p:cNvPr id="197" name="TextBox 196">
            <a:extLst>
              <a:ext uri="{FF2B5EF4-FFF2-40B4-BE49-F238E27FC236}">
                <a16:creationId xmlns:a16="http://schemas.microsoft.com/office/drawing/2014/main" id="{6F8DEA18-7549-43B0-8B2F-6B2D9C4007B7}"/>
              </a:ext>
            </a:extLst>
          </p:cNvPr>
          <p:cNvSpPr txBox="1"/>
          <p:nvPr/>
        </p:nvSpPr>
        <p:spPr>
          <a:xfrm>
            <a:off x="4547314" y="516595"/>
            <a:ext cx="30973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b="1" dirty="0">
                <a:solidFill>
                  <a:schemeClr val="bg1"/>
                </a:solidFill>
              </a:rPr>
              <a:t>LOREM IPSUM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2A9D352-284E-448A-8E53-0DCD7B4A12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461" y="3418013"/>
            <a:ext cx="3505504" cy="291414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903B84A-C40D-4432-97C5-E2BCA05267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03400" y="2803566"/>
            <a:ext cx="3639627" cy="364572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9EEFF11-0ADE-4F0C-82EF-9F1267B594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48634" y="4984821"/>
            <a:ext cx="1377815" cy="134733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4C757D8-B60B-4114-9A62-2F19A5A82CE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95303" y="3567485"/>
            <a:ext cx="2444708" cy="2773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06319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8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8">
            <a:extLst>
              <a:ext uri="{FF2B5EF4-FFF2-40B4-BE49-F238E27FC236}">
                <a16:creationId xmlns:a16="http://schemas.microsoft.com/office/drawing/2014/main" id="{50141A07-7732-4A89-AFCA-86314DEC2DA0}"/>
              </a:ext>
            </a:extLst>
          </p:cNvPr>
          <p:cNvSpPr>
            <a:spLocks/>
          </p:cNvSpPr>
          <p:nvPr/>
        </p:nvSpPr>
        <p:spPr bwMode="auto">
          <a:xfrm>
            <a:off x="3991751" y="1128185"/>
            <a:ext cx="1515410" cy="610218"/>
          </a:xfrm>
          <a:custGeom>
            <a:avLst/>
            <a:gdLst>
              <a:gd name="T0" fmla="*/ 430 w 497"/>
              <a:gd name="T1" fmla="*/ 67 h 201"/>
              <a:gd name="T2" fmla="*/ 288 w 497"/>
              <a:gd name="T3" fmla="*/ 67 h 201"/>
              <a:gd name="T4" fmla="*/ 221 w 497"/>
              <a:gd name="T5" fmla="*/ 0 h 201"/>
              <a:gd name="T6" fmla="*/ 143 w 497"/>
              <a:gd name="T7" fmla="*/ 0 h 201"/>
              <a:gd name="T8" fmla="*/ 76 w 497"/>
              <a:gd name="T9" fmla="*/ 67 h 201"/>
              <a:gd name="T10" fmla="*/ 66 w 497"/>
              <a:gd name="T11" fmla="*/ 67 h 201"/>
              <a:gd name="T12" fmla="*/ 0 w 497"/>
              <a:gd name="T13" fmla="*/ 134 h 201"/>
              <a:gd name="T14" fmla="*/ 66 w 497"/>
              <a:gd name="T15" fmla="*/ 201 h 201"/>
              <a:gd name="T16" fmla="*/ 430 w 497"/>
              <a:gd name="T17" fmla="*/ 201 h 201"/>
              <a:gd name="T18" fmla="*/ 497 w 497"/>
              <a:gd name="T19" fmla="*/ 134 h 201"/>
              <a:gd name="T20" fmla="*/ 430 w 497"/>
              <a:gd name="T21" fmla="*/ 67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97" h="201">
                <a:moveTo>
                  <a:pt x="430" y="67"/>
                </a:moveTo>
                <a:cubicBezTo>
                  <a:pt x="288" y="67"/>
                  <a:pt x="288" y="67"/>
                  <a:pt x="288" y="67"/>
                </a:cubicBezTo>
                <a:cubicBezTo>
                  <a:pt x="288" y="30"/>
                  <a:pt x="258" y="0"/>
                  <a:pt x="221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06" y="0"/>
                  <a:pt x="76" y="30"/>
                  <a:pt x="76" y="67"/>
                </a:cubicBezTo>
                <a:cubicBezTo>
                  <a:pt x="66" y="67"/>
                  <a:pt x="66" y="67"/>
                  <a:pt x="66" y="67"/>
                </a:cubicBezTo>
                <a:cubicBezTo>
                  <a:pt x="30" y="67"/>
                  <a:pt x="0" y="97"/>
                  <a:pt x="0" y="134"/>
                </a:cubicBezTo>
                <a:cubicBezTo>
                  <a:pt x="0" y="171"/>
                  <a:pt x="30" y="201"/>
                  <a:pt x="66" y="201"/>
                </a:cubicBezTo>
                <a:cubicBezTo>
                  <a:pt x="430" y="201"/>
                  <a:pt x="430" y="201"/>
                  <a:pt x="430" y="201"/>
                </a:cubicBezTo>
                <a:cubicBezTo>
                  <a:pt x="467" y="201"/>
                  <a:pt x="497" y="171"/>
                  <a:pt x="497" y="134"/>
                </a:cubicBezTo>
                <a:cubicBezTo>
                  <a:pt x="497" y="97"/>
                  <a:pt x="467" y="67"/>
                  <a:pt x="430" y="67"/>
                </a:cubicBezTo>
                <a:close/>
              </a:path>
            </a:pathLst>
          </a:custGeom>
          <a:solidFill>
            <a:srgbClr val="FDFE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12" name="Freeform 9">
            <a:extLst>
              <a:ext uri="{FF2B5EF4-FFF2-40B4-BE49-F238E27FC236}">
                <a16:creationId xmlns:a16="http://schemas.microsoft.com/office/drawing/2014/main" id="{22BEF123-4882-4222-9B75-DFBAEEB74B70}"/>
              </a:ext>
            </a:extLst>
          </p:cNvPr>
          <p:cNvSpPr>
            <a:spLocks/>
          </p:cNvSpPr>
          <p:nvPr/>
        </p:nvSpPr>
        <p:spPr bwMode="auto">
          <a:xfrm>
            <a:off x="10731780" y="2674190"/>
            <a:ext cx="557213" cy="287338"/>
          </a:xfrm>
          <a:custGeom>
            <a:avLst/>
            <a:gdLst>
              <a:gd name="T0" fmla="*/ 259 w 259"/>
              <a:gd name="T1" fmla="*/ 67 h 134"/>
              <a:gd name="T2" fmla="*/ 192 w 259"/>
              <a:gd name="T3" fmla="*/ 134 h 134"/>
              <a:gd name="T4" fmla="*/ 66 w 259"/>
              <a:gd name="T5" fmla="*/ 134 h 134"/>
              <a:gd name="T6" fmla="*/ 0 w 259"/>
              <a:gd name="T7" fmla="*/ 67 h 134"/>
              <a:gd name="T8" fmla="*/ 66 w 259"/>
              <a:gd name="T9" fmla="*/ 0 h 134"/>
              <a:gd name="T10" fmla="*/ 192 w 259"/>
              <a:gd name="T11" fmla="*/ 0 h 134"/>
              <a:gd name="T12" fmla="*/ 259 w 259"/>
              <a:gd name="T13" fmla="*/ 67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9" h="134">
                <a:moveTo>
                  <a:pt x="259" y="67"/>
                </a:moveTo>
                <a:cubicBezTo>
                  <a:pt x="259" y="104"/>
                  <a:pt x="229" y="134"/>
                  <a:pt x="192" y="134"/>
                </a:cubicBezTo>
                <a:cubicBezTo>
                  <a:pt x="66" y="134"/>
                  <a:pt x="66" y="134"/>
                  <a:pt x="66" y="134"/>
                </a:cubicBezTo>
                <a:cubicBezTo>
                  <a:pt x="30" y="134"/>
                  <a:pt x="0" y="104"/>
                  <a:pt x="0" y="67"/>
                </a:cubicBezTo>
                <a:cubicBezTo>
                  <a:pt x="0" y="30"/>
                  <a:pt x="30" y="0"/>
                  <a:pt x="66" y="0"/>
                </a:cubicBezTo>
                <a:cubicBezTo>
                  <a:pt x="192" y="0"/>
                  <a:pt x="192" y="0"/>
                  <a:pt x="192" y="0"/>
                </a:cubicBezTo>
                <a:cubicBezTo>
                  <a:pt x="229" y="0"/>
                  <a:pt x="259" y="30"/>
                  <a:pt x="259" y="67"/>
                </a:cubicBezTo>
                <a:close/>
              </a:path>
            </a:pathLst>
          </a:custGeom>
          <a:solidFill>
            <a:srgbClr val="FDFE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13" name="Freeform 10">
            <a:extLst>
              <a:ext uri="{FF2B5EF4-FFF2-40B4-BE49-F238E27FC236}">
                <a16:creationId xmlns:a16="http://schemas.microsoft.com/office/drawing/2014/main" id="{099042A7-A19E-4E3D-A289-77ECBE42DDBE}"/>
              </a:ext>
            </a:extLst>
          </p:cNvPr>
          <p:cNvSpPr>
            <a:spLocks/>
          </p:cNvSpPr>
          <p:nvPr/>
        </p:nvSpPr>
        <p:spPr bwMode="auto">
          <a:xfrm>
            <a:off x="7594364" y="755259"/>
            <a:ext cx="3694630" cy="1870375"/>
          </a:xfrm>
          <a:custGeom>
            <a:avLst/>
            <a:gdLst>
              <a:gd name="T0" fmla="*/ 532 w 532"/>
              <a:gd name="T1" fmla="*/ 137 h 270"/>
              <a:gd name="T2" fmla="*/ 465 w 532"/>
              <a:gd name="T3" fmla="*/ 70 h 270"/>
              <a:gd name="T4" fmla="*/ 364 w 532"/>
              <a:gd name="T5" fmla="*/ 70 h 270"/>
              <a:gd name="T6" fmla="*/ 365 w 532"/>
              <a:gd name="T7" fmla="*/ 67 h 270"/>
              <a:gd name="T8" fmla="*/ 298 w 532"/>
              <a:gd name="T9" fmla="*/ 0 h 270"/>
              <a:gd name="T10" fmla="*/ 172 w 532"/>
              <a:gd name="T11" fmla="*/ 0 h 270"/>
              <a:gd name="T12" fmla="*/ 106 w 532"/>
              <a:gd name="T13" fmla="*/ 67 h 270"/>
              <a:gd name="T14" fmla="*/ 106 w 532"/>
              <a:gd name="T15" fmla="*/ 70 h 270"/>
              <a:gd name="T16" fmla="*/ 67 w 532"/>
              <a:gd name="T17" fmla="*/ 70 h 270"/>
              <a:gd name="T18" fmla="*/ 0 w 532"/>
              <a:gd name="T19" fmla="*/ 137 h 270"/>
              <a:gd name="T20" fmla="*/ 67 w 532"/>
              <a:gd name="T21" fmla="*/ 204 h 270"/>
              <a:gd name="T22" fmla="*/ 215 w 532"/>
              <a:gd name="T23" fmla="*/ 204 h 270"/>
              <a:gd name="T24" fmla="*/ 281 w 532"/>
              <a:gd name="T25" fmla="*/ 270 h 270"/>
              <a:gd name="T26" fmla="*/ 407 w 532"/>
              <a:gd name="T27" fmla="*/ 270 h 270"/>
              <a:gd name="T28" fmla="*/ 473 w 532"/>
              <a:gd name="T29" fmla="*/ 204 h 270"/>
              <a:gd name="T30" fmla="*/ 473 w 532"/>
              <a:gd name="T31" fmla="*/ 203 h 270"/>
              <a:gd name="T32" fmla="*/ 532 w 532"/>
              <a:gd name="T33" fmla="*/ 137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32" h="270">
                <a:moveTo>
                  <a:pt x="532" y="137"/>
                </a:moveTo>
                <a:cubicBezTo>
                  <a:pt x="532" y="100"/>
                  <a:pt x="502" y="70"/>
                  <a:pt x="465" y="70"/>
                </a:cubicBezTo>
                <a:cubicBezTo>
                  <a:pt x="364" y="70"/>
                  <a:pt x="364" y="70"/>
                  <a:pt x="364" y="70"/>
                </a:cubicBezTo>
                <a:cubicBezTo>
                  <a:pt x="365" y="69"/>
                  <a:pt x="365" y="68"/>
                  <a:pt x="365" y="67"/>
                </a:cubicBezTo>
                <a:cubicBezTo>
                  <a:pt x="365" y="30"/>
                  <a:pt x="335" y="0"/>
                  <a:pt x="298" y="0"/>
                </a:cubicBezTo>
                <a:cubicBezTo>
                  <a:pt x="172" y="0"/>
                  <a:pt x="172" y="0"/>
                  <a:pt x="172" y="0"/>
                </a:cubicBezTo>
                <a:cubicBezTo>
                  <a:pt x="136" y="0"/>
                  <a:pt x="106" y="30"/>
                  <a:pt x="106" y="67"/>
                </a:cubicBezTo>
                <a:cubicBezTo>
                  <a:pt x="106" y="68"/>
                  <a:pt x="106" y="69"/>
                  <a:pt x="106" y="70"/>
                </a:cubicBezTo>
                <a:cubicBezTo>
                  <a:pt x="67" y="70"/>
                  <a:pt x="67" y="70"/>
                  <a:pt x="67" y="70"/>
                </a:cubicBezTo>
                <a:cubicBezTo>
                  <a:pt x="30" y="70"/>
                  <a:pt x="0" y="100"/>
                  <a:pt x="0" y="137"/>
                </a:cubicBezTo>
                <a:cubicBezTo>
                  <a:pt x="0" y="174"/>
                  <a:pt x="30" y="204"/>
                  <a:pt x="67" y="204"/>
                </a:cubicBezTo>
                <a:cubicBezTo>
                  <a:pt x="215" y="204"/>
                  <a:pt x="215" y="204"/>
                  <a:pt x="215" y="204"/>
                </a:cubicBezTo>
                <a:cubicBezTo>
                  <a:pt x="215" y="241"/>
                  <a:pt x="244" y="270"/>
                  <a:pt x="281" y="270"/>
                </a:cubicBezTo>
                <a:cubicBezTo>
                  <a:pt x="407" y="270"/>
                  <a:pt x="407" y="270"/>
                  <a:pt x="407" y="270"/>
                </a:cubicBezTo>
                <a:cubicBezTo>
                  <a:pt x="444" y="270"/>
                  <a:pt x="473" y="241"/>
                  <a:pt x="473" y="204"/>
                </a:cubicBezTo>
                <a:cubicBezTo>
                  <a:pt x="473" y="203"/>
                  <a:pt x="473" y="203"/>
                  <a:pt x="473" y="203"/>
                </a:cubicBezTo>
                <a:cubicBezTo>
                  <a:pt x="506" y="199"/>
                  <a:pt x="532" y="171"/>
                  <a:pt x="532" y="137"/>
                </a:cubicBezTo>
                <a:close/>
              </a:path>
            </a:pathLst>
          </a:custGeom>
          <a:solidFill>
            <a:srgbClr val="FDFE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15" name="Freeform 12">
            <a:extLst>
              <a:ext uri="{FF2B5EF4-FFF2-40B4-BE49-F238E27FC236}">
                <a16:creationId xmlns:a16="http://schemas.microsoft.com/office/drawing/2014/main" id="{D8412972-FBF2-4DCC-9602-B48489AB70D5}"/>
              </a:ext>
            </a:extLst>
          </p:cNvPr>
          <p:cNvSpPr>
            <a:spLocks/>
          </p:cNvSpPr>
          <p:nvPr/>
        </p:nvSpPr>
        <p:spPr bwMode="auto">
          <a:xfrm>
            <a:off x="243760" y="1261930"/>
            <a:ext cx="3633551" cy="1884645"/>
          </a:xfrm>
          <a:custGeom>
            <a:avLst/>
            <a:gdLst>
              <a:gd name="T0" fmla="*/ 447 w 513"/>
              <a:gd name="T1" fmla="*/ 67 h 267"/>
              <a:gd name="T2" fmla="*/ 447 w 513"/>
              <a:gd name="T3" fmla="*/ 67 h 267"/>
              <a:gd name="T4" fmla="*/ 380 w 513"/>
              <a:gd name="T5" fmla="*/ 0 h 267"/>
              <a:gd name="T6" fmla="*/ 133 w 513"/>
              <a:gd name="T7" fmla="*/ 0 h 267"/>
              <a:gd name="T8" fmla="*/ 66 w 513"/>
              <a:gd name="T9" fmla="*/ 67 h 267"/>
              <a:gd name="T10" fmla="*/ 66 w 513"/>
              <a:gd name="T11" fmla="*/ 67 h 267"/>
              <a:gd name="T12" fmla="*/ 0 w 513"/>
              <a:gd name="T13" fmla="*/ 133 h 267"/>
              <a:gd name="T14" fmla="*/ 66 w 513"/>
              <a:gd name="T15" fmla="*/ 200 h 267"/>
              <a:gd name="T16" fmla="*/ 88 w 513"/>
              <a:gd name="T17" fmla="*/ 200 h 267"/>
              <a:gd name="T18" fmla="*/ 88 w 513"/>
              <a:gd name="T19" fmla="*/ 200 h 267"/>
              <a:gd name="T20" fmla="*/ 155 w 513"/>
              <a:gd name="T21" fmla="*/ 267 h 267"/>
              <a:gd name="T22" fmla="*/ 196 w 513"/>
              <a:gd name="T23" fmla="*/ 267 h 267"/>
              <a:gd name="T24" fmla="*/ 263 w 513"/>
              <a:gd name="T25" fmla="*/ 200 h 267"/>
              <a:gd name="T26" fmla="*/ 263 w 513"/>
              <a:gd name="T27" fmla="*/ 200 h 267"/>
              <a:gd name="T28" fmla="*/ 447 w 513"/>
              <a:gd name="T29" fmla="*/ 200 h 267"/>
              <a:gd name="T30" fmla="*/ 513 w 513"/>
              <a:gd name="T31" fmla="*/ 133 h 267"/>
              <a:gd name="T32" fmla="*/ 447 w 513"/>
              <a:gd name="T33" fmla="*/ 67 h 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13" h="267">
                <a:moveTo>
                  <a:pt x="447" y="67"/>
                </a:moveTo>
                <a:cubicBezTo>
                  <a:pt x="447" y="67"/>
                  <a:pt x="447" y="67"/>
                  <a:pt x="447" y="67"/>
                </a:cubicBezTo>
                <a:cubicBezTo>
                  <a:pt x="447" y="30"/>
                  <a:pt x="417" y="0"/>
                  <a:pt x="380" y="0"/>
                </a:cubicBezTo>
                <a:cubicBezTo>
                  <a:pt x="133" y="0"/>
                  <a:pt x="133" y="0"/>
                  <a:pt x="133" y="0"/>
                </a:cubicBezTo>
                <a:cubicBezTo>
                  <a:pt x="96" y="0"/>
                  <a:pt x="66" y="30"/>
                  <a:pt x="66" y="67"/>
                </a:cubicBezTo>
                <a:cubicBezTo>
                  <a:pt x="66" y="67"/>
                  <a:pt x="66" y="67"/>
                  <a:pt x="66" y="67"/>
                </a:cubicBezTo>
                <a:cubicBezTo>
                  <a:pt x="30" y="67"/>
                  <a:pt x="0" y="97"/>
                  <a:pt x="0" y="133"/>
                </a:cubicBezTo>
                <a:cubicBezTo>
                  <a:pt x="0" y="170"/>
                  <a:pt x="30" y="200"/>
                  <a:pt x="66" y="200"/>
                </a:cubicBezTo>
                <a:cubicBezTo>
                  <a:pt x="88" y="200"/>
                  <a:pt x="88" y="200"/>
                  <a:pt x="88" y="200"/>
                </a:cubicBezTo>
                <a:cubicBezTo>
                  <a:pt x="88" y="200"/>
                  <a:pt x="88" y="200"/>
                  <a:pt x="88" y="200"/>
                </a:cubicBezTo>
                <a:cubicBezTo>
                  <a:pt x="88" y="237"/>
                  <a:pt x="118" y="267"/>
                  <a:pt x="155" y="267"/>
                </a:cubicBezTo>
                <a:cubicBezTo>
                  <a:pt x="196" y="267"/>
                  <a:pt x="196" y="267"/>
                  <a:pt x="196" y="267"/>
                </a:cubicBezTo>
                <a:cubicBezTo>
                  <a:pt x="233" y="267"/>
                  <a:pt x="263" y="237"/>
                  <a:pt x="263" y="200"/>
                </a:cubicBezTo>
                <a:cubicBezTo>
                  <a:pt x="263" y="200"/>
                  <a:pt x="263" y="200"/>
                  <a:pt x="263" y="200"/>
                </a:cubicBezTo>
                <a:cubicBezTo>
                  <a:pt x="447" y="200"/>
                  <a:pt x="447" y="200"/>
                  <a:pt x="447" y="200"/>
                </a:cubicBezTo>
                <a:cubicBezTo>
                  <a:pt x="483" y="200"/>
                  <a:pt x="513" y="170"/>
                  <a:pt x="513" y="133"/>
                </a:cubicBezTo>
                <a:cubicBezTo>
                  <a:pt x="513" y="97"/>
                  <a:pt x="484" y="67"/>
                  <a:pt x="447" y="67"/>
                </a:cubicBezTo>
                <a:close/>
              </a:path>
            </a:pathLst>
          </a:custGeom>
          <a:solidFill>
            <a:srgbClr val="FDFE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190" name="Freeform 7">
            <a:extLst>
              <a:ext uri="{FF2B5EF4-FFF2-40B4-BE49-F238E27FC236}">
                <a16:creationId xmlns:a16="http://schemas.microsoft.com/office/drawing/2014/main" id="{E071C86B-168B-40A4-891B-16EECC8A5777}"/>
              </a:ext>
            </a:extLst>
          </p:cNvPr>
          <p:cNvSpPr>
            <a:spLocks/>
          </p:cNvSpPr>
          <p:nvPr/>
        </p:nvSpPr>
        <p:spPr bwMode="auto">
          <a:xfrm>
            <a:off x="6583565" y="2804634"/>
            <a:ext cx="865653" cy="446391"/>
          </a:xfrm>
          <a:custGeom>
            <a:avLst/>
            <a:gdLst>
              <a:gd name="T0" fmla="*/ 259 w 259"/>
              <a:gd name="T1" fmla="*/ 67 h 134"/>
              <a:gd name="T2" fmla="*/ 192 w 259"/>
              <a:gd name="T3" fmla="*/ 134 h 134"/>
              <a:gd name="T4" fmla="*/ 67 w 259"/>
              <a:gd name="T5" fmla="*/ 134 h 134"/>
              <a:gd name="T6" fmla="*/ 0 w 259"/>
              <a:gd name="T7" fmla="*/ 67 h 134"/>
              <a:gd name="T8" fmla="*/ 67 w 259"/>
              <a:gd name="T9" fmla="*/ 0 h 134"/>
              <a:gd name="T10" fmla="*/ 192 w 259"/>
              <a:gd name="T11" fmla="*/ 0 h 134"/>
              <a:gd name="T12" fmla="*/ 259 w 259"/>
              <a:gd name="T13" fmla="*/ 67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9" h="134">
                <a:moveTo>
                  <a:pt x="259" y="67"/>
                </a:moveTo>
                <a:cubicBezTo>
                  <a:pt x="259" y="104"/>
                  <a:pt x="229" y="134"/>
                  <a:pt x="192" y="134"/>
                </a:cubicBezTo>
                <a:cubicBezTo>
                  <a:pt x="67" y="134"/>
                  <a:pt x="67" y="134"/>
                  <a:pt x="67" y="134"/>
                </a:cubicBezTo>
                <a:cubicBezTo>
                  <a:pt x="30" y="134"/>
                  <a:pt x="0" y="104"/>
                  <a:pt x="0" y="67"/>
                </a:cubicBezTo>
                <a:cubicBezTo>
                  <a:pt x="0" y="30"/>
                  <a:pt x="30" y="0"/>
                  <a:pt x="67" y="0"/>
                </a:cubicBezTo>
                <a:cubicBezTo>
                  <a:pt x="192" y="0"/>
                  <a:pt x="192" y="0"/>
                  <a:pt x="192" y="0"/>
                </a:cubicBezTo>
                <a:cubicBezTo>
                  <a:pt x="229" y="0"/>
                  <a:pt x="259" y="30"/>
                  <a:pt x="259" y="67"/>
                </a:cubicBezTo>
                <a:close/>
              </a:path>
            </a:pathLst>
          </a:custGeom>
          <a:solidFill>
            <a:srgbClr val="FDFE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E9185BB6-358F-4967-9523-6846A698442E}"/>
              </a:ext>
            </a:extLst>
          </p:cNvPr>
          <p:cNvSpPr txBox="1"/>
          <p:nvPr/>
        </p:nvSpPr>
        <p:spPr>
          <a:xfrm>
            <a:off x="4547314" y="282506"/>
            <a:ext cx="30973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b="1" dirty="0">
                <a:solidFill>
                  <a:srgbClr val="3D3C3D"/>
                </a:solidFill>
              </a:rPr>
              <a:t>LOREM IPSUM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ED0898BB-B4C0-4F36-8011-88475E615D97}"/>
              </a:ext>
            </a:extLst>
          </p:cNvPr>
          <p:cNvSpPr txBox="1"/>
          <p:nvPr/>
        </p:nvSpPr>
        <p:spPr>
          <a:xfrm>
            <a:off x="7789652" y="1384460"/>
            <a:ext cx="34817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IN" sz="2000" dirty="0" err="1">
                <a:solidFill>
                  <a:srgbClr val="3D3C3D"/>
                </a:solidFill>
              </a:rPr>
              <a:t>Aliquam</a:t>
            </a:r>
            <a:r>
              <a:rPr lang="en-IN" sz="2000" dirty="0">
                <a:solidFill>
                  <a:srgbClr val="3D3C3D"/>
                </a:solidFill>
              </a:rPr>
              <a:t> et </a:t>
            </a:r>
            <a:r>
              <a:rPr lang="en-IN" sz="2000" dirty="0" err="1">
                <a:solidFill>
                  <a:srgbClr val="3D3C3D"/>
                </a:solidFill>
              </a:rPr>
              <a:t>auctor</a:t>
            </a:r>
            <a:r>
              <a:rPr lang="en-IN" sz="2000" dirty="0">
                <a:solidFill>
                  <a:srgbClr val="3D3C3D"/>
                </a:solidFill>
              </a:rPr>
              <a:t> </a:t>
            </a:r>
            <a:r>
              <a:rPr lang="en-IN" sz="2000" dirty="0" err="1">
                <a:solidFill>
                  <a:srgbClr val="3D3C3D"/>
                </a:solidFill>
              </a:rPr>
              <a:t>enim</a:t>
            </a:r>
            <a:r>
              <a:rPr lang="en-IN" sz="2000" dirty="0">
                <a:solidFill>
                  <a:srgbClr val="3D3C3D"/>
                </a:solidFill>
              </a:rPr>
              <a:t>. </a:t>
            </a:r>
            <a:r>
              <a:rPr lang="en-IN" sz="2000" dirty="0" err="1">
                <a:solidFill>
                  <a:srgbClr val="3D3C3D"/>
                </a:solidFill>
              </a:rPr>
              <a:t>Phasellus</a:t>
            </a:r>
            <a:r>
              <a:rPr lang="en-IN" sz="2000" dirty="0">
                <a:solidFill>
                  <a:srgbClr val="3D3C3D"/>
                </a:solidFill>
              </a:rPr>
              <a:t> porta </a:t>
            </a:r>
            <a:r>
              <a:rPr lang="en-IN" sz="2000" dirty="0" err="1">
                <a:solidFill>
                  <a:srgbClr val="3D3C3D"/>
                </a:solidFill>
              </a:rPr>
              <a:t>ornare</a:t>
            </a:r>
            <a:r>
              <a:rPr lang="en-IN" sz="2000" dirty="0">
                <a:solidFill>
                  <a:srgbClr val="3D3C3D"/>
                </a:solidFill>
              </a:rPr>
              <a:t> </a:t>
            </a:r>
            <a:r>
              <a:rPr lang="en-IN" sz="2000" dirty="0" err="1">
                <a:solidFill>
                  <a:srgbClr val="3D3C3D"/>
                </a:solidFill>
              </a:rPr>
              <a:t>felis</a:t>
            </a:r>
            <a:endParaRPr lang="en-IN" sz="2000" dirty="0">
              <a:solidFill>
                <a:srgbClr val="3D3C3D"/>
              </a:solidFill>
            </a:endParaRP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08FE4194-C270-4175-AA34-CB839B9BA43A}"/>
              </a:ext>
            </a:extLst>
          </p:cNvPr>
          <p:cNvSpPr txBox="1"/>
          <p:nvPr/>
        </p:nvSpPr>
        <p:spPr>
          <a:xfrm>
            <a:off x="300038" y="1757196"/>
            <a:ext cx="34817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IN" sz="2000" dirty="0" err="1">
                <a:solidFill>
                  <a:srgbClr val="3D3C3D"/>
                </a:solidFill>
              </a:rPr>
              <a:t>Aliquam</a:t>
            </a:r>
            <a:r>
              <a:rPr lang="en-IN" sz="2000" dirty="0">
                <a:solidFill>
                  <a:srgbClr val="3D3C3D"/>
                </a:solidFill>
              </a:rPr>
              <a:t> et </a:t>
            </a:r>
            <a:r>
              <a:rPr lang="en-IN" sz="2000" dirty="0" err="1">
                <a:solidFill>
                  <a:srgbClr val="3D3C3D"/>
                </a:solidFill>
              </a:rPr>
              <a:t>auctor</a:t>
            </a:r>
            <a:r>
              <a:rPr lang="en-IN" sz="2000" dirty="0">
                <a:solidFill>
                  <a:srgbClr val="3D3C3D"/>
                </a:solidFill>
              </a:rPr>
              <a:t> </a:t>
            </a:r>
            <a:r>
              <a:rPr lang="en-IN" sz="2000" dirty="0" err="1">
                <a:solidFill>
                  <a:srgbClr val="3D3C3D"/>
                </a:solidFill>
              </a:rPr>
              <a:t>enim</a:t>
            </a:r>
            <a:r>
              <a:rPr lang="en-IN" sz="2000" dirty="0">
                <a:solidFill>
                  <a:srgbClr val="3D3C3D"/>
                </a:solidFill>
              </a:rPr>
              <a:t>. </a:t>
            </a:r>
            <a:r>
              <a:rPr lang="en-IN" sz="2000" dirty="0" err="1">
                <a:solidFill>
                  <a:srgbClr val="3D3C3D"/>
                </a:solidFill>
              </a:rPr>
              <a:t>Phasellus</a:t>
            </a:r>
            <a:r>
              <a:rPr lang="en-IN" sz="2000" dirty="0">
                <a:solidFill>
                  <a:srgbClr val="3D3C3D"/>
                </a:solidFill>
              </a:rPr>
              <a:t> porta </a:t>
            </a:r>
            <a:r>
              <a:rPr lang="en-IN" sz="2000" dirty="0" err="1">
                <a:solidFill>
                  <a:srgbClr val="3D3C3D"/>
                </a:solidFill>
              </a:rPr>
              <a:t>ornare</a:t>
            </a:r>
            <a:r>
              <a:rPr lang="en-IN" sz="2000" dirty="0">
                <a:solidFill>
                  <a:srgbClr val="3D3C3D"/>
                </a:solidFill>
              </a:rPr>
              <a:t> </a:t>
            </a:r>
            <a:r>
              <a:rPr lang="en-IN" sz="2000" dirty="0" err="1">
                <a:solidFill>
                  <a:srgbClr val="3D3C3D"/>
                </a:solidFill>
              </a:rPr>
              <a:t>felis</a:t>
            </a:r>
            <a:endParaRPr lang="en-IN" sz="2000" dirty="0">
              <a:solidFill>
                <a:srgbClr val="3D3C3D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6C1322A-F812-4AF7-BCF2-42955C2E70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74690"/>
            <a:ext cx="12192000" cy="2627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94110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Rectangle 13">
            <a:extLst>
              <a:ext uri="{FF2B5EF4-FFF2-40B4-BE49-F238E27FC236}">
                <a16:creationId xmlns:a16="http://schemas.microsoft.com/office/drawing/2014/main" id="{83291241-9CD8-4B42-985E-1BF653BAB09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885347" y="965983"/>
            <a:ext cx="6221413" cy="6205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A5AEAF7B-A2F7-4E81-8125-E4AAE0ADC019}"/>
              </a:ext>
            </a:extLst>
          </p:cNvPr>
          <p:cNvGrpSpPr>
            <a:grpSpLocks noChangeAspect="1"/>
          </p:cNvGrpSpPr>
          <p:nvPr/>
        </p:nvGrpSpPr>
        <p:grpSpPr>
          <a:xfrm>
            <a:off x="6220435" y="937408"/>
            <a:ext cx="1062038" cy="1063625"/>
            <a:chOff x="6056312" y="623888"/>
            <a:chExt cx="1062038" cy="1063625"/>
          </a:xfrm>
        </p:grpSpPr>
        <p:sp>
          <p:nvSpPr>
            <p:cNvPr id="10163" name="Oval 15">
              <a:extLst>
                <a:ext uri="{FF2B5EF4-FFF2-40B4-BE49-F238E27FC236}">
                  <a16:creationId xmlns:a16="http://schemas.microsoft.com/office/drawing/2014/main" id="{D62B866F-4E23-4F51-B344-5CD1867EDB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56312" y="623888"/>
              <a:ext cx="1062038" cy="10636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0164" name="Freeform 16">
              <a:extLst>
                <a:ext uri="{FF2B5EF4-FFF2-40B4-BE49-F238E27FC236}">
                  <a16:creationId xmlns:a16="http://schemas.microsoft.com/office/drawing/2014/main" id="{D7C1822B-3522-46F5-A0BA-03EC3B440B41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5862" y="790575"/>
              <a:ext cx="630238" cy="720725"/>
            </a:xfrm>
            <a:custGeom>
              <a:avLst/>
              <a:gdLst>
                <a:gd name="T0" fmla="*/ 133 w 150"/>
                <a:gd name="T1" fmla="*/ 0 h 172"/>
                <a:gd name="T2" fmla="*/ 17 w 150"/>
                <a:gd name="T3" fmla="*/ 0 h 172"/>
                <a:gd name="T4" fmla="*/ 0 w 150"/>
                <a:gd name="T5" fmla="*/ 17 h 172"/>
                <a:gd name="T6" fmla="*/ 0 w 150"/>
                <a:gd name="T7" fmla="*/ 155 h 172"/>
                <a:gd name="T8" fmla="*/ 17 w 150"/>
                <a:gd name="T9" fmla="*/ 172 h 172"/>
                <a:gd name="T10" fmla="*/ 133 w 150"/>
                <a:gd name="T11" fmla="*/ 172 h 172"/>
                <a:gd name="T12" fmla="*/ 150 w 150"/>
                <a:gd name="T13" fmla="*/ 155 h 172"/>
                <a:gd name="T14" fmla="*/ 150 w 150"/>
                <a:gd name="T15" fmla="*/ 17 h 172"/>
                <a:gd name="T16" fmla="*/ 133 w 150"/>
                <a:gd name="T17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0" h="172">
                  <a:moveTo>
                    <a:pt x="133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7" y="0"/>
                    <a:pt x="0" y="8"/>
                    <a:pt x="0" y="17"/>
                  </a:cubicBezTo>
                  <a:cubicBezTo>
                    <a:pt x="0" y="155"/>
                    <a:pt x="0" y="155"/>
                    <a:pt x="0" y="155"/>
                  </a:cubicBezTo>
                  <a:cubicBezTo>
                    <a:pt x="0" y="165"/>
                    <a:pt x="7" y="172"/>
                    <a:pt x="17" y="172"/>
                  </a:cubicBezTo>
                  <a:cubicBezTo>
                    <a:pt x="133" y="172"/>
                    <a:pt x="133" y="172"/>
                    <a:pt x="133" y="172"/>
                  </a:cubicBezTo>
                  <a:cubicBezTo>
                    <a:pt x="143" y="172"/>
                    <a:pt x="150" y="165"/>
                    <a:pt x="150" y="155"/>
                  </a:cubicBezTo>
                  <a:cubicBezTo>
                    <a:pt x="150" y="17"/>
                    <a:pt x="150" y="17"/>
                    <a:pt x="150" y="17"/>
                  </a:cubicBezTo>
                  <a:cubicBezTo>
                    <a:pt x="150" y="8"/>
                    <a:pt x="143" y="0"/>
                    <a:pt x="133" y="0"/>
                  </a:cubicBezTo>
                  <a:close/>
                </a:path>
              </a:pathLst>
            </a:custGeom>
            <a:solidFill>
              <a:srgbClr val="FFB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0165" name="Rectangle 17">
              <a:extLst>
                <a:ext uri="{FF2B5EF4-FFF2-40B4-BE49-F238E27FC236}">
                  <a16:creationId xmlns:a16="http://schemas.microsoft.com/office/drawing/2014/main" id="{E6B2F143-C867-47B9-B96A-17DE55E6DA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62699" y="882650"/>
              <a:ext cx="436563" cy="5540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0166" name="Freeform 18">
              <a:extLst>
                <a:ext uri="{FF2B5EF4-FFF2-40B4-BE49-F238E27FC236}">
                  <a16:creationId xmlns:a16="http://schemas.microsoft.com/office/drawing/2014/main" id="{346299C0-A1B8-41AA-907A-5F8EA40D0C8C}"/>
                </a:ext>
              </a:extLst>
            </p:cNvPr>
            <p:cNvSpPr>
              <a:spLocks/>
            </p:cNvSpPr>
            <p:nvPr/>
          </p:nvSpPr>
          <p:spPr bwMode="auto">
            <a:xfrm>
              <a:off x="6442074" y="836613"/>
              <a:ext cx="273050" cy="79375"/>
            </a:xfrm>
            <a:custGeom>
              <a:avLst/>
              <a:gdLst>
                <a:gd name="T0" fmla="*/ 59 w 65"/>
                <a:gd name="T1" fmla="*/ 0 h 19"/>
                <a:gd name="T2" fmla="*/ 6 w 65"/>
                <a:gd name="T3" fmla="*/ 0 h 19"/>
                <a:gd name="T4" fmla="*/ 0 w 65"/>
                <a:gd name="T5" fmla="*/ 7 h 19"/>
                <a:gd name="T6" fmla="*/ 0 w 65"/>
                <a:gd name="T7" fmla="*/ 13 h 19"/>
                <a:gd name="T8" fmla="*/ 6 w 65"/>
                <a:gd name="T9" fmla="*/ 19 h 19"/>
                <a:gd name="T10" fmla="*/ 59 w 65"/>
                <a:gd name="T11" fmla="*/ 19 h 19"/>
                <a:gd name="T12" fmla="*/ 65 w 65"/>
                <a:gd name="T13" fmla="*/ 13 h 19"/>
                <a:gd name="T14" fmla="*/ 65 w 65"/>
                <a:gd name="T15" fmla="*/ 7 h 19"/>
                <a:gd name="T16" fmla="*/ 59 w 65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" h="19">
                  <a:moveTo>
                    <a:pt x="59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6"/>
                    <a:pt x="3" y="19"/>
                    <a:pt x="6" y="19"/>
                  </a:cubicBezTo>
                  <a:cubicBezTo>
                    <a:pt x="59" y="19"/>
                    <a:pt x="59" y="19"/>
                    <a:pt x="59" y="19"/>
                  </a:cubicBezTo>
                  <a:cubicBezTo>
                    <a:pt x="63" y="19"/>
                    <a:pt x="65" y="16"/>
                    <a:pt x="65" y="13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65" y="3"/>
                    <a:pt x="63" y="0"/>
                    <a:pt x="5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0167" name="Freeform 19">
              <a:extLst>
                <a:ext uri="{FF2B5EF4-FFF2-40B4-BE49-F238E27FC236}">
                  <a16:creationId xmlns:a16="http://schemas.microsoft.com/office/drawing/2014/main" id="{D5A20707-0C20-43AC-9922-7BFAE86AA7C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00799" y="984250"/>
              <a:ext cx="79375" cy="79375"/>
            </a:xfrm>
            <a:custGeom>
              <a:avLst/>
              <a:gdLst>
                <a:gd name="T0" fmla="*/ 0 w 50"/>
                <a:gd name="T1" fmla="*/ 0 h 50"/>
                <a:gd name="T2" fmla="*/ 0 w 50"/>
                <a:gd name="T3" fmla="*/ 50 h 50"/>
                <a:gd name="T4" fmla="*/ 50 w 50"/>
                <a:gd name="T5" fmla="*/ 50 h 50"/>
                <a:gd name="T6" fmla="*/ 50 w 50"/>
                <a:gd name="T7" fmla="*/ 0 h 50"/>
                <a:gd name="T8" fmla="*/ 0 w 50"/>
                <a:gd name="T9" fmla="*/ 0 h 50"/>
                <a:gd name="T10" fmla="*/ 39 w 50"/>
                <a:gd name="T11" fmla="*/ 39 h 50"/>
                <a:gd name="T12" fmla="*/ 10 w 50"/>
                <a:gd name="T13" fmla="*/ 39 h 50"/>
                <a:gd name="T14" fmla="*/ 10 w 50"/>
                <a:gd name="T15" fmla="*/ 10 h 50"/>
                <a:gd name="T16" fmla="*/ 39 w 50"/>
                <a:gd name="T17" fmla="*/ 10 h 50"/>
                <a:gd name="T18" fmla="*/ 39 w 50"/>
                <a:gd name="T19" fmla="*/ 3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50">
                  <a:moveTo>
                    <a:pt x="0" y="0"/>
                  </a:moveTo>
                  <a:lnTo>
                    <a:pt x="0" y="50"/>
                  </a:lnTo>
                  <a:lnTo>
                    <a:pt x="50" y="50"/>
                  </a:lnTo>
                  <a:lnTo>
                    <a:pt x="50" y="0"/>
                  </a:lnTo>
                  <a:lnTo>
                    <a:pt x="0" y="0"/>
                  </a:lnTo>
                  <a:close/>
                  <a:moveTo>
                    <a:pt x="39" y="39"/>
                  </a:moveTo>
                  <a:lnTo>
                    <a:pt x="10" y="39"/>
                  </a:lnTo>
                  <a:lnTo>
                    <a:pt x="10" y="10"/>
                  </a:lnTo>
                  <a:lnTo>
                    <a:pt x="39" y="10"/>
                  </a:lnTo>
                  <a:lnTo>
                    <a:pt x="39" y="3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0168" name="Freeform 20">
              <a:extLst>
                <a:ext uri="{FF2B5EF4-FFF2-40B4-BE49-F238E27FC236}">
                  <a16:creationId xmlns:a16="http://schemas.microsoft.com/office/drawing/2014/main" id="{898281F3-2037-4416-BD6B-9840FBD4D3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00799" y="1122363"/>
              <a:ext cx="79375" cy="84138"/>
            </a:xfrm>
            <a:custGeom>
              <a:avLst/>
              <a:gdLst>
                <a:gd name="T0" fmla="*/ 0 w 50"/>
                <a:gd name="T1" fmla="*/ 0 h 53"/>
                <a:gd name="T2" fmla="*/ 0 w 50"/>
                <a:gd name="T3" fmla="*/ 53 h 53"/>
                <a:gd name="T4" fmla="*/ 50 w 50"/>
                <a:gd name="T5" fmla="*/ 53 h 53"/>
                <a:gd name="T6" fmla="*/ 50 w 50"/>
                <a:gd name="T7" fmla="*/ 0 h 53"/>
                <a:gd name="T8" fmla="*/ 0 w 50"/>
                <a:gd name="T9" fmla="*/ 0 h 53"/>
                <a:gd name="T10" fmla="*/ 39 w 50"/>
                <a:gd name="T11" fmla="*/ 42 h 53"/>
                <a:gd name="T12" fmla="*/ 10 w 50"/>
                <a:gd name="T13" fmla="*/ 42 h 53"/>
                <a:gd name="T14" fmla="*/ 10 w 50"/>
                <a:gd name="T15" fmla="*/ 10 h 53"/>
                <a:gd name="T16" fmla="*/ 39 w 50"/>
                <a:gd name="T17" fmla="*/ 10 h 53"/>
                <a:gd name="T18" fmla="*/ 39 w 50"/>
                <a:gd name="T19" fmla="*/ 4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53">
                  <a:moveTo>
                    <a:pt x="0" y="0"/>
                  </a:moveTo>
                  <a:lnTo>
                    <a:pt x="0" y="53"/>
                  </a:lnTo>
                  <a:lnTo>
                    <a:pt x="50" y="53"/>
                  </a:lnTo>
                  <a:lnTo>
                    <a:pt x="50" y="0"/>
                  </a:lnTo>
                  <a:lnTo>
                    <a:pt x="0" y="0"/>
                  </a:lnTo>
                  <a:close/>
                  <a:moveTo>
                    <a:pt x="39" y="42"/>
                  </a:moveTo>
                  <a:lnTo>
                    <a:pt x="10" y="42"/>
                  </a:lnTo>
                  <a:lnTo>
                    <a:pt x="10" y="10"/>
                  </a:lnTo>
                  <a:lnTo>
                    <a:pt x="39" y="10"/>
                  </a:lnTo>
                  <a:lnTo>
                    <a:pt x="39" y="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0169" name="Freeform 21">
              <a:extLst>
                <a:ext uri="{FF2B5EF4-FFF2-40B4-BE49-F238E27FC236}">
                  <a16:creationId xmlns:a16="http://schemas.microsoft.com/office/drawing/2014/main" id="{06C0D5C9-BC71-4D79-ABFC-6EDE1D91773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00799" y="1273175"/>
              <a:ext cx="79375" cy="79375"/>
            </a:xfrm>
            <a:custGeom>
              <a:avLst/>
              <a:gdLst>
                <a:gd name="T0" fmla="*/ 0 w 50"/>
                <a:gd name="T1" fmla="*/ 0 h 50"/>
                <a:gd name="T2" fmla="*/ 0 w 50"/>
                <a:gd name="T3" fmla="*/ 50 h 50"/>
                <a:gd name="T4" fmla="*/ 50 w 50"/>
                <a:gd name="T5" fmla="*/ 50 h 50"/>
                <a:gd name="T6" fmla="*/ 50 w 50"/>
                <a:gd name="T7" fmla="*/ 0 h 50"/>
                <a:gd name="T8" fmla="*/ 0 w 50"/>
                <a:gd name="T9" fmla="*/ 0 h 50"/>
                <a:gd name="T10" fmla="*/ 39 w 50"/>
                <a:gd name="T11" fmla="*/ 42 h 50"/>
                <a:gd name="T12" fmla="*/ 10 w 50"/>
                <a:gd name="T13" fmla="*/ 42 h 50"/>
                <a:gd name="T14" fmla="*/ 10 w 50"/>
                <a:gd name="T15" fmla="*/ 10 h 50"/>
                <a:gd name="T16" fmla="*/ 39 w 50"/>
                <a:gd name="T17" fmla="*/ 10 h 50"/>
                <a:gd name="T18" fmla="*/ 39 w 50"/>
                <a:gd name="T19" fmla="*/ 4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50">
                  <a:moveTo>
                    <a:pt x="0" y="0"/>
                  </a:moveTo>
                  <a:lnTo>
                    <a:pt x="0" y="50"/>
                  </a:lnTo>
                  <a:lnTo>
                    <a:pt x="50" y="50"/>
                  </a:lnTo>
                  <a:lnTo>
                    <a:pt x="50" y="0"/>
                  </a:lnTo>
                  <a:lnTo>
                    <a:pt x="0" y="0"/>
                  </a:lnTo>
                  <a:close/>
                  <a:moveTo>
                    <a:pt x="39" y="42"/>
                  </a:moveTo>
                  <a:lnTo>
                    <a:pt x="10" y="42"/>
                  </a:lnTo>
                  <a:lnTo>
                    <a:pt x="10" y="10"/>
                  </a:lnTo>
                  <a:lnTo>
                    <a:pt x="39" y="10"/>
                  </a:lnTo>
                  <a:lnTo>
                    <a:pt x="39" y="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0170" name="Freeform 22">
              <a:extLst>
                <a:ext uri="{FF2B5EF4-FFF2-40B4-BE49-F238E27FC236}">
                  <a16:creationId xmlns:a16="http://schemas.microsoft.com/office/drawing/2014/main" id="{B4D59EAF-573F-4CEF-9123-49445B31EDF8}"/>
                </a:ext>
              </a:extLst>
            </p:cNvPr>
            <p:cNvSpPr>
              <a:spLocks/>
            </p:cNvSpPr>
            <p:nvPr/>
          </p:nvSpPr>
          <p:spPr bwMode="auto">
            <a:xfrm>
              <a:off x="6530974" y="1012825"/>
              <a:ext cx="217488" cy="20638"/>
            </a:xfrm>
            <a:custGeom>
              <a:avLst/>
              <a:gdLst>
                <a:gd name="T0" fmla="*/ 50 w 52"/>
                <a:gd name="T1" fmla="*/ 0 h 5"/>
                <a:gd name="T2" fmla="*/ 2 w 52"/>
                <a:gd name="T3" fmla="*/ 0 h 5"/>
                <a:gd name="T4" fmla="*/ 0 w 52"/>
                <a:gd name="T5" fmla="*/ 2 h 5"/>
                <a:gd name="T6" fmla="*/ 0 w 52"/>
                <a:gd name="T7" fmla="*/ 2 h 5"/>
                <a:gd name="T8" fmla="*/ 2 w 52"/>
                <a:gd name="T9" fmla="*/ 5 h 5"/>
                <a:gd name="T10" fmla="*/ 50 w 52"/>
                <a:gd name="T11" fmla="*/ 5 h 5"/>
                <a:gd name="T12" fmla="*/ 52 w 52"/>
                <a:gd name="T13" fmla="*/ 2 h 5"/>
                <a:gd name="T14" fmla="*/ 52 w 52"/>
                <a:gd name="T15" fmla="*/ 2 h 5"/>
                <a:gd name="T16" fmla="*/ 50 w 52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5">
                  <a:moveTo>
                    <a:pt x="5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1" y="5"/>
                    <a:pt x="52" y="4"/>
                    <a:pt x="52" y="2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2" y="1"/>
                    <a:pt x="51" y="0"/>
                    <a:pt x="5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0171" name="Freeform 23">
              <a:extLst>
                <a:ext uri="{FF2B5EF4-FFF2-40B4-BE49-F238E27FC236}">
                  <a16:creationId xmlns:a16="http://schemas.microsoft.com/office/drawing/2014/main" id="{123FF486-CC40-4934-A703-C00F9740C23C}"/>
                </a:ext>
              </a:extLst>
            </p:cNvPr>
            <p:cNvSpPr>
              <a:spLocks/>
            </p:cNvSpPr>
            <p:nvPr/>
          </p:nvSpPr>
          <p:spPr bwMode="auto">
            <a:xfrm>
              <a:off x="6530974" y="1155700"/>
              <a:ext cx="217488" cy="20638"/>
            </a:xfrm>
            <a:custGeom>
              <a:avLst/>
              <a:gdLst>
                <a:gd name="T0" fmla="*/ 50 w 52"/>
                <a:gd name="T1" fmla="*/ 0 h 5"/>
                <a:gd name="T2" fmla="*/ 2 w 52"/>
                <a:gd name="T3" fmla="*/ 0 h 5"/>
                <a:gd name="T4" fmla="*/ 0 w 52"/>
                <a:gd name="T5" fmla="*/ 2 h 5"/>
                <a:gd name="T6" fmla="*/ 0 w 52"/>
                <a:gd name="T7" fmla="*/ 2 h 5"/>
                <a:gd name="T8" fmla="*/ 2 w 52"/>
                <a:gd name="T9" fmla="*/ 5 h 5"/>
                <a:gd name="T10" fmla="*/ 50 w 52"/>
                <a:gd name="T11" fmla="*/ 5 h 5"/>
                <a:gd name="T12" fmla="*/ 52 w 52"/>
                <a:gd name="T13" fmla="*/ 2 h 5"/>
                <a:gd name="T14" fmla="*/ 52 w 52"/>
                <a:gd name="T15" fmla="*/ 2 h 5"/>
                <a:gd name="T16" fmla="*/ 50 w 52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5">
                  <a:moveTo>
                    <a:pt x="5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1" y="5"/>
                    <a:pt x="52" y="4"/>
                    <a:pt x="52" y="2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2" y="1"/>
                    <a:pt x="51" y="0"/>
                    <a:pt x="5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0172" name="Freeform 24">
              <a:extLst>
                <a:ext uri="{FF2B5EF4-FFF2-40B4-BE49-F238E27FC236}">
                  <a16:creationId xmlns:a16="http://schemas.microsoft.com/office/drawing/2014/main" id="{42C4815F-BB07-427B-B9EC-0E1F911BCDA5}"/>
                </a:ext>
              </a:extLst>
            </p:cNvPr>
            <p:cNvSpPr>
              <a:spLocks/>
            </p:cNvSpPr>
            <p:nvPr/>
          </p:nvSpPr>
          <p:spPr bwMode="auto">
            <a:xfrm>
              <a:off x="6530974" y="1311275"/>
              <a:ext cx="217488" cy="20638"/>
            </a:xfrm>
            <a:custGeom>
              <a:avLst/>
              <a:gdLst>
                <a:gd name="T0" fmla="*/ 50 w 52"/>
                <a:gd name="T1" fmla="*/ 0 h 5"/>
                <a:gd name="T2" fmla="*/ 2 w 52"/>
                <a:gd name="T3" fmla="*/ 0 h 5"/>
                <a:gd name="T4" fmla="*/ 0 w 52"/>
                <a:gd name="T5" fmla="*/ 2 h 5"/>
                <a:gd name="T6" fmla="*/ 0 w 52"/>
                <a:gd name="T7" fmla="*/ 2 h 5"/>
                <a:gd name="T8" fmla="*/ 2 w 52"/>
                <a:gd name="T9" fmla="*/ 5 h 5"/>
                <a:gd name="T10" fmla="*/ 50 w 52"/>
                <a:gd name="T11" fmla="*/ 5 h 5"/>
                <a:gd name="T12" fmla="*/ 52 w 52"/>
                <a:gd name="T13" fmla="*/ 2 h 5"/>
                <a:gd name="T14" fmla="*/ 52 w 52"/>
                <a:gd name="T15" fmla="*/ 2 h 5"/>
                <a:gd name="T16" fmla="*/ 50 w 52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5">
                  <a:moveTo>
                    <a:pt x="5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1" y="5"/>
                    <a:pt x="52" y="4"/>
                    <a:pt x="52" y="2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2" y="1"/>
                    <a:pt x="51" y="0"/>
                    <a:pt x="5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5E689D11-D805-466C-9716-14B408BC2D94}"/>
              </a:ext>
            </a:extLst>
          </p:cNvPr>
          <p:cNvGrpSpPr>
            <a:grpSpLocks noChangeAspect="1"/>
          </p:cNvGrpSpPr>
          <p:nvPr/>
        </p:nvGrpSpPr>
        <p:grpSpPr>
          <a:xfrm>
            <a:off x="4602772" y="1280308"/>
            <a:ext cx="1063625" cy="1063625"/>
            <a:chOff x="4438649" y="966788"/>
            <a:chExt cx="1063625" cy="1063625"/>
          </a:xfrm>
        </p:grpSpPr>
        <p:sp>
          <p:nvSpPr>
            <p:cNvPr id="10175" name="Oval 27">
              <a:extLst>
                <a:ext uri="{FF2B5EF4-FFF2-40B4-BE49-F238E27FC236}">
                  <a16:creationId xmlns:a16="http://schemas.microsoft.com/office/drawing/2014/main" id="{3BC085DC-F95B-44F3-A1C7-87E3A5EE21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8649" y="966788"/>
              <a:ext cx="1063625" cy="10636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0176" name="Freeform 28">
              <a:extLst>
                <a:ext uri="{FF2B5EF4-FFF2-40B4-BE49-F238E27FC236}">
                  <a16:creationId xmlns:a16="http://schemas.microsoft.com/office/drawing/2014/main" id="{A7E58553-25BB-4B57-BE63-748C3D1E0E69}"/>
                </a:ext>
              </a:extLst>
            </p:cNvPr>
            <p:cNvSpPr>
              <a:spLocks/>
            </p:cNvSpPr>
            <p:nvPr/>
          </p:nvSpPr>
          <p:spPr bwMode="auto">
            <a:xfrm>
              <a:off x="4586287" y="1109663"/>
              <a:ext cx="773113" cy="782638"/>
            </a:xfrm>
            <a:custGeom>
              <a:avLst/>
              <a:gdLst>
                <a:gd name="T0" fmla="*/ 183 w 184"/>
                <a:gd name="T1" fmla="*/ 82 h 187"/>
                <a:gd name="T2" fmla="*/ 154 w 184"/>
                <a:gd name="T3" fmla="*/ 78 h 187"/>
                <a:gd name="T4" fmla="*/ 157 w 184"/>
                <a:gd name="T5" fmla="*/ 95 h 187"/>
                <a:gd name="T6" fmla="*/ 92 w 184"/>
                <a:gd name="T7" fmla="*/ 160 h 187"/>
                <a:gd name="T8" fmla="*/ 27 w 184"/>
                <a:gd name="T9" fmla="*/ 95 h 187"/>
                <a:gd name="T10" fmla="*/ 82 w 184"/>
                <a:gd name="T11" fmla="*/ 31 h 187"/>
                <a:gd name="T12" fmla="*/ 92 w 184"/>
                <a:gd name="T13" fmla="*/ 30 h 187"/>
                <a:gd name="T14" fmla="*/ 116 w 184"/>
                <a:gd name="T15" fmla="*/ 35 h 187"/>
                <a:gd name="T16" fmla="*/ 107 w 184"/>
                <a:gd name="T17" fmla="*/ 45 h 187"/>
                <a:gd name="T18" fmla="*/ 137 w 184"/>
                <a:gd name="T19" fmla="*/ 48 h 187"/>
                <a:gd name="T20" fmla="*/ 158 w 184"/>
                <a:gd name="T21" fmla="*/ 51 h 187"/>
                <a:gd name="T22" fmla="*/ 154 w 184"/>
                <a:gd name="T23" fmla="*/ 28 h 187"/>
                <a:gd name="T24" fmla="*/ 149 w 184"/>
                <a:gd name="T25" fmla="*/ 0 h 187"/>
                <a:gd name="T26" fmla="*/ 136 w 184"/>
                <a:gd name="T27" fmla="*/ 14 h 187"/>
                <a:gd name="T28" fmla="*/ 107 w 184"/>
                <a:gd name="T29" fmla="*/ 5 h 187"/>
                <a:gd name="T30" fmla="*/ 92 w 184"/>
                <a:gd name="T31" fmla="*/ 3 h 187"/>
                <a:gd name="T32" fmla="*/ 0 w 184"/>
                <a:gd name="T33" fmla="*/ 95 h 187"/>
                <a:gd name="T34" fmla="*/ 92 w 184"/>
                <a:gd name="T35" fmla="*/ 187 h 187"/>
                <a:gd name="T36" fmla="*/ 184 w 184"/>
                <a:gd name="T37" fmla="*/ 95 h 187"/>
                <a:gd name="T38" fmla="*/ 183 w 184"/>
                <a:gd name="T39" fmla="*/ 82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4" h="187">
                  <a:moveTo>
                    <a:pt x="183" y="82"/>
                  </a:moveTo>
                  <a:cubicBezTo>
                    <a:pt x="154" y="78"/>
                    <a:pt x="154" y="78"/>
                    <a:pt x="154" y="78"/>
                  </a:cubicBezTo>
                  <a:cubicBezTo>
                    <a:pt x="156" y="84"/>
                    <a:pt x="157" y="89"/>
                    <a:pt x="157" y="95"/>
                  </a:cubicBezTo>
                  <a:cubicBezTo>
                    <a:pt x="157" y="131"/>
                    <a:pt x="128" y="160"/>
                    <a:pt x="92" y="160"/>
                  </a:cubicBezTo>
                  <a:cubicBezTo>
                    <a:pt x="56" y="160"/>
                    <a:pt x="27" y="131"/>
                    <a:pt x="27" y="95"/>
                  </a:cubicBezTo>
                  <a:cubicBezTo>
                    <a:pt x="27" y="63"/>
                    <a:pt x="51" y="35"/>
                    <a:pt x="82" y="31"/>
                  </a:cubicBezTo>
                  <a:cubicBezTo>
                    <a:pt x="85" y="30"/>
                    <a:pt x="88" y="30"/>
                    <a:pt x="92" y="30"/>
                  </a:cubicBezTo>
                  <a:cubicBezTo>
                    <a:pt x="100" y="30"/>
                    <a:pt x="109" y="32"/>
                    <a:pt x="116" y="35"/>
                  </a:cubicBezTo>
                  <a:cubicBezTo>
                    <a:pt x="107" y="45"/>
                    <a:pt x="107" y="45"/>
                    <a:pt x="107" y="45"/>
                  </a:cubicBezTo>
                  <a:cubicBezTo>
                    <a:pt x="137" y="48"/>
                    <a:pt x="137" y="48"/>
                    <a:pt x="137" y="48"/>
                  </a:cubicBezTo>
                  <a:cubicBezTo>
                    <a:pt x="158" y="51"/>
                    <a:pt x="158" y="51"/>
                    <a:pt x="158" y="51"/>
                  </a:cubicBezTo>
                  <a:cubicBezTo>
                    <a:pt x="154" y="28"/>
                    <a:pt x="154" y="28"/>
                    <a:pt x="154" y="28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36" y="14"/>
                    <a:pt x="136" y="14"/>
                    <a:pt x="136" y="14"/>
                  </a:cubicBezTo>
                  <a:cubicBezTo>
                    <a:pt x="127" y="10"/>
                    <a:pt x="117" y="6"/>
                    <a:pt x="107" y="5"/>
                  </a:cubicBezTo>
                  <a:cubicBezTo>
                    <a:pt x="102" y="4"/>
                    <a:pt x="97" y="3"/>
                    <a:pt x="92" y="3"/>
                  </a:cubicBezTo>
                  <a:cubicBezTo>
                    <a:pt x="41" y="3"/>
                    <a:pt x="0" y="44"/>
                    <a:pt x="0" y="95"/>
                  </a:cubicBezTo>
                  <a:cubicBezTo>
                    <a:pt x="0" y="146"/>
                    <a:pt x="41" y="187"/>
                    <a:pt x="92" y="187"/>
                  </a:cubicBezTo>
                  <a:cubicBezTo>
                    <a:pt x="143" y="187"/>
                    <a:pt x="184" y="146"/>
                    <a:pt x="184" y="95"/>
                  </a:cubicBezTo>
                  <a:cubicBezTo>
                    <a:pt x="184" y="91"/>
                    <a:pt x="183" y="86"/>
                    <a:pt x="183" y="82"/>
                  </a:cubicBezTo>
                  <a:close/>
                </a:path>
              </a:pathLst>
            </a:custGeom>
            <a:solidFill>
              <a:srgbClr val="1EAB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0177" name="Freeform 29">
              <a:extLst>
                <a:ext uri="{FF2B5EF4-FFF2-40B4-BE49-F238E27FC236}">
                  <a16:creationId xmlns:a16="http://schemas.microsoft.com/office/drawing/2014/main" id="{6F7FA9F4-270D-418E-BC71-E534DE447C36}"/>
                </a:ext>
              </a:extLst>
            </p:cNvPr>
            <p:cNvSpPr>
              <a:spLocks/>
            </p:cNvSpPr>
            <p:nvPr/>
          </p:nvSpPr>
          <p:spPr bwMode="auto">
            <a:xfrm>
              <a:off x="4783137" y="1411288"/>
              <a:ext cx="80963" cy="179388"/>
            </a:xfrm>
            <a:custGeom>
              <a:avLst/>
              <a:gdLst>
                <a:gd name="T0" fmla="*/ 10 w 19"/>
                <a:gd name="T1" fmla="*/ 0 h 43"/>
                <a:gd name="T2" fmla="*/ 0 w 19"/>
                <a:gd name="T3" fmla="*/ 11 h 43"/>
                <a:gd name="T4" fmla="*/ 0 w 19"/>
                <a:gd name="T5" fmla="*/ 15 h 43"/>
                <a:gd name="T6" fmla="*/ 6 w 19"/>
                <a:gd name="T7" fmla="*/ 15 h 43"/>
                <a:gd name="T8" fmla="*/ 6 w 19"/>
                <a:gd name="T9" fmla="*/ 10 h 43"/>
                <a:gd name="T10" fmla="*/ 9 w 19"/>
                <a:gd name="T11" fmla="*/ 6 h 43"/>
                <a:gd name="T12" fmla="*/ 13 w 19"/>
                <a:gd name="T13" fmla="*/ 11 h 43"/>
                <a:gd name="T14" fmla="*/ 0 w 19"/>
                <a:gd name="T15" fmla="*/ 37 h 43"/>
                <a:gd name="T16" fmla="*/ 0 w 19"/>
                <a:gd name="T17" fmla="*/ 43 h 43"/>
                <a:gd name="T18" fmla="*/ 19 w 19"/>
                <a:gd name="T19" fmla="*/ 43 h 43"/>
                <a:gd name="T20" fmla="*/ 19 w 19"/>
                <a:gd name="T21" fmla="*/ 37 h 43"/>
                <a:gd name="T22" fmla="*/ 6 w 19"/>
                <a:gd name="T23" fmla="*/ 37 h 43"/>
                <a:gd name="T24" fmla="*/ 6 w 19"/>
                <a:gd name="T25" fmla="*/ 36 h 43"/>
                <a:gd name="T26" fmla="*/ 19 w 19"/>
                <a:gd name="T27" fmla="*/ 11 h 43"/>
                <a:gd name="T28" fmla="*/ 10 w 19"/>
                <a:gd name="T2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" h="43">
                  <a:moveTo>
                    <a:pt x="10" y="0"/>
                  </a:moveTo>
                  <a:cubicBezTo>
                    <a:pt x="3" y="0"/>
                    <a:pt x="0" y="4"/>
                    <a:pt x="0" y="1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7"/>
                    <a:pt x="7" y="6"/>
                    <a:pt x="9" y="6"/>
                  </a:cubicBezTo>
                  <a:cubicBezTo>
                    <a:pt x="11" y="6"/>
                    <a:pt x="13" y="7"/>
                    <a:pt x="13" y="11"/>
                  </a:cubicBezTo>
                  <a:cubicBezTo>
                    <a:pt x="13" y="23"/>
                    <a:pt x="0" y="25"/>
                    <a:pt x="0" y="37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29"/>
                    <a:pt x="19" y="24"/>
                    <a:pt x="19" y="11"/>
                  </a:cubicBezTo>
                  <a:cubicBezTo>
                    <a:pt x="19" y="4"/>
                    <a:pt x="16" y="0"/>
                    <a:pt x="1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0178" name="Freeform 30">
              <a:extLst>
                <a:ext uri="{FF2B5EF4-FFF2-40B4-BE49-F238E27FC236}">
                  <a16:creationId xmlns:a16="http://schemas.microsoft.com/office/drawing/2014/main" id="{7C66F43D-64A8-4B65-A158-5C2B6E786E9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76799" y="1411288"/>
              <a:ext cx="92075" cy="179388"/>
            </a:xfrm>
            <a:custGeom>
              <a:avLst/>
              <a:gdLst>
                <a:gd name="T0" fmla="*/ 50 w 58"/>
                <a:gd name="T1" fmla="*/ 113 h 113"/>
                <a:gd name="T2" fmla="*/ 50 w 58"/>
                <a:gd name="T3" fmla="*/ 92 h 113"/>
                <a:gd name="T4" fmla="*/ 58 w 58"/>
                <a:gd name="T5" fmla="*/ 92 h 113"/>
                <a:gd name="T6" fmla="*/ 58 w 58"/>
                <a:gd name="T7" fmla="*/ 76 h 113"/>
                <a:gd name="T8" fmla="*/ 50 w 58"/>
                <a:gd name="T9" fmla="*/ 76 h 113"/>
                <a:gd name="T10" fmla="*/ 50 w 58"/>
                <a:gd name="T11" fmla="*/ 0 h 113"/>
                <a:gd name="T12" fmla="*/ 31 w 58"/>
                <a:gd name="T13" fmla="*/ 0 h 113"/>
                <a:gd name="T14" fmla="*/ 0 w 58"/>
                <a:gd name="T15" fmla="*/ 76 h 113"/>
                <a:gd name="T16" fmla="*/ 0 w 58"/>
                <a:gd name="T17" fmla="*/ 92 h 113"/>
                <a:gd name="T18" fmla="*/ 34 w 58"/>
                <a:gd name="T19" fmla="*/ 92 h 113"/>
                <a:gd name="T20" fmla="*/ 34 w 58"/>
                <a:gd name="T21" fmla="*/ 113 h 113"/>
                <a:gd name="T22" fmla="*/ 50 w 58"/>
                <a:gd name="T23" fmla="*/ 113 h 113"/>
                <a:gd name="T24" fmla="*/ 15 w 58"/>
                <a:gd name="T25" fmla="*/ 76 h 113"/>
                <a:gd name="T26" fmla="*/ 34 w 58"/>
                <a:gd name="T27" fmla="*/ 34 h 113"/>
                <a:gd name="T28" fmla="*/ 34 w 58"/>
                <a:gd name="T29" fmla="*/ 76 h 113"/>
                <a:gd name="T30" fmla="*/ 15 w 58"/>
                <a:gd name="T31" fmla="*/ 7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8" h="113">
                  <a:moveTo>
                    <a:pt x="50" y="113"/>
                  </a:moveTo>
                  <a:lnTo>
                    <a:pt x="50" y="92"/>
                  </a:lnTo>
                  <a:lnTo>
                    <a:pt x="58" y="92"/>
                  </a:lnTo>
                  <a:lnTo>
                    <a:pt x="58" y="76"/>
                  </a:lnTo>
                  <a:lnTo>
                    <a:pt x="50" y="76"/>
                  </a:lnTo>
                  <a:lnTo>
                    <a:pt x="50" y="0"/>
                  </a:lnTo>
                  <a:lnTo>
                    <a:pt x="31" y="0"/>
                  </a:lnTo>
                  <a:lnTo>
                    <a:pt x="0" y="76"/>
                  </a:lnTo>
                  <a:lnTo>
                    <a:pt x="0" y="92"/>
                  </a:lnTo>
                  <a:lnTo>
                    <a:pt x="34" y="92"/>
                  </a:lnTo>
                  <a:lnTo>
                    <a:pt x="34" y="113"/>
                  </a:lnTo>
                  <a:lnTo>
                    <a:pt x="50" y="113"/>
                  </a:lnTo>
                  <a:close/>
                  <a:moveTo>
                    <a:pt x="15" y="76"/>
                  </a:moveTo>
                  <a:lnTo>
                    <a:pt x="34" y="34"/>
                  </a:lnTo>
                  <a:lnTo>
                    <a:pt x="34" y="76"/>
                  </a:lnTo>
                  <a:lnTo>
                    <a:pt x="15" y="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0179" name="Freeform 31">
              <a:extLst>
                <a:ext uri="{FF2B5EF4-FFF2-40B4-BE49-F238E27FC236}">
                  <a16:creationId xmlns:a16="http://schemas.microsoft.com/office/drawing/2014/main" id="{4F26F448-8862-49E0-AACA-5FA54E4F0386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2049" y="1411288"/>
              <a:ext cx="96838" cy="179388"/>
            </a:xfrm>
            <a:custGeom>
              <a:avLst/>
              <a:gdLst>
                <a:gd name="T0" fmla="*/ 16 w 61"/>
                <a:gd name="T1" fmla="*/ 113 h 113"/>
                <a:gd name="T2" fmla="*/ 61 w 61"/>
                <a:gd name="T3" fmla="*/ 0 h 113"/>
                <a:gd name="T4" fmla="*/ 45 w 61"/>
                <a:gd name="T5" fmla="*/ 0 h 113"/>
                <a:gd name="T6" fmla="*/ 0 w 61"/>
                <a:gd name="T7" fmla="*/ 113 h 113"/>
                <a:gd name="T8" fmla="*/ 16 w 61"/>
                <a:gd name="T9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113">
                  <a:moveTo>
                    <a:pt x="16" y="113"/>
                  </a:moveTo>
                  <a:lnTo>
                    <a:pt x="61" y="0"/>
                  </a:lnTo>
                  <a:lnTo>
                    <a:pt x="45" y="0"/>
                  </a:lnTo>
                  <a:lnTo>
                    <a:pt x="0" y="113"/>
                  </a:lnTo>
                  <a:lnTo>
                    <a:pt x="16" y="1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0180" name="Freeform 32">
              <a:extLst>
                <a:ext uri="{FF2B5EF4-FFF2-40B4-BE49-F238E27FC236}">
                  <a16:creationId xmlns:a16="http://schemas.microsoft.com/office/drawing/2014/main" id="{C85BC4C8-16ED-4285-BD05-0EB4D9D3F037}"/>
                </a:ext>
              </a:extLst>
            </p:cNvPr>
            <p:cNvSpPr>
              <a:spLocks/>
            </p:cNvSpPr>
            <p:nvPr/>
          </p:nvSpPr>
          <p:spPr bwMode="auto">
            <a:xfrm>
              <a:off x="5078412" y="1411288"/>
              <a:ext cx="82550" cy="179388"/>
            </a:xfrm>
            <a:custGeom>
              <a:avLst/>
              <a:gdLst>
                <a:gd name="T0" fmla="*/ 26 w 52"/>
                <a:gd name="T1" fmla="*/ 113 h 113"/>
                <a:gd name="T2" fmla="*/ 52 w 52"/>
                <a:gd name="T3" fmla="*/ 16 h 113"/>
                <a:gd name="T4" fmla="*/ 52 w 52"/>
                <a:gd name="T5" fmla="*/ 0 h 113"/>
                <a:gd name="T6" fmla="*/ 0 w 52"/>
                <a:gd name="T7" fmla="*/ 0 h 113"/>
                <a:gd name="T8" fmla="*/ 0 w 52"/>
                <a:gd name="T9" fmla="*/ 16 h 113"/>
                <a:gd name="T10" fmla="*/ 34 w 52"/>
                <a:gd name="T11" fmla="*/ 16 h 113"/>
                <a:gd name="T12" fmla="*/ 7 w 52"/>
                <a:gd name="T13" fmla="*/ 113 h 113"/>
                <a:gd name="T14" fmla="*/ 26 w 52"/>
                <a:gd name="T15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113">
                  <a:moveTo>
                    <a:pt x="26" y="113"/>
                  </a:moveTo>
                  <a:lnTo>
                    <a:pt x="52" y="16"/>
                  </a:lnTo>
                  <a:lnTo>
                    <a:pt x="52" y="0"/>
                  </a:lnTo>
                  <a:lnTo>
                    <a:pt x="0" y="0"/>
                  </a:lnTo>
                  <a:lnTo>
                    <a:pt x="0" y="16"/>
                  </a:lnTo>
                  <a:lnTo>
                    <a:pt x="34" y="16"/>
                  </a:lnTo>
                  <a:lnTo>
                    <a:pt x="7" y="11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89FF80F3-AA6E-4E4C-BD04-E67482E6F7BD}"/>
              </a:ext>
            </a:extLst>
          </p:cNvPr>
          <p:cNvGrpSpPr>
            <a:grpSpLocks noChangeAspect="1"/>
          </p:cNvGrpSpPr>
          <p:nvPr/>
        </p:nvGrpSpPr>
        <p:grpSpPr>
          <a:xfrm>
            <a:off x="7622197" y="786595"/>
            <a:ext cx="1066800" cy="1063625"/>
            <a:chOff x="7458074" y="473075"/>
            <a:chExt cx="1066800" cy="1063625"/>
          </a:xfrm>
        </p:grpSpPr>
        <p:sp>
          <p:nvSpPr>
            <p:cNvPr id="10183" name="Oval 35">
              <a:extLst>
                <a:ext uri="{FF2B5EF4-FFF2-40B4-BE49-F238E27FC236}">
                  <a16:creationId xmlns:a16="http://schemas.microsoft.com/office/drawing/2014/main" id="{37B47C8C-836A-48AE-B2DE-E940AAAC05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58074" y="473075"/>
              <a:ext cx="1066800" cy="10636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0184" name="Rectangle 36">
              <a:extLst>
                <a:ext uri="{FF2B5EF4-FFF2-40B4-BE49-F238E27FC236}">
                  <a16:creationId xmlns:a16="http://schemas.microsoft.com/office/drawing/2014/main" id="{9766EAAD-570B-47F4-A21D-4919B1C2E7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70837" y="644525"/>
              <a:ext cx="76200" cy="87313"/>
            </a:xfrm>
            <a:prstGeom prst="rect">
              <a:avLst/>
            </a:prstGeom>
            <a:solidFill>
              <a:srgbClr val="F9C0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0185" name="Freeform 37">
              <a:extLst>
                <a:ext uri="{FF2B5EF4-FFF2-40B4-BE49-F238E27FC236}">
                  <a16:creationId xmlns:a16="http://schemas.microsoft.com/office/drawing/2014/main" id="{2CC83DD0-EA5A-460B-9856-D35AF37D3676}"/>
                </a:ext>
              </a:extLst>
            </p:cNvPr>
            <p:cNvSpPr>
              <a:spLocks/>
            </p:cNvSpPr>
            <p:nvPr/>
          </p:nvSpPr>
          <p:spPr bwMode="auto">
            <a:xfrm>
              <a:off x="7932737" y="585788"/>
              <a:ext cx="147638" cy="87313"/>
            </a:xfrm>
            <a:custGeom>
              <a:avLst/>
              <a:gdLst>
                <a:gd name="T0" fmla="*/ 28 w 35"/>
                <a:gd name="T1" fmla="*/ 21 h 21"/>
                <a:gd name="T2" fmla="*/ 7 w 35"/>
                <a:gd name="T3" fmla="*/ 21 h 21"/>
                <a:gd name="T4" fmla="*/ 0 w 35"/>
                <a:gd name="T5" fmla="*/ 14 h 21"/>
                <a:gd name="T6" fmla="*/ 0 w 35"/>
                <a:gd name="T7" fmla="*/ 7 h 21"/>
                <a:gd name="T8" fmla="*/ 7 w 35"/>
                <a:gd name="T9" fmla="*/ 0 h 21"/>
                <a:gd name="T10" fmla="*/ 28 w 35"/>
                <a:gd name="T11" fmla="*/ 0 h 21"/>
                <a:gd name="T12" fmla="*/ 35 w 35"/>
                <a:gd name="T13" fmla="*/ 7 h 21"/>
                <a:gd name="T14" fmla="*/ 35 w 35"/>
                <a:gd name="T15" fmla="*/ 14 h 21"/>
                <a:gd name="T16" fmla="*/ 28 w 35"/>
                <a:gd name="T1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21">
                  <a:moveTo>
                    <a:pt x="28" y="21"/>
                  </a:moveTo>
                  <a:cubicBezTo>
                    <a:pt x="7" y="21"/>
                    <a:pt x="7" y="21"/>
                    <a:pt x="7" y="21"/>
                  </a:cubicBezTo>
                  <a:cubicBezTo>
                    <a:pt x="4" y="21"/>
                    <a:pt x="0" y="18"/>
                    <a:pt x="0" y="14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4" y="0"/>
                    <a:pt x="7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2" y="0"/>
                    <a:pt x="35" y="3"/>
                    <a:pt x="35" y="7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5" y="18"/>
                    <a:pt x="32" y="21"/>
                    <a:pt x="28" y="21"/>
                  </a:cubicBezTo>
                  <a:close/>
                </a:path>
              </a:pathLst>
            </a:custGeom>
            <a:solidFill>
              <a:srgbClr val="F9C0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0186" name="Freeform 38">
              <a:extLst>
                <a:ext uri="{FF2B5EF4-FFF2-40B4-BE49-F238E27FC236}">
                  <a16:creationId xmlns:a16="http://schemas.microsoft.com/office/drawing/2014/main" id="{6590AFB6-432A-4407-A99A-26DEE6996D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72387" y="695325"/>
              <a:ext cx="663575" cy="661988"/>
            </a:xfrm>
            <a:custGeom>
              <a:avLst/>
              <a:gdLst>
                <a:gd name="T0" fmla="*/ 79 w 158"/>
                <a:gd name="T1" fmla="*/ 0 h 158"/>
                <a:gd name="T2" fmla="*/ 0 w 158"/>
                <a:gd name="T3" fmla="*/ 79 h 158"/>
                <a:gd name="T4" fmla="*/ 79 w 158"/>
                <a:gd name="T5" fmla="*/ 158 h 158"/>
                <a:gd name="T6" fmla="*/ 158 w 158"/>
                <a:gd name="T7" fmla="*/ 79 h 158"/>
                <a:gd name="T8" fmla="*/ 79 w 158"/>
                <a:gd name="T9" fmla="*/ 0 h 158"/>
                <a:gd name="T10" fmla="*/ 79 w 158"/>
                <a:gd name="T11" fmla="*/ 139 h 158"/>
                <a:gd name="T12" fmla="*/ 18 w 158"/>
                <a:gd name="T13" fmla="*/ 79 h 158"/>
                <a:gd name="T14" fmla="*/ 79 w 158"/>
                <a:gd name="T15" fmla="*/ 18 h 158"/>
                <a:gd name="T16" fmla="*/ 140 w 158"/>
                <a:gd name="T17" fmla="*/ 79 h 158"/>
                <a:gd name="T18" fmla="*/ 79 w 158"/>
                <a:gd name="T19" fmla="*/ 139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8" h="158">
                  <a:moveTo>
                    <a:pt x="79" y="0"/>
                  </a:moveTo>
                  <a:cubicBezTo>
                    <a:pt x="35" y="0"/>
                    <a:pt x="0" y="35"/>
                    <a:pt x="0" y="79"/>
                  </a:cubicBezTo>
                  <a:cubicBezTo>
                    <a:pt x="0" y="122"/>
                    <a:pt x="35" y="158"/>
                    <a:pt x="79" y="158"/>
                  </a:cubicBezTo>
                  <a:cubicBezTo>
                    <a:pt x="123" y="158"/>
                    <a:pt x="158" y="122"/>
                    <a:pt x="158" y="79"/>
                  </a:cubicBezTo>
                  <a:cubicBezTo>
                    <a:pt x="158" y="35"/>
                    <a:pt x="123" y="0"/>
                    <a:pt x="79" y="0"/>
                  </a:cubicBezTo>
                  <a:close/>
                  <a:moveTo>
                    <a:pt x="79" y="139"/>
                  </a:moveTo>
                  <a:cubicBezTo>
                    <a:pt x="45" y="139"/>
                    <a:pt x="18" y="112"/>
                    <a:pt x="18" y="79"/>
                  </a:cubicBezTo>
                  <a:cubicBezTo>
                    <a:pt x="18" y="45"/>
                    <a:pt x="45" y="18"/>
                    <a:pt x="79" y="18"/>
                  </a:cubicBezTo>
                  <a:cubicBezTo>
                    <a:pt x="113" y="18"/>
                    <a:pt x="140" y="45"/>
                    <a:pt x="140" y="79"/>
                  </a:cubicBezTo>
                  <a:cubicBezTo>
                    <a:pt x="140" y="112"/>
                    <a:pt x="113" y="139"/>
                    <a:pt x="79" y="139"/>
                  </a:cubicBezTo>
                  <a:close/>
                </a:path>
              </a:pathLst>
            </a:custGeom>
            <a:solidFill>
              <a:srgbClr val="F9C0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0187" name="Freeform 39">
              <a:extLst>
                <a:ext uri="{FF2B5EF4-FFF2-40B4-BE49-F238E27FC236}">
                  <a16:creationId xmlns:a16="http://schemas.microsoft.com/office/drawing/2014/main" id="{B46ED8AD-C3A5-47C5-9AF9-A807826C775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72387" y="695325"/>
              <a:ext cx="663575" cy="661988"/>
            </a:xfrm>
            <a:custGeom>
              <a:avLst/>
              <a:gdLst>
                <a:gd name="T0" fmla="*/ 79 w 158"/>
                <a:gd name="T1" fmla="*/ 0 h 158"/>
                <a:gd name="T2" fmla="*/ 0 w 158"/>
                <a:gd name="T3" fmla="*/ 79 h 158"/>
                <a:gd name="T4" fmla="*/ 79 w 158"/>
                <a:gd name="T5" fmla="*/ 158 h 158"/>
                <a:gd name="T6" fmla="*/ 158 w 158"/>
                <a:gd name="T7" fmla="*/ 79 h 158"/>
                <a:gd name="T8" fmla="*/ 79 w 158"/>
                <a:gd name="T9" fmla="*/ 0 h 158"/>
                <a:gd name="T10" fmla="*/ 79 w 158"/>
                <a:gd name="T11" fmla="*/ 152 h 158"/>
                <a:gd name="T12" fmla="*/ 5 w 158"/>
                <a:gd name="T13" fmla="*/ 79 h 158"/>
                <a:gd name="T14" fmla="*/ 79 w 158"/>
                <a:gd name="T15" fmla="*/ 5 h 158"/>
                <a:gd name="T16" fmla="*/ 153 w 158"/>
                <a:gd name="T17" fmla="*/ 79 h 158"/>
                <a:gd name="T18" fmla="*/ 79 w 158"/>
                <a:gd name="T19" fmla="*/ 152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8" h="158">
                  <a:moveTo>
                    <a:pt x="79" y="0"/>
                  </a:moveTo>
                  <a:cubicBezTo>
                    <a:pt x="35" y="0"/>
                    <a:pt x="0" y="35"/>
                    <a:pt x="0" y="79"/>
                  </a:cubicBezTo>
                  <a:cubicBezTo>
                    <a:pt x="0" y="122"/>
                    <a:pt x="35" y="158"/>
                    <a:pt x="79" y="158"/>
                  </a:cubicBezTo>
                  <a:cubicBezTo>
                    <a:pt x="123" y="158"/>
                    <a:pt x="158" y="122"/>
                    <a:pt x="158" y="79"/>
                  </a:cubicBezTo>
                  <a:cubicBezTo>
                    <a:pt x="158" y="35"/>
                    <a:pt x="123" y="0"/>
                    <a:pt x="79" y="0"/>
                  </a:cubicBezTo>
                  <a:close/>
                  <a:moveTo>
                    <a:pt x="79" y="152"/>
                  </a:moveTo>
                  <a:cubicBezTo>
                    <a:pt x="38" y="152"/>
                    <a:pt x="5" y="119"/>
                    <a:pt x="5" y="79"/>
                  </a:cubicBezTo>
                  <a:cubicBezTo>
                    <a:pt x="5" y="38"/>
                    <a:pt x="38" y="5"/>
                    <a:pt x="79" y="5"/>
                  </a:cubicBezTo>
                  <a:cubicBezTo>
                    <a:pt x="120" y="5"/>
                    <a:pt x="153" y="38"/>
                    <a:pt x="153" y="79"/>
                  </a:cubicBezTo>
                  <a:cubicBezTo>
                    <a:pt x="153" y="119"/>
                    <a:pt x="120" y="152"/>
                    <a:pt x="79" y="152"/>
                  </a:cubicBezTo>
                  <a:close/>
                </a:path>
              </a:pathLst>
            </a:custGeom>
            <a:solidFill>
              <a:srgbClr val="F7A2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0188" name="Oval 40">
              <a:extLst>
                <a:ext uri="{FF2B5EF4-FFF2-40B4-BE49-F238E27FC236}">
                  <a16:creationId xmlns:a16="http://schemas.microsoft.com/office/drawing/2014/main" id="{C6AE5BCD-F37D-4F0E-A3DB-5FE7CDCC05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48587" y="769938"/>
              <a:ext cx="512763" cy="506413"/>
            </a:xfrm>
            <a:prstGeom prst="ellipse">
              <a:avLst/>
            </a:prstGeom>
            <a:solidFill>
              <a:srgbClr val="F9C0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0189" name="Oval 41">
              <a:extLst>
                <a:ext uri="{FF2B5EF4-FFF2-40B4-BE49-F238E27FC236}">
                  <a16:creationId xmlns:a16="http://schemas.microsoft.com/office/drawing/2014/main" id="{B1C1A298-3425-4150-9128-74EB8065EC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48587" y="769938"/>
              <a:ext cx="512763" cy="506413"/>
            </a:xfrm>
            <a:prstGeom prst="ellipse">
              <a:avLst/>
            </a:pr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0190" name="Oval 42">
              <a:extLst>
                <a:ext uri="{FF2B5EF4-FFF2-40B4-BE49-F238E27FC236}">
                  <a16:creationId xmlns:a16="http://schemas.microsoft.com/office/drawing/2014/main" id="{3757A5B2-6460-42EE-B6FE-9E0C01133F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89862" y="812800"/>
              <a:ext cx="428625" cy="4270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0191" name="Freeform 43">
              <a:extLst>
                <a:ext uri="{FF2B5EF4-FFF2-40B4-BE49-F238E27FC236}">
                  <a16:creationId xmlns:a16="http://schemas.microsoft.com/office/drawing/2014/main" id="{66A680FC-364F-455C-ACC5-9007AE5F6A9E}"/>
                </a:ext>
              </a:extLst>
            </p:cNvPr>
            <p:cNvSpPr>
              <a:spLocks/>
            </p:cNvSpPr>
            <p:nvPr/>
          </p:nvSpPr>
          <p:spPr bwMode="auto">
            <a:xfrm>
              <a:off x="7988299" y="836613"/>
              <a:ext cx="28575" cy="42863"/>
            </a:xfrm>
            <a:custGeom>
              <a:avLst/>
              <a:gdLst>
                <a:gd name="T0" fmla="*/ 3 w 7"/>
                <a:gd name="T1" fmla="*/ 10 h 10"/>
                <a:gd name="T2" fmla="*/ 3 w 7"/>
                <a:gd name="T3" fmla="*/ 10 h 10"/>
                <a:gd name="T4" fmla="*/ 0 w 7"/>
                <a:gd name="T5" fmla="*/ 6 h 10"/>
                <a:gd name="T6" fmla="*/ 0 w 7"/>
                <a:gd name="T7" fmla="*/ 3 h 10"/>
                <a:gd name="T8" fmla="*/ 3 w 7"/>
                <a:gd name="T9" fmla="*/ 0 h 10"/>
                <a:gd name="T10" fmla="*/ 3 w 7"/>
                <a:gd name="T11" fmla="*/ 0 h 10"/>
                <a:gd name="T12" fmla="*/ 7 w 7"/>
                <a:gd name="T13" fmla="*/ 3 h 10"/>
                <a:gd name="T14" fmla="*/ 7 w 7"/>
                <a:gd name="T15" fmla="*/ 6 h 10"/>
                <a:gd name="T16" fmla="*/ 3 w 7"/>
                <a:gd name="T1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10">
                  <a:moveTo>
                    <a:pt x="3" y="10"/>
                  </a:moveTo>
                  <a:cubicBezTo>
                    <a:pt x="3" y="10"/>
                    <a:pt x="3" y="10"/>
                    <a:pt x="3" y="10"/>
                  </a:cubicBezTo>
                  <a:cubicBezTo>
                    <a:pt x="2" y="10"/>
                    <a:pt x="0" y="8"/>
                    <a:pt x="0" y="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5" y="0"/>
                    <a:pt x="7" y="1"/>
                    <a:pt x="7" y="3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8"/>
                    <a:pt x="5" y="10"/>
                    <a:pt x="3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0192" name="Freeform 44">
              <a:extLst>
                <a:ext uri="{FF2B5EF4-FFF2-40B4-BE49-F238E27FC236}">
                  <a16:creationId xmlns:a16="http://schemas.microsoft.com/office/drawing/2014/main" id="{A113784F-CBA6-4776-B504-16A9E8BFF396}"/>
                </a:ext>
              </a:extLst>
            </p:cNvPr>
            <p:cNvSpPr>
              <a:spLocks/>
            </p:cNvSpPr>
            <p:nvPr/>
          </p:nvSpPr>
          <p:spPr bwMode="auto">
            <a:xfrm>
              <a:off x="7988299" y="1171575"/>
              <a:ext cx="28575" cy="38100"/>
            </a:xfrm>
            <a:custGeom>
              <a:avLst/>
              <a:gdLst>
                <a:gd name="T0" fmla="*/ 3 w 7"/>
                <a:gd name="T1" fmla="*/ 9 h 9"/>
                <a:gd name="T2" fmla="*/ 3 w 7"/>
                <a:gd name="T3" fmla="*/ 9 h 9"/>
                <a:gd name="T4" fmla="*/ 0 w 7"/>
                <a:gd name="T5" fmla="*/ 6 h 9"/>
                <a:gd name="T6" fmla="*/ 0 w 7"/>
                <a:gd name="T7" fmla="*/ 3 h 9"/>
                <a:gd name="T8" fmla="*/ 3 w 7"/>
                <a:gd name="T9" fmla="*/ 0 h 9"/>
                <a:gd name="T10" fmla="*/ 3 w 7"/>
                <a:gd name="T11" fmla="*/ 0 h 9"/>
                <a:gd name="T12" fmla="*/ 7 w 7"/>
                <a:gd name="T13" fmla="*/ 3 h 9"/>
                <a:gd name="T14" fmla="*/ 7 w 7"/>
                <a:gd name="T15" fmla="*/ 6 h 9"/>
                <a:gd name="T16" fmla="*/ 3 w 7"/>
                <a:gd name="T1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9">
                  <a:moveTo>
                    <a:pt x="3" y="9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2" y="9"/>
                    <a:pt x="0" y="8"/>
                    <a:pt x="0" y="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5" y="0"/>
                    <a:pt x="7" y="1"/>
                    <a:pt x="7" y="3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8"/>
                    <a:pt x="5" y="9"/>
                    <a:pt x="3" y="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0193" name="Freeform 45">
              <a:extLst>
                <a:ext uri="{FF2B5EF4-FFF2-40B4-BE49-F238E27FC236}">
                  <a16:creationId xmlns:a16="http://schemas.microsoft.com/office/drawing/2014/main" id="{5EC7016B-C258-4E11-98C8-76E5326782E1}"/>
                </a:ext>
              </a:extLst>
            </p:cNvPr>
            <p:cNvSpPr>
              <a:spLocks/>
            </p:cNvSpPr>
            <p:nvPr/>
          </p:nvSpPr>
          <p:spPr bwMode="auto">
            <a:xfrm>
              <a:off x="7815262" y="1009650"/>
              <a:ext cx="42863" cy="28575"/>
            </a:xfrm>
            <a:custGeom>
              <a:avLst/>
              <a:gdLst>
                <a:gd name="T0" fmla="*/ 10 w 10"/>
                <a:gd name="T1" fmla="*/ 4 h 7"/>
                <a:gd name="T2" fmla="*/ 10 w 10"/>
                <a:gd name="T3" fmla="*/ 4 h 7"/>
                <a:gd name="T4" fmla="*/ 6 w 10"/>
                <a:gd name="T5" fmla="*/ 7 h 7"/>
                <a:gd name="T6" fmla="*/ 3 w 10"/>
                <a:gd name="T7" fmla="*/ 7 h 7"/>
                <a:gd name="T8" fmla="*/ 0 w 10"/>
                <a:gd name="T9" fmla="*/ 4 h 7"/>
                <a:gd name="T10" fmla="*/ 0 w 10"/>
                <a:gd name="T11" fmla="*/ 4 h 7"/>
                <a:gd name="T12" fmla="*/ 3 w 10"/>
                <a:gd name="T13" fmla="*/ 0 h 7"/>
                <a:gd name="T14" fmla="*/ 6 w 10"/>
                <a:gd name="T15" fmla="*/ 0 h 7"/>
                <a:gd name="T16" fmla="*/ 10 w 10"/>
                <a:gd name="T17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7">
                  <a:moveTo>
                    <a:pt x="10" y="4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10" y="6"/>
                    <a:pt x="8" y="7"/>
                    <a:pt x="6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7"/>
                    <a:pt x="0" y="6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8" y="0"/>
                    <a:pt x="10" y="2"/>
                    <a:pt x="10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0194" name="Freeform 46">
              <a:extLst>
                <a:ext uri="{FF2B5EF4-FFF2-40B4-BE49-F238E27FC236}">
                  <a16:creationId xmlns:a16="http://schemas.microsoft.com/office/drawing/2014/main" id="{18C6B18D-DBD4-43A1-848B-7F7476DFCEAB}"/>
                </a:ext>
              </a:extLst>
            </p:cNvPr>
            <p:cNvSpPr>
              <a:spLocks/>
            </p:cNvSpPr>
            <p:nvPr/>
          </p:nvSpPr>
          <p:spPr bwMode="auto">
            <a:xfrm>
              <a:off x="8151812" y="1009650"/>
              <a:ext cx="38100" cy="28575"/>
            </a:xfrm>
            <a:custGeom>
              <a:avLst/>
              <a:gdLst>
                <a:gd name="T0" fmla="*/ 9 w 9"/>
                <a:gd name="T1" fmla="*/ 4 h 7"/>
                <a:gd name="T2" fmla="*/ 9 w 9"/>
                <a:gd name="T3" fmla="*/ 4 h 7"/>
                <a:gd name="T4" fmla="*/ 6 w 9"/>
                <a:gd name="T5" fmla="*/ 7 h 7"/>
                <a:gd name="T6" fmla="*/ 3 w 9"/>
                <a:gd name="T7" fmla="*/ 7 h 7"/>
                <a:gd name="T8" fmla="*/ 0 w 9"/>
                <a:gd name="T9" fmla="*/ 4 h 7"/>
                <a:gd name="T10" fmla="*/ 0 w 9"/>
                <a:gd name="T11" fmla="*/ 4 h 7"/>
                <a:gd name="T12" fmla="*/ 3 w 9"/>
                <a:gd name="T13" fmla="*/ 0 h 7"/>
                <a:gd name="T14" fmla="*/ 6 w 9"/>
                <a:gd name="T15" fmla="*/ 0 h 7"/>
                <a:gd name="T16" fmla="*/ 9 w 9"/>
                <a:gd name="T17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7">
                  <a:moveTo>
                    <a:pt x="9" y="4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9" y="6"/>
                    <a:pt x="8" y="7"/>
                    <a:pt x="6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7"/>
                    <a:pt x="0" y="6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8" y="0"/>
                    <a:pt x="9" y="2"/>
                    <a:pt x="9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0195" name="Freeform 47">
              <a:extLst>
                <a:ext uri="{FF2B5EF4-FFF2-40B4-BE49-F238E27FC236}">
                  <a16:creationId xmlns:a16="http://schemas.microsoft.com/office/drawing/2014/main" id="{4A22B953-6FCE-44C2-BD41-55A124EAAA20}"/>
                </a:ext>
              </a:extLst>
            </p:cNvPr>
            <p:cNvSpPr>
              <a:spLocks/>
            </p:cNvSpPr>
            <p:nvPr/>
          </p:nvSpPr>
          <p:spPr bwMode="auto">
            <a:xfrm>
              <a:off x="8013699" y="904875"/>
              <a:ext cx="112713" cy="112713"/>
            </a:xfrm>
            <a:custGeom>
              <a:avLst/>
              <a:gdLst>
                <a:gd name="T0" fmla="*/ 27 w 27"/>
                <a:gd name="T1" fmla="*/ 27 h 27"/>
                <a:gd name="T2" fmla="*/ 0 w 27"/>
                <a:gd name="T3" fmla="*/ 0 h 27"/>
                <a:gd name="T4" fmla="*/ 0 w 27"/>
                <a:gd name="T5" fmla="*/ 27 h 27"/>
                <a:gd name="T6" fmla="*/ 27 w 27"/>
                <a:gd name="T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7">
                  <a:moveTo>
                    <a:pt x="27" y="27"/>
                  </a:moveTo>
                  <a:cubicBezTo>
                    <a:pt x="26" y="12"/>
                    <a:pt x="15" y="1"/>
                    <a:pt x="0" y="0"/>
                  </a:cubicBezTo>
                  <a:cubicBezTo>
                    <a:pt x="0" y="27"/>
                    <a:pt x="0" y="27"/>
                    <a:pt x="0" y="27"/>
                  </a:cubicBezTo>
                  <a:lnTo>
                    <a:pt x="27" y="27"/>
                  </a:lnTo>
                  <a:close/>
                </a:path>
              </a:pathLst>
            </a:custGeom>
            <a:solidFill>
              <a:srgbClr val="F9C0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9E0389E9-FE9C-4BBD-91DB-61DEDC5D993A}"/>
              </a:ext>
            </a:extLst>
          </p:cNvPr>
          <p:cNvGrpSpPr>
            <a:grpSpLocks noChangeAspect="1"/>
          </p:cNvGrpSpPr>
          <p:nvPr/>
        </p:nvGrpSpPr>
        <p:grpSpPr>
          <a:xfrm>
            <a:off x="10814660" y="1280308"/>
            <a:ext cx="1062038" cy="1063625"/>
            <a:chOff x="10650537" y="966788"/>
            <a:chExt cx="1062038" cy="1063625"/>
          </a:xfrm>
        </p:grpSpPr>
        <p:sp>
          <p:nvSpPr>
            <p:cNvPr id="10198" name="Oval 50">
              <a:extLst>
                <a:ext uri="{FF2B5EF4-FFF2-40B4-BE49-F238E27FC236}">
                  <a16:creationId xmlns:a16="http://schemas.microsoft.com/office/drawing/2014/main" id="{6C439F71-F773-4AA9-AF2D-F97B0FB61F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50537" y="966788"/>
              <a:ext cx="1062038" cy="10636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0199" name="Freeform 51">
              <a:extLst>
                <a:ext uri="{FF2B5EF4-FFF2-40B4-BE49-F238E27FC236}">
                  <a16:creationId xmlns:a16="http://schemas.microsoft.com/office/drawing/2014/main" id="{60202D79-D7F5-489C-852A-F60CCDE4D06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898187" y="1150938"/>
              <a:ext cx="566738" cy="754063"/>
            </a:xfrm>
            <a:custGeom>
              <a:avLst/>
              <a:gdLst>
                <a:gd name="T0" fmla="*/ 67 w 135"/>
                <a:gd name="T1" fmla="*/ 0 h 180"/>
                <a:gd name="T2" fmla="*/ 0 w 135"/>
                <a:gd name="T3" fmla="*/ 68 h 180"/>
                <a:gd name="T4" fmla="*/ 67 w 135"/>
                <a:gd name="T5" fmla="*/ 180 h 180"/>
                <a:gd name="T6" fmla="*/ 135 w 135"/>
                <a:gd name="T7" fmla="*/ 68 h 180"/>
                <a:gd name="T8" fmla="*/ 67 w 135"/>
                <a:gd name="T9" fmla="*/ 0 h 180"/>
                <a:gd name="T10" fmla="*/ 67 w 135"/>
                <a:gd name="T11" fmla="*/ 94 h 180"/>
                <a:gd name="T12" fmla="*/ 36 w 135"/>
                <a:gd name="T13" fmla="*/ 63 h 180"/>
                <a:gd name="T14" fmla="*/ 67 w 135"/>
                <a:gd name="T15" fmla="*/ 32 h 180"/>
                <a:gd name="T16" fmla="*/ 98 w 135"/>
                <a:gd name="T17" fmla="*/ 63 h 180"/>
                <a:gd name="T18" fmla="*/ 67 w 135"/>
                <a:gd name="T19" fmla="*/ 9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5" h="180">
                  <a:moveTo>
                    <a:pt x="67" y="0"/>
                  </a:moveTo>
                  <a:cubicBezTo>
                    <a:pt x="30" y="0"/>
                    <a:pt x="0" y="30"/>
                    <a:pt x="0" y="68"/>
                  </a:cubicBezTo>
                  <a:cubicBezTo>
                    <a:pt x="0" y="105"/>
                    <a:pt x="67" y="180"/>
                    <a:pt x="67" y="180"/>
                  </a:cubicBezTo>
                  <a:cubicBezTo>
                    <a:pt x="67" y="180"/>
                    <a:pt x="135" y="105"/>
                    <a:pt x="135" y="68"/>
                  </a:cubicBezTo>
                  <a:cubicBezTo>
                    <a:pt x="135" y="30"/>
                    <a:pt x="105" y="0"/>
                    <a:pt x="67" y="0"/>
                  </a:cubicBezTo>
                  <a:close/>
                  <a:moveTo>
                    <a:pt x="67" y="94"/>
                  </a:moveTo>
                  <a:cubicBezTo>
                    <a:pt x="50" y="94"/>
                    <a:pt x="36" y="80"/>
                    <a:pt x="36" y="63"/>
                  </a:cubicBezTo>
                  <a:cubicBezTo>
                    <a:pt x="36" y="46"/>
                    <a:pt x="50" y="32"/>
                    <a:pt x="67" y="32"/>
                  </a:cubicBezTo>
                  <a:cubicBezTo>
                    <a:pt x="85" y="32"/>
                    <a:pt x="98" y="46"/>
                    <a:pt x="98" y="63"/>
                  </a:cubicBezTo>
                  <a:cubicBezTo>
                    <a:pt x="98" y="80"/>
                    <a:pt x="85" y="94"/>
                    <a:pt x="67" y="94"/>
                  </a:cubicBezTo>
                  <a:close/>
                </a:path>
              </a:pathLst>
            </a:custGeom>
            <a:solidFill>
              <a:srgbClr val="1EAB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E21D78A-3244-48F7-BFD2-B6937B7B1118}"/>
              </a:ext>
            </a:extLst>
          </p:cNvPr>
          <p:cNvGrpSpPr>
            <a:grpSpLocks noChangeAspect="1"/>
          </p:cNvGrpSpPr>
          <p:nvPr/>
        </p:nvGrpSpPr>
        <p:grpSpPr>
          <a:xfrm>
            <a:off x="4717072" y="1737508"/>
            <a:ext cx="6684963" cy="2940050"/>
            <a:chOff x="4552949" y="1423988"/>
            <a:chExt cx="6684963" cy="2940050"/>
          </a:xfrm>
        </p:grpSpPr>
        <p:sp>
          <p:nvSpPr>
            <p:cNvPr id="10161" name="Oval 13">
              <a:extLst>
                <a:ext uri="{FF2B5EF4-FFF2-40B4-BE49-F238E27FC236}">
                  <a16:creationId xmlns:a16="http://schemas.microsoft.com/office/drawing/2014/main" id="{F18245AC-7D2F-495C-9EC7-9AA56FDB67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64237" y="1423988"/>
              <a:ext cx="130175" cy="130175"/>
            </a:xfrm>
            <a:prstGeom prst="ellipse">
              <a:avLst/>
            </a:prstGeom>
            <a:solidFill>
              <a:srgbClr val="8687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0173" name="Oval 25">
              <a:extLst>
                <a:ext uri="{FF2B5EF4-FFF2-40B4-BE49-F238E27FC236}">
                  <a16:creationId xmlns:a16="http://schemas.microsoft.com/office/drawing/2014/main" id="{D38A1513-6359-4E3B-BB70-F5F37F08C6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52949" y="2098675"/>
              <a:ext cx="130175" cy="128588"/>
            </a:xfrm>
            <a:prstGeom prst="ellipse">
              <a:avLst/>
            </a:prstGeom>
            <a:solidFill>
              <a:srgbClr val="8687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0181" name="Oval 33">
              <a:extLst>
                <a:ext uri="{FF2B5EF4-FFF2-40B4-BE49-F238E27FC236}">
                  <a16:creationId xmlns:a16="http://schemas.microsoft.com/office/drawing/2014/main" id="{8601C0E1-C077-4914-97B9-0EBC318B71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42262" y="1574800"/>
              <a:ext cx="130175" cy="130175"/>
            </a:xfrm>
            <a:prstGeom prst="ellipse">
              <a:avLst/>
            </a:prstGeom>
            <a:solidFill>
              <a:srgbClr val="8687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0196" name="Oval 48">
              <a:extLst>
                <a:ext uri="{FF2B5EF4-FFF2-40B4-BE49-F238E27FC236}">
                  <a16:creationId xmlns:a16="http://schemas.microsoft.com/office/drawing/2014/main" id="{D8FBB2E1-5969-429A-B8BE-CCD756FE3F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07737" y="2298700"/>
              <a:ext cx="130175" cy="130175"/>
            </a:xfrm>
            <a:prstGeom prst="ellipse">
              <a:avLst/>
            </a:prstGeom>
            <a:solidFill>
              <a:srgbClr val="8687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0200" name="Oval 52">
              <a:extLst>
                <a:ext uri="{FF2B5EF4-FFF2-40B4-BE49-F238E27FC236}">
                  <a16:creationId xmlns:a16="http://schemas.microsoft.com/office/drawing/2014/main" id="{6B58012C-D414-4712-9DEC-9EFF696822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15524" y="1620838"/>
              <a:ext cx="125413" cy="130175"/>
            </a:xfrm>
            <a:prstGeom prst="ellipse">
              <a:avLst/>
            </a:prstGeom>
            <a:solidFill>
              <a:srgbClr val="8687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F1F68C40-CAAC-4362-A493-B162584AC78F}"/>
                </a:ext>
              </a:extLst>
            </p:cNvPr>
            <p:cNvGrpSpPr/>
            <p:nvPr/>
          </p:nvGrpSpPr>
          <p:grpSpPr>
            <a:xfrm>
              <a:off x="4594224" y="1495425"/>
              <a:ext cx="6592888" cy="2868613"/>
              <a:chOff x="4594224" y="1495425"/>
              <a:chExt cx="6592888" cy="2868613"/>
            </a:xfrm>
          </p:grpSpPr>
          <p:sp>
            <p:nvSpPr>
              <p:cNvPr id="10162" name="Freeform 14">
                <a:extLst>
                  <a:ext uri="{FF2B5EF4-FFF2-40B4-BE49-F238E27FC236}">
                    <a16:creationId xmlns:a16="http://schemas.microsoft.com/office/drawing/2014/main" id="{24B4C76F-DD3A-4BDE-A7D2-6849542C13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10274" y="1495425"/>
                <a:ext cx="33338" cy="1993900"/>
              </a:xfrm>
              <a:custGeom>
                <a:avLst/>
                <a:gdLst>
                  <a:gd name="T0" fmla="*/ 4 w 8"/>
                  <a:gd name="T1" fmla="*/ 476 h 476"/>
                  <a:gd name="T2" fmla="*/ 4 w 8"/>
                  <a:gd name="T3" fmla="*/ 476 h 476"/>
                  <a:gd name="T4" fmla="*/ 0 w 8"/>
                  <a:gd name="T5" fmla="*/ 472 h 476"/>
                  <a:gd name="T6" fmla="*/ 0 w 8"/>
                  <a:gd name="T7" fmla="*/ 4 h 476"/>
                  <a:gd name="T8" fmla="*/ 4 w 8"/>
                  <a:gd name="T9" fmla="*/ 0 h 476"/>
                  <a:gd name="T10" fmla="*/ 4 w 8"/>
                  <a:gd name="T11" fmla="*/ 0 h 476"/>
                  <a:gd name="T12" fmla="*/ 8 w 8"/>
                  <a:gd name="T13" fmla="*/ 4 h 476"/>
                  <a:gd name="T14" fmla="*/ 8 w 8"/>
                  <a:gd name="T15" fmla="*/ 472 h 476"/>
                  <a:gd name="T16" fmla="*/ 4 w 8"/>
                  <a:gd name="T17" fmla="*/ 476 h 4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476">
                    <a:moveTo>
                      <a:pt x="4" y="476"/>
                    </a:moveTo>
                    <a:cubicBezTo>
                      <a:pt x="4" y="476"/>
                      <a:pt x="4" y="476"/>
                      <a:pt x="4" y="476"/>
                    </a:cubicBezTo>
                    <a:cubicBezTo>
                      <a:pt x="2" y="476"/>
                      <a:pt x="0" y="474"/>
                      <a:pt x="0" y="472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6" y="0"/>
                      <a:pt x="8" y="1"/>
                      <a:pt x="8" y="4"/>
                    </a:cubicBezTo>
                    <a:cubicBezTo>
                      <a:pt x="8" y="472"/>
                      <a:pt x="8" y="472"/>
                      <a:pt x="8" y="472"/>
                    </a:cubicBezTo>
                    <a:cubicBezTo>
                      <a:pt x="8" y="474"/>
                      <a:pt x="6" y="476"/>
                      <a:pt x="4" y="476"/>
                    </a:cubicBezTo>
                    <a:close/>
                  </a:path>
                </a:pathLst>
              </a:custGeom>
              <a:solidFill>
                <a:srgbClr val="8687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10174" name="Freeform 26">
                <a:extLst>
                  <a:ext uri="{FF2B5EF4-FFF2-40B4-BE49-F238E27FC236}">
                    <a16:creationId xmlns:a16="http://schemas.microsoft.com/office/drawing/2014/main" id="{E3C429C1-DE53-47F6-B638-C744B1DEBD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94224" y="2165350"/>
                <a:ext cx="34925" cy="1993900"/>
              </a:xfrm>
              <a:custGeom>
                <a:avLst/>
                <a:gdLst>
                  <a:gd name="T0" fmla="*/ 4 w 8"/>
                  <a:gd name="T1" fmla="*/ 476 h 476"/>
                  <a:gd name="T2" fmla="*/ 4 w 8"/>
                  <a:gd name="T3" fmla="*/ 476 h 476"/>
                  <a:gd name="T4" fmla="*/ 0 w 8"/>
                  <a:gd name="T5" fmla="*/ 472 h 476"/>
                  <a:gd name="T6" fmla="*/ 0 w 8"/>
                  <a:gd name="T7" fmla="*/ 4 h 476"/>
                  <a:gd name="T8" fmla="*/ 4 w 8"/>
                  <a:gd name="T9" fmla="*/ 0 h 476"/>
                  <a:gd name="T10" fmla="*/ 4 w 8"/>
                  <a:gd name="T11" fmla="*/ 0 h 476"/>
                  <a:gd name="T12" fmla="*/ 8 w 8"/>
                  <a:gd name="T13" fmla="*/ 4 h 476"/>
                  <a:gd name="T14" fmla="*/ 8 w 8"/>
                  <a:gd name="T15" fmla="*/ 472 h 476"/>
                  <a:gd name="T16" fmla="*/ 4 w 8"/>
                  <a:gd name="T17" fmla="*/ 476 h 4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476">
                    <a:moveTo>
                      <a:pt x="4" y="476"/>
                    </a:moveTo>
                    <a:cubicBezTo>
                      <a:pt x="4" y="476"/>
                      <a:pt x="4" y="476"/>
                      <a:pt x="4" y="476"/>
                    </a:cubicBezTo>
                    <a:cubicBezTo>
                      <a:pt x="2" y="476"/>
                      <a:pt x="0" y="475"/>
                      <a:pt x="0" y="472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7" y="0"/>
                      <a:pt x="8" y="2"/>
                      <a:pt x="8" y="4"/>
                    </a:cubicBezTo>
                    <a:cubicBezTo>
                      <a:pt x="8" y="472"/>
                      <a:pt x="8" y="472"/>
                      <a:pt x="8" y="472"/>
                    </a:cubicBezTo>
                    <a:cubicBezTo>
                      <a:pt x="8" y="475"/>
                      <a:pt x="7" y="476"/>
                      <a:pt x="4" y="476"/>
                    </a:cubicBezTo>
                    <a:close/>
                  </a:path>
                </a:pathLst>
              </a:custGeom>
              <a:solidFill>
                <a:srgbClr val="8687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10182" name="Freeform 34">
                <a:extLst>
                  <a:ext uri="{FF2B5EF4-FFF2-40B4-BE49-F238E27FC236}">
                    <a16:creationId xmlns:a16="http://schemas.microsoft.com/office/drawing/2014/main" id="{9DDD9833-401F-4623-A63F-E82797A1A2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88299" y="1641475"/>
                <a:ext cx="33338" cy="1993900"/>
              </a:xfrm>
              <a:custGeom>
                <a:avLst/>
                <a:gdLst>
                  <a:gd name="T0" fmla="*/ 4 w 8"/>
                  <a:gd name="T1" fmla="*/ 476 h 476"/>
                  <a:gd name="T2" fmla="*/ 4 w 8"/>
                  <a:gd name="T3" fmla="*/ 476 h 476"/>
                  <a:gd name="T4" fmla="*/ 0 w 8"/>
                  <a:gd name="T5" fmla="*/ 472 h 476"/>
                  <a:gd name="T6" fmla="*/ 0 w 8"/>
                  <a:gd name="T7" fmla="*/ 4 h 476"/>
                  <a:gd name="T8" fmla="*/ 4 w 8"/>
                  <a:gd name="T9" fmla="*/ 0 h 476"/>
                  <a:gd name="T10" fmla="*/ 4 w 8"/>
                  <a:gd name="T11" fmla="*/ 0 h 476"/>
                  <a:gd name="T12" fmla="*/ 8 w 8"/>
                  <a:gd name="T13" fmla="*/ 4 h 476"/>
                  <a:gd name="T14" fmla="*/ 8 w 8"/>
                  <a:gd name="T15" fmla="*/ 472 h 476"/>
                  <a:gd name="T16" fmla="*/ 4 w 8"/>
                  <a:gd name="T17" fmla="*/ 476 h 4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476">
                    <a:moveTo>
                      <a:pt x="4" y="476"/>
                    </a:moveTo>
                    <a:cubicBezTo>
                      <a:pt x="4" y="476"/>
                      <a:pt x="4" y="476"/>
                      <a:pt x="4" y="476"/>
                    </a:cubicBezTo>
                    <a:cubicBezTo>
                      <a:pt x="2" y="476"/>
                      <a:pt x="0" y="475"/>
                      <a:pt x="0" y="472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472"/>
                      <a:pt x="8" y="472"/>
                      <a:pt x="8" y="472"/>
                    </a:cubicBezTo>
                    <a:cubicBezTo>
                      <a:pt x="8" y="475"/>
                      <a:pt x="6" y="476"/>
                      <a:pt x="4" y="476"/>
                    </a:cubicBezTo>
                    <a:close/>
                  </a:path>
                </a:pathLst>
              </a:custGeom>
              <a:solidFill>
                <a:srgbClr val="8687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10197" name="Freeform 49">
                <a:extLst>
                  <a:ext uri="{FF2B5EF4-FFF2-40B4-BE49-F238E27FC236}">
                    <a16:creationId xmlns:a16="http://schemas.microsoft.com/office/drawing/2014/main" id="{B6F9309F-1128-4C10-ABA8-3D34219527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53774" y="2370138"/>
                <a:ext cx="33338" cy="1993900"/>
              </a:xfrm>
              <a:custGeom>
                <a:avLst/>
                <a:gdLst>
                  <a:gd name="T0" fmla="*/ 4 w 8"/>
                  <a:gd name="T1" fmla="*/ 476 h 476"/>
                  <a:gd name="T2" fmla="*/ 4 w 8"/>
                  <a:gd name="T3" fmla="*/ 476 h 476"/>
                  <a:gd name="T4" fmla="*/ 0 w 8"/>
                  <a:gd name="T5" fmla="*/ 472 h 476"/>
                  <a:gd name="T6" fmla="*/ 0 w 8"/>
                  <a:gd name="T7" fmla="*/ 4 h 476"/>
                  <a:gd name="T8" fmla="*/ 4 w 8"/>
                  <a:gd name="T9" fmla="*/ 0 h 476"/>
                  <a:gd name="T10" fmla="*/ 4 w 8"/>
                  <a:gd name="T11" fmla="*/ 0 h 476"/>
                  <a:gd name="T12" fmla="*/ 8 w 8"/>
                  <a:gd name="T13" fmla="*/ 4 h 476"/>
                  <a:gd name="T14" fmla="*/ 8 w 8"/>
                  <a:gd name="T15" fmla="*/ 472 h 476"/>
                  <a:gd name="T16" fmla="*/ 4 w 8"/>
                  <a:gd name="T17" fmla="*/ 476 h 4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476">
                    <a:moveTo>
                      <a:pt x="4" y="476"/>
                    </a:moveTo>
                    <a:cubicBezTo>
                      <a:pt x="4" y="476"/>
                      <a:pt x="4" y="476"/>
                      <a:pt x="4" y="476"/>
                    </a:cubicBezTo>
                    <a:cubicBezTo>
                      <a:pt x="1" y="476"/>
                      <a:pt x="0" y="474"/>
                      <a:pt x="0" y="472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1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6" y="0"/>
                      <a:pt x="8" y="1"/>
                      <a:pt x="8" y="4"/>
                    </a:cubicBezTo>
                    <a:cubicBezTo>
                      <a:pt x="8" y="472"/>
                      <a:pt x="8" y="472"/>
                      <a:pt x="8" y="472"/>
                    </a:cubicBezTo>
                    <a:cubicBezTo>
                      <a:pt x="8" y="474"/>
                      <a:pt x="6" y="476"/>
                      <a:pt x="4" y="476"/>
                    </a:cubicBezTo>
                    <a:close/>
                  </a:path>
                </a:pathLst>
              </a:custGeom>
              <a:solidFill>
                <a:srgbClr val="8687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10201" name="Freeform 53">
                <a:extLst>
                  <a:ext uri="{FF2B5EF4-FFF2-40B4-BE49-F238E27FC236}">
                    <a16:creationId xmlns:a16="http://schemas.microsoft.com/office/drawing/2014/main" id="{6E42756E-BDA5-47E4-B7B6-8788107948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56799" y="1692275"/>
                <a:ext cx="33338" cy="1993900"/>
              </a:xfrm>
              <a:custGeom>
                <a:avLst/>
                <a:gdLst>
                  <a:gd name="T0" fmla="*/ 4 w 8"/>
                  <a:gd name="T1" fmla="*/ 476 h 476"/>
                  <a:gd name="T2" fmla="*/ 4 w 8"/>
                  <a:gd name="T3" fmla="*/ 476 h 476"/>
                  <a:gd name="T4" fmla="*/ 0 w 8"/>
                  <a:gd name="T5" fmla="*/ 472 h 476"/>
                  <a:gd name="T6" fmla="*/ 0 w 8"/>
                  <a:gd name="T7" fmla="*/ 4 h 476"/>
                  <a:gd name="T8" fmla="*/ 4 w 8"/>
                  <a:gd name="T9" fmla="*/ 0 h 476"/>
                  <a:gd name="T10" fmla="*/ 4 w 8"/>
                  <a:gd name="T11" fmla="*/ 0 h 476"/>
                  <a:gd name="T12" fmla="*/ 8 w 8"/>
                  <a:gd name="T13" fmla="*/ 4 h 476"/>
                  <a:gd name="T14" fmla="*/ 8 w 8"/>
                  <a:gd name="T15" fmla="*/ 472 h 476"/>
                  <a:gd name="T16" fmla="*/ 4 w 8"/>
                  <a:gd name="T17" fmla="*/ 476 h 4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476">
                    <a:moveTo>
                      <a:pt x="4" y="476"/>
                    </a:moveTo>
                    <a:cubicBezTo>
                      <a:pt x="4" y="476"/>
                      <a:pt x="4" y="476"/>
                      <a:pt x="4" y="476"/>
                    </a:cubicBezTo>
                    <a:cubicBezTo>
                      <a:pt x="2" y="476"/>
                      <a:pt x="0" y="474"/>
                      <a:pt x="0" y="472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6" y="0"/>
                      <a:pt x="8" y="1"/>
                      <a:pt x="8" y="4"/>
                    </a:cubicBezTo>
                    <a:cubicBezTo>
                      <a:pt x="8" y="472"/>
                      <a:pt x="8" y="472"/>
                      <a:pt x="8" y="472"/>
                    </a:cubicBezTo>
                    <a:cubicBezTo>
                      <a:pt x="8" y="474"/>
                      <a:pt x="6" y="476"/>
                      <a:pt x="4" y="476"/>
                    </a:cubicBezTo>
                    <a:close/>
                  </a:path>
                </a:pathLst>
              </a:custGeom>
              <a:solidFill>
                <a:srgbClr val="8687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</p:grp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A440D5BB-5745-4E79-A2C3-AD885F5220CC}"/>
              </a:ext>
            </a:extLst>
          </p:cNvPr>
          <p:cNvGrpSpPr>
            <a:grpSpLocks noChangeAspect="1"/>
          </p:cNvGrpSpPr>
          <p:nvPr/>
        </p:nvGrpSpPr>
        <p:grpSpPr>
          <a:xfrm>
            <a:off x="9104922" y="937408"/>
            <a:ext cx="1066800" cy="1063625"/>
            <a:chOff x="8940799" y="623888"/>
            <a:chExt cx="1066800" cy="1063625"/>
          </a:xfrm>
        </p:grpSpPr>
        <p:sp>
          <p:nvSpPr>
            <p:cNvPr id="10202" name="Oval 54">
              <a:extLst>
                <a:ext uri="{FF2B5EF4-FFF2-40B4-BE49-F238E27FC236}">
                  <a16:creationId xmlns:a16="http://schemas.microsoft.com/office/drawing/2014/main" id="{57983C7A-B33B-49A7-BFD9-B33411DAEC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40799" y="623888"/>
              <a:ext cx="1066800" cy="10636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0203" name="Freeform 55">
              <a:extLst>
                <a:ext uri="{FF2B5EF4-FFF2-40B4-BE49-F238E27FC236}">
                  <a16:creationId xmlns:a16="http://schemas.microsoft.com/office/drawing/2014/main" id="{2B1BD8C6-0019-4ECF-9873-2822134C0E9C}"/>
                </a:ext>
              </a:extLst>
            </p:cNvPr>
            <p:cNvSpPr>
              <a:spLocks/>
            </p:cNvSpPr>
            <p:nvPr/>
          </p:nvSpPr>
          <p:spPr bwMode="auto">
            <a:xfrm>
              <a:off x="9159874" y="869950"/>
              <a:ext cx="654050" cy="549275"/>
            </a:xfrm>
            <a:custGeom>
              <a:avLst/>
              <a:gdLst>
                <a:gd name="T0" fmla="*/ 412 w 412"/>
                <a:gd name="T1" fmla="*/ 343 h 346"/>
                <a:gd name="T2" fmla="*/ 412 w 412"/>
                <a:gd name="T3" fmla="*/ 93 h 346"/>
                <a:gd name="T4" fmla="*/ 206 w 412"/>
                <a:gd name="T5" fmla="*/ 0 h 346"/>
                <a:gd name="T6" fmla="*/ 206 w 412"/>
                <a:gd name="T7" fmla="*/ 3 h 346"/>
                <a:gd name="T8" fmla="*/ 206 w 412"/>
                <a:gd name="T9" fmla="*/ 0 h 346"/>
                <a:gd name="T10" fmla="*/ 0 w 412"/>
                <a:gd name="T11" fmla="*/ 93 h 346"/>
                <a:gd name="T12" fmla="*/ 0 w 412"/>
                <a:gd name="T13" fmla="*/ 346 h 346"/>
                <a:gd name="T14" fmla="*/ 206 w 412"/>
                <a:gd name="T15" fmla="*/ 254 h 346"/>
                <a:gd name="T16" fmla="*/ 206 w 412"/>
                <a:gd name="T17" fmla="*/ 251 h 346"/>
                <a:gd name="T18" fmla="*/ 206 w 412"/>
                <a:gd name="T19" fmla="*/ 254 h 346"/>
                <a:gd name="T20" fmla="*/ 412 w 412"/>
                <a:gd name="T21" fmla="*/ 343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2" h="346">
                  <a:moveTo>
                    <a:pt x="412" y="343"/>
                  </a:moveTo>
                  <a:lnTo>
                    <a:pt x="412" y="93"/>
                  </a:lnTo>
                  <a:lnTo>
                    <a:pt x="206" y="0"/>
                  </a:lnTo>
                  <a:lnTo>
                    <a:pt x="206" y="3"/>
                  </a:lnTo>
                  <a:lnTo>
                    <a:pt x="206" y="0"/>
                  </a:lnTo>
                  <a:lnTo>
                    <a:pt x="0" y="93"/>
                  </a:lnTo>
                  <a:lnTo>
                    <a:pt x="0" y="346"/>
                  </a:lnTo>
                  <a:lnTo>
                    <a:pt x="206" y="254"/>
                  </a:lnTo>
                  <a:lnTo>
                    <a:pt x="206" y="251"/>
                  </a:lnTo>
                  <a:lnTo>
                    <a:pt x="206" y="254"/>
                  </a:lnTo>
                  <a:lnTo>
                    <a:pt x="412" y="343"/>
                  </a:lnTo>
                  <a:close/>
                </a:path>
              </a:pathLst>
            </a:custGeom>
            <a:solidFill>
              <a:srgbClr val="E592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0204" name="Freeform 56">
              <a:extLst>
                <a:ext uri="{FF2B5EF4-FFF2-40B4-BE49-F238E27FC236}">
                  <a16:creationId xmlns:a16="http://schemas.microsoft.com/office/drawing/2014/main" id="{2783956E-CC2F-4300-AC63-5FD195112564}"/>
                </a:ext>
              </a:extLst>
            </p:cNvPr>
            <p:cNvSpPr>
              <a:spLocks/>
            </p:cNvSpPr>
            <p:nvPr/>
          </p:nvSpPr>
          <p:spPr bwMode="auto">
            <a:xfrm>
              <a:off x="9482137" y="869950"/>
              <a:ext cx="331788" cy="544513"/>
            </a:xfrm>
            <a:custGeom>
              <a:avLst/>
              <a:gdLst>
                <a:gd name="T0" fmla="*/ 3 w 209"/>
                <a:gd name="T1" fmla="*/ 0 h 343"/>
                <a:gd name="T2" fmla="*/ 3 w 209"/>
                <a:gd name="T3" fmla="*/ 3 h 343"/>
                <a:gd name="T4" fmla="*/ 3 w 209"/>
                <a:gd name="T5" fmla="*/ 0 h 343"/>
                <a:gd name="T6" fmla="*/ 0 w 209"/>
                <a:gd name="T7" fmla="*/ 0 h 343"/>
                <a:gd name="T8" fmla="*/ 0 w 209"/>
                <a:gd name="T9" fmla="*/ 254 h 343"/>
                <a:gd name="T10" fmla="*/ 3 w 209"/>
                <a:gd name="T11" fmla="*/ 254 h 343"/>
                <a:gd name="T12" fmla="*/ 3 w 209"/>
                <a:gd name="T13" fmla="*/ 251 h 343"/>
                <a:gd name="T14" fmla="*/ 3 w 209"/>
                <a:gd name="T15" fmla="*/ 254 h 343"/>
                <a:gd name="T16" fmla="*/ 209 w 209"/>
                <a:gd name="T17" fmla="*/ 343 h 343"/>
                <a:gd name="T18" fmla="*/ 209 w 209"/>
                <a:gd name="T19" fmla="*/ 93 h 343"/>
                <a:gd name="T20" fmla="*/ 3 w 209"/>
                <a:gd name="T21" fmla="*/ 0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9" h="343">
                  <a:moveTo>
                    <a:pt x="3" y="0"/>
                  </a:moveTo>
                  <a:lnTo>
                    <a:pt x="3" y="3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254"/>
                  </a:lnTo>
                  <a:lnTo>
                    <a:pt x="3" y="254"/>
                  </a:lnTo>
                  <a:lnTo>
                    <a:pt x="3" y="251"/>
                  </a:lnTo>
                  <a:lnTo>
                    <a:pt x="3" y="254"/>
                  </a:lnTo>
                  <a:lnTo>
                    <a:pt x="209" y="343"/>
                  </a:lnTo>
                  <a:lnTo>
                    <a:pt x="209" y="93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FB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0205" name="Freeform 57">
              <a:extLst>
                <a:ext uri="{FF2B5EF4-FFF2-40B4-BE49-F238E27FC236}">
                  <a16:creationId xmlns:a16="http://schemas.microsoft.com/office/drawing/2014/main" id="{619705B6-E064-41C8-8531-7D704410F068}"/>
                </a:ext>
              </a:extLst>
            </p:cNvPr>
            <p:cNvSpPr>
              <a:spLocks/>
            </p:cNvSpPr>
            <p:nvPr/>
          </p:nvSpPr>
          <p:spPr bwMode="auto">
            <a:xfrm>
              <a:off x="9159874" y="1017588"/>
              <a:ext cx="327025" cy="544513"/>
            </a:xfrm>
            <a:custGeom>
              <a:avLst/>
              <a:gdLst>
                <a:gd name="T0" fmla="*/ 206 w 206"/>
                <a:gd name="T1" fmla="*/ 92 h 343"/>
                <a:gd name="T2" fmla="*/ 0 w 206"/>
                <a:gd name="T3" fmla="*/ 0 h 343"/>
                <a:gd name="T4" fmla="*/ 0 w 206"/>
                <a:gd name="T5" fmla="*/ 253 h 343"/>
                <a:gd name="T6" fmla="*/ 206 w 206"/>
                <a:gd name="T7" fmla="*/ 343 h 343"/>
                <a:gd name="T8" fmla="*/ 206 w 206"/>
                <a:gd name="T9" fmla="*/ 92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343">
                  <a:moveTo>
                    <a:pt x="206" y="92"/>
                  </a:moveTo>
                  <a:lnTo>
                    <a:pt x="0" y="0"/>
                  </a:lnTo>
                  <a:lnTo>
                    <a:pt x="0" y="253"/>
                  </a:lnTo>
                  <a:lnTo>
                    <a:pt x="206" y="343"/>
                  </a:lnTo>
                  <a:lnTo>
                    <a:pt x="206" y="92"/>
                  </a:lnTo>
                  <a:close/>
                </a:path>
              </a:pathLst>
            </a:custGeom>
            <a:solidFill>
              <a:srgbClr val="FFB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0206" name="Freeform 58">
              <a:extLst>
                <a:ext uri="{FF2B5EF4-FFF2-40B4-BE49-F238E27FC236}">
                  <a16:creationId xmlns:a16="http://schemas.microsoft.com/office/drawing/2014/main" id="{9B39C60D-36FB-4D7F-B495-CF8DBCFFE618}"/>
                </a:ext>
              </a:extLst>
            </p:cNvPr>
            <p:cNvSpPr>
              <a:spLocks/>
            </p:cNvSpPr>
            <p:nvPr/>
          </p:nvSpPr>
          <p:spPr bwMode="auto">
            <a:xfrm>
              <a:off x="9486899" y="1017588"/>
              <a:ext cx="327025" cy="544513"/>
            </a:xfrm>
            <a:custGeom>
              <a:avLst/>
              <a:gdLst>
                <a:gd name="T0" fmla="*/ 0 w 206"/>
                <a:gd name="T1" fmla="*/ 92 h 343"/>
                <a:gd name="T2" fmla="*/ 206 w 206"/>
                <a:gd name="T3" fmla="*/ 0 h 343"/>
                <a:gd name="T4" fmla="*/ 206 w 206"/>
                <a:gd name="T5" fmla="*/ 253 h 343"/>
                <a:gd name="T6" fmla="*/ 0 w 206"/>
                <a:gd name="T7" fmla="*/ 343 h 343"/>
                <a:gd name="T8" fmla="*/ 0 w 206"/>
                <a:gd name="T9" fmla="*/ 92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343">
                  <a:moveTo>
                    <a:pt x="0" y="92"/>
                  </a:moveTo>
                  <a:lnTo>
                    <a:pt x="206" y="0"/>
                  </a:lnTo>
                  <a:lnTo>
                    <a:pt x="206" y="253"/>
                  </a:lnTo>
                  <a:lnTo>
                    <a:pt x="0" y="343"/>
                  </a:lnTo>
                  <a:lnTo>
                    <a:pt x="0" y="92"/>
                  </a:lnTo>
                  <a:close/>
                </a:path>
              </a:pathLst>
            </a:custGeom>
            <a:solidFill>
              <a:srgbClr val="D37F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0207" name="Freeform 59">
              <a:extLst>
                <a:ext uri="{FF2B5EF4-FFF2-40B4-BE49-F238E27FC236}">
                  <a16:creationId xmlns:a16="http://schemas.microsoft.com/office/drawing/2014/main" id="{983BB876-B989-442D-99E9-C816A52956F7}"/>
                </a:ext>
              </a:extLst>
            </p:cNvPr>
            <p:cNvSpPr>
              <a:spLocks/>
            </p:cNvSpPr>
            <p:nvPr/>
          </p:nvSpPr>
          <p:spPr bwMode="auto">
            <a:xfrm>
              <a:off x="9063037" y="1017588"/>
              <a:ext cx="423863" cy="258763"/>
            </a:xfrm>
            <a:custGeom>
              <a:avLst/>
              <a:gdLst>
                <a:gd name="T0" fmla="*/ 58 w 267"/>
                <a:gd name="T1" fmla="*/ 0 h 163"/>
                <a:gd name="T2" fmla="*/ 0 w 267"/>
                <a:gd name="T3" fmla="*/ 61 h 163"/>
                <a:gd name="T4" fmla="*/ 206 w 267"/>
                <a:gd name="T5" fmla="*/ 163 h 163"/>
                <a:gd name="T6" fmla="*/ 267 w 267"/>
                <a:gd name="T7" fmla="*/ 92 h 163"/>
                <a:gd name="T8" fmla="*/ 58 w 267"/>
                <a:gd name="T9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7" h="163">
                  <a:moveTo>
                    <a:pt x="58" y="0"/>
                  </a:moveTo>
                  <a:lnTo>
                    <a:pt x="0" y="61"/>
                  </a:lnTo>
                  <a:lnTo>
                    <a:pt x="206" y="163"/>
                  </a:lnTo>
                  <a:lnTo>
                    <a:pt x="267" y="92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D37F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0208" name="Freeform 60">
              <a:extLst>
                <a:ext uri="{FF2B5EF4-FFF2-40B4-BE49-F238E27FC236}">
                  <a16:creationId xmlns:a16="http://schemas.microsoft.com/office/drawing/2014/main" id="{129BD4C6-FA0F-43D7-816B-B7B3343154CE}"/>
                </a:ext>
              </a:extLst>
            </p:cNvPr>
            <p:cNvSpPr>
              <a:spLocks/>
            </p:cNvSpPr>
            <p:nvPr/>
          </p:nvSpPr>
          <p:spPr bwMode="auto">
            <a:xfrm>
              <a:off x="9486899" y="1017588"/>
              <a:ext cx="419100" cy="258763"/>
            </a:xfrm>
            <a:custGeom>
              <a:avLst/>
              <a:gdLst>
                <a:gd name="T0" fmla="*/ 206 w 264"/>
                <a:gd name="T1" fmla="*/ 0 h 163"/>
                <a:gd name="T2" fmla="*/ 264 w 264"/>
                <a:gd name="T3" fmla="*/ 61 h 163"/>
                <a:gd name="T4" fmla="*/ 58 w 264"/>
                <a:gd name="T5" fmla="*/ 163 h 163"/>
                <a:gd name="T6" fmla="*/ 0 w 264"/>
                <a:gd name="T7" fmla="*/ 92 h 163"/>
                <a:gd name="T8" fmla="*/ 206 w 264"/>
                <a:gd name="T9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4" h="163">
                  <a:moveTo>
                    <a:pt x="206" y="0"/>
                  </a:moveTo>
                  <a:lnTo>
                    <a:pt x="264" y="61"/>
                  </a:lnTo>
                  <a:lnTo>
                    <a:pt x="58" y="163"/>
                  </a:lnTo>
                  <a:lnTo>
                    <a:pt x="0" y="92"/>
                  </a:lnTo>
                  <a:lnTo>
                    <a:pt x="206" y="0"/>
                  </a:lnTo>
                  <a:close/>
                </a:path>
              </a:pathLst>
            </a:custGeom>
            <a:solidFill>
              <a:srgbClr val="AA64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0209" name="Freeform 61">
              <a:extLst>
                <a:ext uri="{FF2B5EF4-FFF2-40B4-BE49-F238E27FC236}">
                  <a16:creationId xmlns:a16="http://schemas.microsoft.com/office/drawing/2014/main" id="{F88E104C-8328-408D-B7D1-483DAA118AE0}"/>
                </a:ext>
              </a:extLst>
            </p:cNvPr>
            <p:cNvSpPr>
              <a:spLocks/>
            </p:cNvSpPr>
            <p:nvPr/>
          </p:nvSpPr>
          <p:spPr bwMode="auto">
            <a:xfrm>
              <a:off x="9070974" y="800100"/>
              <a:ext cx="415925" cy="217488"/>
            </a:xfrm>
            <a:custGeom>
              <a:avLst/>
              <a:gdLst>
                <a:gd name="T0" fmla="*/ 53 w 262"/>
                <a:gd name="T1" fmla="*/ 137 h 137"/>
                <a:gd name="T2" fmla="*/ 0 w 262"/>
                <a:gd name="T3" fmla="*/ 97 h 137"/>
                <a:gd name="T4" fmla="*/ 214 w 262"/>
                <a:gd name="T5" fmla="*/ 0 h 137"/>
                <a:gd name="T6" fmla="*/ 262 w 262"/>
                <a:gd name="T7" fmla="*/ 44 h 137"/>
                <a:gd name="T8" fmla="*/ 53 w 262"/>
                <a:gd name="T9" fmla="*/ 13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137">
                  <a:moveTo>
                    <a:pt x="53" y="137"/>
                  </a:moveTo>
                  <a:lnTo>
                    <a:pt x="0" y="97"/>
                  </a:lnTo>
                  <a:lnTo>
                    <a:pt x="214" y="0"/>
                  </a:lnTo>
                  <a:lnTo>
                    <a:pt x="262" y="44"/>
                  </a:lnTo>
                  <a:lnTo>
                    <a:pt x="53" y="137"/>
                  </a:lnTo>
                  <a:close/>
                </a:path>
              </a:pathLst>
            </a:custGeom>
            <a:solidFill>
              <a:srgbClr val="FFB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0210" name="Freeform 62">
              <a:extLst>
                <a:ext uri="{FF2B5EF4-FFF2-40B4-BE49-F238E27FC236}">
                  <a16:creationId xmlns:a16="http://schemas.microsoft.com/office/drawing/2014/main" id="{9DEF9CDF-EBCE-4A9A-B617-863102288690}"/>
                </a:ext>
              </a:extLst>
            </p:cNvPr>
            <p:cNvSpPr>
              <a:spLocks/>
            </p:cNvSpPr>
            <p:nvPr/>
          </p:nvSpPr>
          <p:spPr bwMode="auto">
            <a:xfrm>
              <a:off x="9482137" y="803275"/>
              <a:ext cx="415925" cy="214313"/>
            </a:xfrm>
            <a:custGeom>
              <a:avLst/>
              <a:gdLst>
                <a:gd name="T0" fmla="*/ 207 w 262"/>
                <a:gd name="T1" fmla="*/ 135 h 135"/>
                <a:gd name="T2" fmla="*/ 262 w 262"/>
                <a:gd name="T3" fmla="*/ 95 h 135"/>
                <a:gd name="T4" fmla="*/ 45 w 262"/>
                <a:gd name="T5" fmla="*/ 0 h 135"/>
                <a:gd name="T6" fmla="*/ 0 w 262"/>
                <a:gd name="T7" fmla="*/ 45 h 135"/>
                <a:gd name="T8" fmla="*/ 207 w 262"/>
                <a:gd name="T9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135">
                  <a:moveTo>
                    <a:pt x="207" y="135"/>
                  </a:moveTo>
                  <a:lnTo>
                    <a:pt x="262" y="95"/>
                  </a:lnTo>
                  <a:lnTo>
                    <a:pt x="45" y="0"/>
                  </a:lnTo>
                  <a:lnTo>
                    <a:pt x="0" y="45"/>
                  </a:lnTo>
                  <a:lnTo>
                    <a:pt x="207" y="135"/>
                  </a:lnTo>
                  <a:close/>
                </a:path>
              </a:pathLst>
            </a:custGeom>
            <a:solidFill>
              <a:srgbClr val="E592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0211" name="Freeform 63">
              <a:extLst>
                <a:ext uri="{FF2B5EF4-FFF2-40B4-BE49-F238E27FC236}">
                  <a16:creationId xmlns:a16="http://schemas.microsoft.com/office/drawing/2014/main" id="{5B0189AF-9E55-4DB8-9516-2D08AA59D76E}"/>
                </a:ext>
              </a:extLst>
            </p:cNvPr>
            <p:cNvSpPr>
              <a:spLocks/>
            </p:cNvSpPr>
            <p:nvPr/>
          </p:nvSpPr>
          <p:spPr bwMode="auto">
            <a:xfrm>
              <a:off x="9629774" y="1000125"/>
              <a:ext cx="0" cy="4763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83F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</p:grpSp>
      <p:sp>
        <p:nvSpPr>
          <p:cNvPr id="827" name="TextBox 826">
            <a:extLst>
              <a:ext uri="{FF2B5EF4-FFF2-40B4-BE49-F238E27FC236}">
                <a16:creationId xmlns:a16="http://schemas.microsoft.com/office/drawing/2014/main" id="{712DD36F-940A-4F32-9847-E88E644E5D1C}"/>
              </a:ext>
            </a:extLst>
          </p:cNvPr>
          <p:cNvSpPr txBox="1"/>
          <p:nvPr/>
        </p:nvSpPr>
        <p:spPr>
          <a:xfrm>
            <a:off x="506116" y="3625115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IN" sz="2000" b="1" dirty="0" err="1">
                <a:solidFill>
                  <a:schemeClr val="accent1">
                    <a:lumMod val="75000"/>
                  </a:schemeClr>
                </a:solidFill>
              </a:rPr>
              <a:t>Aliquam</a:t>
            </a:r>
            <a:r>
              <a:rPr lang="en-IN" sz="2000" b="1" dirty="0">
                <a:solidFill>
                  <a:schemeClr val="accent1">
                    <a:lumMod val="75000"/>
                  </a:schemeClr>
                </a:solidFill>
              </a:rPr>
              <a:t> et </a:t>
            </a:r>
            <a:r>
              <a:rPr lang="en-IN" sz="2000" b="1" dirty="0" err="1">
                <a:solidFill>
                  <a:schemeClr val="accent1">
                    <a:lumMod val="75000"/>
                  </a:schemeClr>
                </a:solidFill>
              </a:rPr>
              <a:t>auctor</a:t>
            </a:r>
            <a:r>
              <a:rPr lang="en-IN" sz="20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IN" sz="2000" b="1" dirty="0" err="1">
                <a:solidFill>
                  <a:schemeClr val="accent1">
                    <a:lumMod val="75000"/>
                  </a:schemeClr>
                </a:solidFill>
              </a:rPr>
              <a:t>enim</a:t>
            </a:r>
            <a:r>
              <a:rPr lang="en-IN" sz="2000" b="1" dirty="0">
                <a:solidFill>
                  <a:schemeClr val="accent1">
                    <a:lumMod val="75000"/>
                  </a:schemeClr>
                </a:solidFill>
              </a:rPr>
              <a:t>. </a:t>
            </a:r>
            <a:r>
              <a:rPr lang="en-IN" sz="2000" b="1" dirty="0" err="1">
                <a:solidFill>
                  <a:schemeClr val="accent1">
                    <a:lumMod val="75000"/>
                  </a:schemeClr>
                </a:solidFill>
              </a:rPr>
              <a:t>Phasellus</a:t>
            </a:r>
            <a:r>
              <a:rPr lang="en-IN" sz="2000" b="1" dirty="0">
                <a:solidFill>
                  <a:schemeClr val="accent1">
                    <a:lumMod val="75000"/>
                  </a:schemeClr>
                </a:solidFill>
              </a:rPr>
              <a:t> porta </a:t>
            </a:r>
            <a:r>
              <a:rPr lang="en-IN" sz="2000" b="1" dirty="0" err="1">
                <a:solidFill>
                  <a:schemeClr val="accent1">
                    <a:lumMod val="75000"/>
                  </a:schemeClr>
                </a:solidFill>
              </a:rPr>
              <a:t>ornare</a:t>
            </a:r>
            <a:r>
              <a:rPr lang="en-IN" sz="20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IN" sz="2000" b="1" dirty="0" err="1">
                <a:solidFill>
                  <a:schemeClr val="accent1">
                    <a:lumMod val="75000"/>
                  </a:schemeClr>
                </a:solidFill>
              </a:rPr>
              <a:t>felis</a:t>
            </a:r>
            <a:endParaRPr lang="en-IN" sz="2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28" name="TextBox 827">
            <a:extLst>
              <a:ext uri="{FF2B5EF4-FFF2-40B4-BE49-F238E27FC236}">
                <a16:creationId xmlns:a16="http://schemas.microsoft.com/office/drawing/2014/main" id="{D097638A-B6F5-41FD-B54C-AC57447B6D19}"/>
              </a:ext>
            </a:extLst>
          </p:cNvPr>
          <p:cNvSpPr txBox="1"/>
          <p:nvPr/>
        </p:nvSpPr>
        <p:spPr>
          <a:xfrm>
            <a:off x="506116" y="2660864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IN" sz="2000" b="1" dirty="0" err="1">
                <a:solidFill>
                  <a:schemeClr val="accent1">
                    <a:lumMod val="75000"/>
                  </a:schemeClr>
                </a:solidFill>
              </a:rPr>
              <a:t>Aliquam</a:t>
            </a:r>
            <a:r>
              <a:rPr lang="en-IN" sz="2000" b="1" dirty="0">
                <a:solidFill>
                  <a:schemeClr val="accent1">
                    <a:lumMod val="75000"/>
                  </a:schemeClr>
                </a:solidFill>
              </a:rPr>
              <a:t> et </a:t>
            </a:r>
            <a:r>
              <a:rPr lang="en-IN" sz="2000" b="1" dirty="0" err="1">
                <a:solidFill>
                  <a:schemeClr val="accent1">
                    <a:lumMod val="75000"/>
                  </a:schemeClr>
                </a:solidFill>
              </a:rPr>
              <a:t>auctor</a:t>
            </a:r>
            <a:r>
              <a:rPr lang="en-IN" sz="20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IN" sz="2000" b="1" dirty="0" err="1">
                <a:solidFill>
                  <a:schemeClr val="accent1">
                    <a:lumMod val="75000"/>
                  </a:schemeClr>
                </a:solidFill>
              </a:rPr>
              <a:t>enim</a:t>
            </a:r>
            <a:r>
              <a:rPr lang="en-IN" sz="2000" b="1" dirty="0">
                <a:solidFill>
                  <a:schemeClr val="accent1">
                    <a:lumMod val="75000"/>
                  </a:schemeClr>
                </a:solidFill>
              </a:rPr>
              <a:t>. </a:t>
            </a:r>
            <a:r>
              <a:rPr lang="en-IN" sz="2000" b="1" dirty="0" err="1">
                <a:solidFill>
                  <a:schemeClr val="accent1">
                    <a:lumMod val="75000"/>
                  </a:schemeClr>
                </a:solidFill>
              </a:rPr>
              <a:t>Phasellus</a:t>
            </a:r>
            <a:r>
              <a:rPr lang="en-IN" sz="2000" b="1" dirty="0">
                <a:solidFill>
                  <a:schemeClr val="accent1">
                    <a:lumMod val="75000"/>
                  </a:schemeClr>
                </a:solidFill>
              </a:rPr>
              <a:t> porta </a:t>
            </a:r>
            <a:r>
              <a:rPr lang="en-IN" sz="2000" b="1" dirty="0" err="1">
                <a:solidFill>
                  <a:schemeClr val="accent1">
                    <a:lumMod val="75000"/>
                  </a:schemeClr>
                </a:solidFill>
              </a:rPr>
              <a:t>ornare</a:t>
            </a:r>
            <a:r>
              <a:rPr lang="en-IN" sz="20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IN" sz="2000" b="1" dirty="0" err="1">
                <a:solidFill>
                  <a:schemeClr val="accent1">
                    <a:lumMod val="75000"/>
                  </a:schemeClr>
                </a:solidFill>
              </a:rPr>
              <a:t>felis</a:t>
            </a:r>
            <a:endParaRPr lang="en-IN" sz="2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29" name="TextBox 828">
            <a:extLst>
              <a:ext uri="{FF2B5EF4-FFF2-40B4-BE49-F238E27FC236}">
                <a16:creationId xmlns:a16="http://schemas.microsoft.com/office/drawing/2014/main" id="{7CB146A1-8D36-484A-AF92-F5572F484FBD}"/>
              </a:ext>
            </a:extLst>
          </p:cNvPr>
          <p:cNvSpPr txBox="1"/>
          <p:nvPr/>
        </p:nvSpPr>
        <p:spPr>
          <a:xfrm>
            <a:off x="506116" y="4589366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IN" sz="2000" b="1" dirty="0" err="1">
                <a:solidFill>
                  <a:schemeClr val="accent1">
                    <a:lumMod val="75000"/>
                  </a:schemeClr>
                </a:solidFill>
              </a:rPr>
              <a:t>Aliquam</a:t>
            </a:r>
            <a:r>
              <a:rPr lang="en-IN" sz="2000" b="1" dirty="0">
                <a:solidFill>
                  <a:schemeClr val="accent1">
                    <a:lumMod val="75000"/>
                  </a:schemeClr>
                </a:solidFill>
              </a:rPr>
              <a:t> et </a:t>
            </a:r>
            <a:r>
              <a:rPr lang="en-IN" sz="2000" b="1" dirty="0" err="1">
                <a:solidFill>
                  <a:schemeClr val="accent1">
                    <a:lumMod val="75000"/>
                  </a:schemeClr>
                </a:solidFill>
              </a:rPr>
              <a:t>auctor</a:t>
            </a:r>
            <a:r>
              <a:rPr lang="en-IN" sz="20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IN" sz="2000" b="1" dirty="0" err="1">
                <a:solidFill>
                  <a:schemeClr val="accent1">
                    <a:lumMod val="75000"/>
                  </a:schemeClr>
                </a:solidFill>
              </a:rPr>
              <a:t>enim</a:t>
            </a:r>
            <a:r>
              <a:rPr lang="en-IN" sz="2000" b="1" dirty="0">
                <a:solidFill>
                  <a:schemeClr val="accent1">
                    <a:lumMod val="75000"/>
                  </a:schemeClr>
                </a:solidFill>
              </a:rPr>
              <a:t>. </a:t>
            </a:r>
            <a:r>
              <a:rPr lang="en-IN" sz="2000" b="1" dirty="0" err="1">
                <a:solidFill>
                  <a:schemeClr val="accent1">
                    <a:lumMod val="75000"/>
                  </a:schemeClr>
                </a:solidFill>
              </a:rPr>
              <a:t>Phasellus</a:t>
            </a:r>
            <a:r>
              <a:rPr lang="en-IN" sz="2000" b="1" dirty="0">
                <a:solidFill>
                  <a:schemeClr val="accent1">
                    <a:lumMod val="75000"/>
                  </a:schemeClr>
                </a:solidFill>
              </a:rPr>
              <a:t> porta </a:t>
            </a:r>
            <a:r>
              <a:rPr lang="en-IN" sz="2000" b="1" dirty="0" err="1">
                <a:solidFill>
                  <a:schemeClr val="accent1">
                    <a:lumMod val="75000"/>
                  </a:schemeClr>
                </a:solidFill>
              </a:rPr>
              <a:t>ornare</a:t>
            </a:r>
            <a:r>
              <a:rPr lang="en-IN" sz="20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IN" sz="2000" b="1" dirty="0" err="1">
                <a:solidFill>
                  <a:schemeClr val="accent1">
                    <a:lumMod val="75000"/>
                  </a:schemeClr>
                </a:solidFill>
              </a:rPr>
              <a:t>felis</a:t>
            </a:r>
            <a:endParaRPr lang="en-IN" sz="2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30" name="TextBox 829">
            <a:extLst>
              <a:ext uri="{FF2B5EF4-FFF2-40B4-BE49-F238E27FC236}">
                <a16:creationId xmlns:a16="http://schemas.microsoft.com/office/drawing/2014/main" id="{62C6A2D9-E1EC-4B86-B08A-AFCEB1E565E2}"/>
              </a:ext>
            </a:extLst>
          </p:cNvPr>
          <p:cNvSpPr txBox="1"/>
          <p:nvPr/>
        </p:nvSpPr>
        <p:spPr>
          <a:xfrm>
            <a:off x="506116" y="1112376"/>
            <a:ext cx="30130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800" b="1" dirty="0">
                <a:solidFill>
                  <a:schemeClr val="accent1">
                    <a:lumMod val="75000"/>
                  </a:schemeClr>
                </a:solidFill>
              </a:rPr>
              <a:t>LOREM IPSUM</a:t>
            </a:r>
          </a:p>
        </p:txBody>
      </p:sp>
      <p:sp>
        <p:nvSpPr>
          <p:cNvPr id="469" name="TextBox 468">
            <a:extLst>
              <a:ext uri="{FF2B5EF4-FFF2-40B4-BE49-F238E27FC236}">
                <a16:creationId xmlns:a16="http://schemas.microsoft.com/office/drawing/2014/main" id="{21CCE680-5A47-4987-BFA1-960AACFA1AC5}"/>
              </a:ext>
            </a:extLst>
          </p:cNvPr>
          <p:cNvSpPr txBox="1"/>
          <p:nvPr/>
        </p:nvSpPr>
        <p:spPr>
          <a:xfrm>
            <a:off x="4636183" y="608825"/>
            <a:ext cx="8111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400" dirty="0">
                <a:solidFill>
                  <a:schemeClr val="accent1">
                    <a:lumMod val="75000"/>
                  </a:schemeClr>
                </a:solidFill>
              </a:rPr>
              <a:t>LOREM IPSUM</a:t>
            </a:r>
          </a:p>
        </p:txBody>
      </p:sp>
      <p:sp>
        <p:nvSpPr>
          <p:cNvPr id="470" name="TextBox 469">
            <a:extLst>
              <a:ext uri="{FF2B5EF4-FFF2-40B4-BE49-F238E27FC236}">
                <a16:creationId xmlns:a16="http://schemas.microsoft.com/office/drawing/2014/main" id="{F9B2E47A-C69C-495E-969D-222CC24CEA14}"/>
              </a:ext>
            </a:extLst>
          </p:cNvPr>
          <p:cNvSpPr txBox="1"/>
          <p:nvPr/>
        </p:nvSpPr>
        <p:spPr>
          <a:xfrm>
            <a:off x="6313804" y="350688"/>
            <a:ext cx="8111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400" dirty="0">
                <a:solidFill>
                  <a:schemeClr val="accent1">
                    <a:lumMod val="75000"/>
                  </a:schemeClr>
                </a:solidFill>
              </a:rPr>
              <a:t>LOREM IPSUM</a:t>
            </a:r>
          </a:p>
        </p:txBody>
      </p:sp>
      <p:sp>
        <p:nvSpPr>
          <p:cNvPr id="471" name="TextBox 470">
            <a:extLst>
              <a:ext uri="{FF2B5EF4-FFF2-40B4-BE49-F238E27FC236}">
                <a16:creationId xmlns:a16="http://schemas.microsoft.com/office/drawing/2014/main" id="{F5942C55-935E-41CA-A1D6-6EC0E6230A2C}"/>
              </a:ext>
            </a:extLst>
          </p:cNvPr>
          <p:cNvSpPr txBox="1"/>
          <p:nvPr/>
        </p:nvSpPr>
        <p:spPr>
          <a:xfrm>
            <a:off x="7768321" y="209728"/>
            <a:ext cx="8111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400" dirty="0">
                <a:solidFill>
                  <a:schemeClr val="accent1">
                    <a:lumMod val="75000"/>
                  </a:schemeClr>
                </a:solidFill>
              </a:rPr>
              <a:t>LOREM IPSUM</a:t>
            </a:r>
          </a:p>
        </p:txBody>
      </p:sp>
      <p:sp>
        <p:nvSpPr>
          <p:cNvPr id="472" name="TextBox 471">
            <a:extLst>
              <a:ext uri="{FF2B5EF4-FFF2-40B4-BE49-F238E27FC236}">
                <a16:creationId xmlns:a16="http://schemas.microsoft.com/office/drawing/2014/main" id="{57734EAD-43DC-4B57-9B2F-9E0EA61E5DD0}"/>
              </a:ext>
            </a:extLst>
          </p:cNvPr>
          <p:cNvSpPr txBox="1"/>
          <p:nvPr/>
        </p:nvSpPr>
        <p:spPr>
          <a:xfrm>
            <a:off x="9232752" y="302269"/>
            <a:ext cx="8111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400" dirty="0">
                <a:solidFill>
                  <a:schemeClr val="accent1">
                    <a:lumMod val="75000"/>
                  </a:schemeClr>
                </a:solidFill>
              </a:rPr>
              <a:t>LOREM IPSUM</a:t>
            </a:r>
          </a:p>
        </p:txBody>
      </p:sp>
      <p:sp>
        <p:nvSpPr>
          <p:cNvPr id="473" name="TextBox 472">
            <a:extLst>
              <a:ext uri="{FF2B5EF4-FFF2-40B4-BE49-F238E27FC236}">
                <a16:creationId xmlns:a16="http://schemas.microsoft.com/office/drawing/2014/main" id="{C4D967F1-726A-4A3E-9BC8-CC0075E7C07C}"/>
              </a:ext>
            </a:extLst>
          </p:cNvPr>
          <p:cNvSpPr txBox="1"/>
          <p:nvPr/>
        </p:nvSpPr>
        <p:spPr>
          <a:xfrm>
            <a:off x="10996465" y="688448"/>
            <a:ext cx="8111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400" dirty="0">
                <a:solidFill>
                  <a:schemeClr val="accent1">
                    <a:lumMod val="75000"/>
                  </a:schemeClr>
                </a:solidFill>
              </a:rPr>
              <a:t>LOREM IPSUM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F3620BD1-5EAB-4946-86F6-DA17A2E062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4178" y="2293982"/>
            <a:ext cx="6956139" cy="4584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04873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2C8B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TextBox 89">
            <a:extLst>
              <a:ext uri="{FF2B5EF4-FFF2-40B4-BE49-F238E27FC236}">
                <a16:creationId xmlns:a16="http://schemas.microsoft.com/office/drawing/2014/main" id="{AC98966F-9EE0-49DA-8A28-25A79F448253}"/>
              </a:ext>
            </a:extLst>
          </p:cNvPr>
          <p:cNvSpPr txBox="1"/>
          <p:nvPr/>
        </p:nvSpPr>
        <p:spPr>
          <a:xfrm>
            <a:off x="581603" y="2790894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IN" sz="20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Aliquam</a:t>
            </a:r>
            <a:r>
              <a:rPr lang="en-IN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et </a:t>
            </a:r>
            <a:r>
              <a:rPr lang="en-IN" sz="20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auctor</a:t>
            </a:r>
            <a:r>
              <a:rPr lang="en-IN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N" sz="20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enim</a:t>
            </a:r>
            <a:r>
              <a:rPr lang="en-IN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en-IN" sz="20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Phasellus</a:t>
            </a:r>
            <a:r>
              <a:rPr lang="en-IN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porta </a:t>
            </a:r>
            <a:r>
              <a:rPr lang="en-IN" sz="20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ornare</a:t>
            </a:r>
            <a:r>
              <a:rPr lang="en-IN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N" sz="20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felis</a:t>
            </a:r>
            <a:endParaRPr lang="en-IN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66F59063-6871-4AF5-B894-164472D7510A}"/>
              </a:ext>
            </a:extLst>
          </p:cNvPr>
          <p:cNvSpPr txBox="1"/>
          <p:nvPr/>
        </p:nvSpPr>
        <p:spPr>
          <a:xfrm>
            <a:off x="581603" y="1826643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IN" sz="20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Aliquam</a:t>
            </a:r>
            <a:r>
              <a:rPr lang="en-IN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et </a:t>
            </a:r>
            <a:r>
              <a:rPr lang="en-IN" sz="20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auctor</a:t>
            </a:r>
            <a:r>
              <a:rPr lang="en-IN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N" sz="20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enim</a:t>
            </a:r>
            <a:r>
              <a:rPr lang="en-IN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en-IN" sz="20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Phasellus</a:t>
            </a:r>
            <a:r>
              <a:rPr lang="en-IN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porta </a:t>
            </a:r>
            <a:r>
              <a:rPr lang="en-IN" sz="20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ornare</a:t>
            </a:r>
            <a:r>
              <a:rPr lang="en-IN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N" sz="20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felis</a:t>
            </a:r>
            <a:endParaRPr lang="en-IN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98203034-E857-430B-831A-EAEDFA69780B}"/>
              </a:ext>
            </a:extLst>
          </p:cNvPr>
          <p:cNvSpPr txBox="1"/>
          <p:nvPr/>
        </p:nvSpPr>
        <p:spPr>
          <a:xfrm>
            <a:off x="581603" y="621848"/>
            <a:ext cx="30017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B2F74656-9228-4A49-95DB-D435A8F21599}"/>
              </a:ext>
            </a:extLst>
          </p:cNvPr>
          <p:cNvSpPr txBox="1"/>
          <p:nvPr/>
        </p:nvSpPr>
        <p:spPr>
          <a:xfrm>
            <a:off x="6650037" y="2655886"/>
            <a:ext cx="28819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18F0F3B8-3FB1-441E-946E-6144E0D018A1}"/>
              </a:ext>
            </a:extLst>
          </p:cNvPr>
          <p:cNvSpPr txBox="1"/>
          <p:nvPr/>
        </p:nvSpPr>
        <p:spPr>
          <a:xfrm>
            <a:off x="7218055" y="782964"/>
            <a:ext cx="28819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Your Text Here</a:t>
            </a:r>
            <a:endParaRPr lang="en-IN" sz="2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A49AD81-7909-4577-BB7D-6013F102F4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47344"/>
            <a:ext cx="12192000" cy="6010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31578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6B9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30A24A7-38E9-4558-85E4-984D4336B4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32368" y="548093"/>
            <a:ext cx="6992718" cy="6309907"/>
          </a:xfrm>
          <a:prstGeom prst="rect">
            <a:avLst/>
          </a:prstGeom>
        </p:spPr>
      </p:pic>
      <p:sp>
        <p:nvSpPr>
          <p:cNvPr id="904" name="TextBox 903">
            <a:extLst>
              <a:ext uri="{FF2B5EF4-FFF2-40B4-BE49-F238E27FC236}">
                <a16:creationId xmlns:a16="http://schemas.microsoft.com/office/drawing/2014/main" id="{FA5D6CB6-F9B6-4595-801B-16799358D143}"/>
              </a:ext>
            </a:extLst>
          </p:cNvPr>
          <p:cNvSpPr txBox="1"/>
          <p:nvPr/>
        </p:nvSpPr>
        <p:spPr>
          <a:xfrm>
            <a:off x="506116" y="3625115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IN" sz="2000" b="1" dirty="0" err="1">
                <a:solidFill>
                  <a:schemeClr val="bg1"/>
                </a:solidFill>
              </a:rPr>
              <a:t>Aliquam</a:t>
            </a:r>
            <a:r>
              <a:rPr lang="en-IN" sz="2000" b="1" dirty="0">
                <a:solidFill>
                  <a:schemeClr val="bg1"/>
                </a:solidFill>
              </a:rPr>
              <a:t> et </a:t>
            </a:r>
            <a:r>
              <a:rPr lang="en-IN" sz="2000" b="1" dirty="0" err="1">
                <a:solidFill>
                  <a:schemeClr val="bg1"/>
                </a:solidFill>
              </a:rPr>
              <a:t>auctor</a:t>
            </a:r>
            <a:r>
              <a:rPr lang="en-IN" sz="2000" b="1" dirty="0">
                <a:solidFill>
                  <a:schemeClr val="bg1"/>
                </a:solidFill>
              </a:rPr>
              <a:t> </a:t>
            </a:r>
            <a:r>
              <a:rPr lang="en-IN" sz="2000" b="1" dirty="0" err="1">
                <a:solidFill>
                  <a:schemeClr val="bg1"/>
                </a:solidFill>
              </a:rPr>
              <a:t>enim</a:t>
            </a:r>
            <a:r>
              <a:rPr lang="en-IN" sz="2000" b="1" dirty="0">
                <a:solidFill>
                  <a:schemeClr val="bg1"/>
                </a:solidFill>
              </a:rPr>
              <a:t>. </a:t>
            </a:r>
            <a:r>
              <a:rPr lang="en-IN" sz="2000" b="1" dirty="0" err="1">
                <a:solidFill>
                  <a:schemeClr val="bg1"/>
                </a:solidFill>
              </a:rPr>
              <a:t>Phasellus</a:t>
            </a:r>
            <a:r>
              <a:rPr lang="en-IN" sz="2000" b="1" dirty="0">
                <a:solidFill>
                  <a:schemeClr val="bg1"/>
                </a:solidFill>
              </a:rPr>
              <a:t> porta </a:t>
            </a:r>
            <a:r>
              <a:rPr lang="en-IN" sz="2000" b="1" dirty="0" err="1">
                <a:solidFill>
                  <a:schemeClr val="bg1"/>
                </a:solidFill>
              </a:rPr>
              <a:t>ornare</a:t>
            </a:r>
            <a:r>
              <a:rPr lang="en-IN" sz="2000" b="1" dirty="0">
                <a:solidFill>
                  <a:schemeClr val="bg1"/>
                </a:solidFill>
              </a:rPr>
              <a:t> </a:t>
            </a:r>
            <a:r>
              <a:rPr lang="en-IN" sz="2000" b="1" dirty="0" err="1">
                <a:solidFill>
                  <a:schemeClr val="bg1"/>
                </a:solidFill>
              </a:rPr>
              <a:t>felis</a:t>
            </a:r>
            <a:endParaRPr lang="en-IN" sz="2000" b="1" dirty="0">
              <a:solidFill>
                <a:schemeClr val="bg1"/>
              </a:solidFill>
            </a:endParaRPr>
          </a:p>
        </p:txBody>
      </p:sp>
      <p:sp>
        <p:nvSpPr>
          <p:cNvPr id="905" name="TextBox 904">
            <a:extLst>
              <a:ext uri="{FF2B5EF4-FFF2-40B4-BE49-F238E27FC236}">
                <a16:creationId xmlns:a16="http://schemas.microsoft.com/office/drawing/2014/main" id="{81CDD729-B0BA-4E40-BDBF-795BAD6DDAE9}"/>
              </a:ext>
            </a:extLst>
          </p:cNvPr>
          <p:cNvSpPr txBox="1"/>
          <p:nvPr/>
        </p:nvSpPr>
        <p:spPr>
          <a:xfrm>
            <a:off x="506116" y="2660864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IN" sz="2000" b="1" dirty="0" err="1">
                <a:solidFill>
                  <a:schemeClr val="bg1"/>
                </a:solidFill>
              </a:rPr>
              <a:t>Aliquam</a:t>
            </a:r>
            <a:r>
              <a:rPr lang="en-IN" sz="2000" b="1" dirty="0">
                <a:solidFill>
                  <a:schemeClr val="bg1"/>
                </a:solidFill>
              </a:rPr>
              <a:t> et </a:t>
            </a:r>
            <a:r>
              <a:rPr lang="en-IN" sz="2000" b="1" dirty="0" err="1">
                <a:solidFill>
                  <a:schemeClr val="bg1"/>
                </a:solidFill>
              </a:rPr>
              <a:t>auctor</a:t>
            </a:r>
            <a:r>
              <a:rPr lang="en-IN" sz="2000" b="1" dirty="0">
                <a:solidFill>
                  <a:schemeClr val="bg1"/>
                </a:solidFill>
              </a:rPr>
              <a:t> </a:t>
            </a:r>
            <a:r>
              <a:rPr lang="en-IN" sz="2000" b="1" dirty="0" err="1">
                <a:solidFill>
                  <a:schemeClr val="bg1"/>
                </a:solidFill>
              </a:rPr>
              <a:t>enim</a:t>
            </a:r>
            <a:r>
              <a:rPr lang="en-IN" sz="2000" b="1" dirty="0">
                <a:solidFill>
                  <a:schemeClr val="bg1"/>
                </a:solidFill>
              </a:rPr>
              <a:t>. </a:t>
            </a:r>
            <a:r>
              <a:rPr lang="en-IN" sz="2000" b="1" dirty="0" err="1">
                <a:solidFill>
                  <a:schemeClr val="bg1"/>
                </a:solidFill>
              </a:rPr>
              <a:t>Phasellus</a:t>
            </a:r>
            <a:r>
              <a:rPr lang="en-IN" sz="2000" b="1" dirty="0">
                <a:solidFill>
                  <a:schemeClr val="bg1"/>
                </a:solidFill>
              </a:rPr>
              <a:t> porta </a:t>
            </a:r>
            <a:r>
              <a:rPr lang="en-IN" sz="2000" b="1" dirty="0" err="1">
                <a:solidFill>
                  <a:schemeClr val="bg1"/>
                </a:solidFill>
              </a:rPr>
              <a:t>ornare</a:t>
            </a:r>
            <a:r>
              <a:rPr lang="en-IN" sz="2000" b="1" dirty="0">
                <a:solidFill>
                  <a:schemeClr val="bg1"/>
                </a:solidFill>
              </a:rPr>
              <a:t> </a:t>
            </a:r>
            <a:r>
              <a:rPr lang="en-IN" sz="2000" b="1" dirty="0" err="1">
                <a:solidFill>
                  <a:schemeClr val="bg1"/>
                </a:solidFill>
              </a:rPr>
              <a:t>felis</a:t>
            </a:r>
            <a:endParaRPr lang="en-IN" sz="2000" b="1" dirty="0">
              <a:solidFill>
                <a:schemeClr val="bg1"/>
              </a:solidFill>
            </a:endParaRPr>
          </a:p>
        </p:txBody>
      </p:sp>
      <p:sp>
        <p:nvSpPr>
          <p:cNvPr id="906" name="TextBox 905">
            <a:extLst>
              <a:ext uri="{FF2B5EF4-FFF2-40B4-BE49-F238E27FC236}">
                <a16:creationId xmlns:a16="http://schemas.microsoft.com/office/drawing/2014/main" id="{9922FC3F-D2C0-4E8A-AC0F-5205C5BA15D5}"/>
              </a:ext>
            </a:extLst>
          </p:cNvPr>
          <p:cNvSpPr txBox="1"/>
          <p:nvPr/>
        </p:nvSpPr>
        <p:spPr>
          <a:xfrm>
            <a:off x="506116" y="4589366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IN" sz="2000" b="1" dirty="0" err="1">
                <a:solidFill>
                  <a:schemeClr val="bg1"/>
                </a:solidFill>
              </a:rPr>
              <a:t>Aliquam</a:t>
            </a:r>
            <a:r>
              <a:rPr lang="en-IN" sz="2000" b="1" dirty="0">
                <a:solidFill>
                  <a:schemeClr val="bg1"/>
                </a:solidFill>
              </a:rPr>
              <a:t> et </a:t>
            </a:r>
            <a:r>
              <a:rPr lang="en-IN" sz="2000" b="1" dirty="0" err="1">
                <a:solidFill>
                  <a:schemeClr val="bg1"/>
                </a:solidFill>
              </a:rPr>
              <a:t>auctor</a:t>
            </a:r>
            <a:r>
              <a:rPr lang="en-IN" sz="2000" b="1" dirty="0">
                <a:solidFill>
                  <a:schemeClr val="bg1"/>
                </a:solidFill>
              </a:rPr>
              <a:t> </a:t>
            </a:r>
            <a:r>
              <a:rPr lang="en-IN" sz="2000" b="1" dirty="0" err="1">
                <a:solidFill>
                  <a:schemeClr val="bg1"/>
                </a:solidFill>
              </a:rPr>
              <a:t>enim</a:t>
            </a:r>
            <a:r>
              <a:rPr lang="en-IN" sz="2000" b="1" dirty="0">
                <a:solidFill>
                  <a:schemeClr val="bg1"/>
                </a:solidFill>
              </a:rPr>
              <a:t>. </a:t>
            </a:r>
            <a:r>
              <a:rPr lang="en-IN" sz="2000" b="1" dirty="0" err="1">
                <a:solidFill>
                  <a:schemeClr val="bg1"/>
                </a:solidFill>
              </a:rPr>
              <a:t>Phasellus</a:t>
            </a:r>
            <a:r>
              <a:rPr lang="en-IN" sz="2000" b="1" dirty="0">
                <a:solidFill>
                  <a:schemeClr val="bg1"/>
                </a:solidFill>
              </a:rPr>
              <a:t> porta </a:t>
            </a:r>
            <a:r>
              <a:rPr lang="en-IN" sz="2000" b="1" dirty="0" err="1">
                <a:solidFill>
                  <a:schemeClr val="bg1"/>
                </a:solidFill>
              </a:rPr>
              <a:t>ornare</a:t>
            </a:r>
            <a:r>
              <a:rPr lang="en-IN" sz="2000" b="1" dirty="0">
                <a:solidFill>
                  <a:schemeClr val="bg1"/>
                </a:solidFill>
              </a:rPr>
              <a:t> </a:t>
            </a:r>
            <a:r>
              <a:rPr lang="en-IN" sz="2000" b="1" dirty="0" err="1">
                <a:solidFill>
                  <a:schemeClr val="bg1"/>
                </a:solidFill>
              </a:rPr>
              <a:t>felis</a:t>
            </a:r>
            <a:endParaRPr lang="en-IN" sz="2000" b="1" dirty="0">
              <a:solidFill>
                <a:schemeClr val="bg1"/>
              </a:solidFill>
            </a:endParaRPr>
          </a:p>
        </p:txBody>
      </p:sp>
      <p:sp>
        <p:nvSpPr>
          <p:cNvPr id="907" name="TextBox 906">
            <a:extLst>
              <a:ext uri="{FF2B5EF4-FFF2-40B4-BE49-F238E27FC236}">
                <a16:creationId xmlns:a16="http://schemas.microsoft.com/office/drawing/2014/main" id="{19FB7409-1953-457B-8803-AA457B8BE0B6}"/>
              </a:ext>
            </a:extLst>
          </p:cNvPr>
          <p:cNvSpPr txBox="1"/>
          <p:nvPr/>
        </p:nvSpPr>
        <p:spPr>
          <a:xfrm>
            <a:off x="506116" y="606406"/>
            <a:ext cx="28775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800" b="1" dirty="0">
                <a:solidFill>
                  <a:schemeClr val="bg1"/>
                </a:solidFill>
              </a:rPr>
              <a:t>LOREM IPSUM</a:t>
            </a:r>
          </a:p>
        </p:txBody>
      </p:sp>
      <p:sp>
        <p:nvSpPr>
          <p:cNvPr id="446" name="TextBox 445">
            <a:extLst>
              <a:ext uri="{FF2B5EF4-FFF2-40B4-BE49-F238E27FC236}">
                <a16:creationId xmlns:a16="http://schemas.microsoft.com/office/drawing/2014/main" id="{51D761A6-2CFD-44DD-BD30-2B04FF1E7B46}"/>
              </a:ext>
            </a:extLst>
          </p:cNvPr>
          <p:cNvSpPr txBox="1"/>
          <p:nvPr/>
        </p:nvSpPr>
        <p:spPr>
          <a:xfrm>
            <a:off x="6651501" y="2824846"/>
            <a:ext cx="10151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dirty="0">
                <a:solidFill>
                  <a:schemeClr val="bg1"/>
                </a:solidFill>
              </a:rPr>
              <a:t>LOREM IPSUM</a:t>
            </a:r>
          </a:p>
        </p:txBody>
      </p:sp>
      <p:sp>
        <p:nvSpPr>
          <p:cNvPr id="447" name="TextBox 446">
            <a:extLst>
              <a:ext uri="{FF2B5EF4-FFF2-40B4-BE49-F238E27FC236}">
                <a16:creationId xmlns:a16="http://schemas.microsoft.com/office/drawing/2014/main" id="{7D32881D-9FAF-410F-AA2A-E40368384DC5}"/>
              </a:ext>
            </a:extLst>
          </p:cNvPr>
          <p:cNvSpPr txBox="1"/>
          <p:nvPr/>
        </p:nvSpPr>
        <p:spPr>
          <a:xfrm>
            <a:off x="9181977" y="4620200"/>
            <a:ext cx="19518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dirty="0">
                <a:solidFill>
                  <a:schemeClr val="bg2">
                    <a:lumMod val="25000"/>
                    <a:alpha val="72000"/>
                  </a:schemeClr>
                </a:solidFill>
              </a:rPr>
              <a:t>Your Text Here</a:t>
            </a:r>
          </a:p>
        </p:txBody>
      </p:sp>
    </p:spTree>
    <p:extLst>
      <p:ext uri="{BB962C8B-B14F-4D97-AF65-F5344CB8AC3E}">
        <p14:creationId xmlns:p14="http://schemas.microsoft.com/office/powerpoint/2010/main" val="214518308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5BA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>
            <a:extLst>
              <a:ext uri="{FF2B5EF4-FFF2-40B4-BE49-F238E27FC236}">
                <a16:creationId xmlns:a16="http://schemas.microsoft.com/office/drawing/2014/main" id="{89B34BAD-C6B7-4350-8233-EC66CA475F82}"/>
              </a:ext>
            </a:extLst>
          </p:cNvPr>
          <p:cNvSpPr/>
          <p:nvPr/>
        </p:nvSpPr>
        <p:spPr>
          <a:xfrm>
            <a:off x="4007058" y="1939804"/>
            <a:ext cx="5170414" cy="5170414"/>
          </a:xfrm>
          <a:prstGeom prst="ellipse">
            <a:avLst/>
          </a:prstGeom>
          <a:solidFill>
            <a:srgbClr val="688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800B20D-340D-40E1-897F-9B267D4FB7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05514" y="1517504"/>
            <a:ext cx="5767316" cy="4627265"/>
          </a:xfrm>
          <a:prstGeom prst="rect">
            <a:avLst/>
          </a:prstGeom>
        </p:spPr>
      </p:pic>
      <p:sp>
        <p:nvSpPr>
          <p:cNvPr id="251" name="TextBox 250">
            <a:extLst>
              <a:ext uri="{FF2B5EF4-FFF2-40B4-BE49-F238E27FC236}">
                <a16:creationId xmlns:a16="http://schemas.microsoft.com/office/drawing/2014/main" id="{F53AEDF2-FF43-4E22-B665-A929F574E673}"/>
              </a:ext>
            </a:extLst>
          </p:cNvPr>
          <p:cNvSpPr txBox="1"/>
          <p:nvPr/>
        </p:nvSpPr>
        <p:spPr>
          <a:xfrm>
            <a:off x="-1384" y="4391653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i="1" dirty="0" err="1">
                <a:solidFill>
                  <a:schemeClr val="bg1"/>
                </a:solidFill>
              </a:rPr>
              <a:t>Aliquam</a:t>
            </a:r>
            <a:r>
              <a:rPr lang="en-IN" sz="2000" b="1" i="1" dirty="0">
                <a:solidFill>
                  <a:schemeClr val="bg1"/>
                </a:solidFill>
              </a:rPr>
              <a:t> et </a:t>
            </a:r>
            <a:r>
              <a:rPr lang="en-IN" sz="2000" b="1" i="1" dirty="0" err="1">
                <a:solidFill>
                  <a:schemeClr val="bg1"/>
                </a:solidFill>
              </a:rPr>
              <a:t>auctor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enim</a:t>
            </a:r>
            <a:r>
              <a:rPr lang="en-IN" sz="2000" b="1" i="1" dirty="0">
                <a:solidFill>
                  <a:schemeClr val="bg1"/>
                </a:solidFill>
              </a:rPr>
              <a:t>. </a:t>
            </a:r>
            <a:r>
              <a:rPr lang="en-IN" sz="2000" b="1" i="1" dirty="0" err="1">
                <a:solidFill>
                  <a:schemeClr val="bg1"/>
                </a:solidFill>
              </a:rPr>
              <a:t>Phasellus</a:t>
            </a:r>
            <a:r>
              <a:rPr lang="en-IN" sz="2000" b="1" i="1" dirty="0">
                <a:solidFill>
                  <a:schemeClr val="bg1"/>
                </a:solidFill>
              </a:rPr>
              <a:t> porta </a:t>
            </a:r>
            <a:r>
              <a:rPr lang="en-IN" sz="2000" b="1" i="1" dirty="0" err="1">
                <a:solidFill>
                  <a:schemeClr val="bg1"/>
                </a:solidFill>
              </a:rPr>
              <a:t>ornare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felis</a:t>
            </a:r>
            <a:endParaRPr lang="en-IN" sz="2000" b="1" i="1" dirty="0">
              <a:solidFill>
                <a:schemeClr val="bg1"/>
              </a:solidFill>
            </a:endParaRPr>
          </a:p>
        </p:txBody>
      </p:sp>
      <p:sp>
        <p:nvSpPr>
          <p:cNvPr id="252" name="TextBox 251">
            <a:extLst>
              <a:ext uri="{FF2B5EF4-FFF2-40B4-BE49-F238E27FC236}">
                <a16:creationId xmlns:a16="http://schemas.microsoft.com/office/drawing/2014/main" id="{05972402-0520-47CD-B17D-09CB944EE0AB}"/>
              </a:ext>
            </a:extLst>
          </p:cNvPr>
          <p:cNvSpPr txBox="1"/>
          <p:nvPr/>
        </p:nvSpPr>
        <p:spPr>
          <a:xfrm>
            <a:off x="-1384" y="1523670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i="1" dirty="0" err="1">
                <a:solidFill>
                  <a:schemeClr val="bg1"/>
                </a:solidFill>
              </a:rPr>
              <a:t>Aliquam</a:t>
            </a:r>
            <a:r>
              <a:rPr lang="en-IN" sz="2000" b="1" i="1" dirty="0">
                <a:solidFill>
                  <a:schemeClr val="bg1"/>
                </a:solidFill>
              </a:rPr>
              <a:t> et </a:t>
            </a:r>
            <a:r>
              <a:rPr lang="en-IN" sz="2000" b="1" i="1" dirty="0" err="1">
                <a:solidFill>
                  <a:schemeClr val="bg1"/>
                </a:solidFill>
              </a:rPr>
              <a:t>auctor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enim</a:t>
            </a:r>
            <a:r>
              <a:rPr lang="en-IN" sz="2000" b="1" i="1" dirty="0">
                <a:solidFill>
                  <a:schemeClr val="bg1"/>
                </a:solidFill>
              </a:rPr>
              <a:t>. </a:t>
            </a:r>
            <a:r>
              <a:rPr lang="en-IN" sz="2000" b="1" i="1" dirty="0" err="1">
                <a:solidFill>
                  <a:schemeClr val="bg1"/>
                </a:solidFill>
              </a:rPr>
              <a:t>Phasellus</a:t>
            </a:r>
            <a:r>
              <a:rPr lang="en-IN" sz="2000" b="1" i="1" dirty="0">
                <a:solidFill>
                  <a:schemeClr val="bg1"/>
                </a:solidFill>
              </a:rPr>
              <a:t> porta </a:t>
            </a:r>
            <a:r>
              <a:rPr lang="en-IN" sz="2000" b="1" i="1" dirty="0" err="1">
                <a:solidFill>
                  <a:schemeClr val="bg1"/>
                </a:solidFill>
              </a:rPr>
              <a:t>ornare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felis</a:t>
            </a:r>
            <a:endParaRPr lang="en-IN" sz="2000" b="1" i="1" dirty="0">
              <a:solidFill>
                <a:schemeClr val="bg1"/>
              </a:solidFill>
            </a:endParaRPr>
          </a:p>
        </p:txBody>
      </p:sp>
      <p:sp>
        <p:nvSpPr>
          <p:cNvPr id="253" name="TextBox 252">
            <a:extLst>
              <a:ext uri="{FF2B5EF4-FFF2-40B4-BE49-F238E27FC236}">
                <a16:creationId xmlns:a16="http://schemas.microsoft.com/office/drawing/2014/main" id="{2C9D0605-06BB-4D3B-AD7C-3DE5637E52A0}"/>
              </a:ext>
            </a:extLst>
          </p:cNvPr>
          <p:cNvSpPr txBox="1"/>
          <p:nvPr/>
        </p:nvSpPr>
        <p:spPr>
          <a:xfrm>
            <a:off x="-1384" y="2892884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i="1" dirty="0" err="1">
                <a:solidFill>
                  <a:schemeClr val="bg1"/>
                </a:solidFill>
              </a:rPr>
              <a:t>Aliquam</a:t>
            </a:r>
            <a:r>
              <a:rPr lang="en-IN" sz="2000" b="1" i="1" dirty="0">
                <a:solidFill>
                  <a:schemeClr val="bg1"/>
                </a:solidFill>
              </a:rPr>
              <a:t> et </a:t>
            </a:r>
            <a:r>
              <a:rPr lang="en-IN" sz="2000" b="1" i="1" dirty="0" err="1">
                <a:solidFill>
                  <a:schemeClr val="bg1"/>
                </a:solidFill>
              </a:rPr>
              <a:t>auctor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enim</a:t>
            </a:r>
            <a:r>
              <a:rPr lang="en-IN" sz="2000" b="1" i="1" dirty="0">
                <a:solidFill>
                  <a:schemeClr val="bg1"/>
                </a:solidFill>
              </a:rPr>
              <a:t>. </a:t>
            </a:r>
            <a:r>
              <a:rPr lang="en-IN" sz="2000" b="1" i="1" dirty="0" err="1">
                <a:solidFill>
                  <a:schemeClr val="bg1"/>
                </a:solidFill>
              </a:rPr>
              <a:t>Phasellus</a:t>
            </a:r>
            <a:r>
              <a:rPr lang="en-IN" sz="2000" b="1" i="1" dirty="0">
                <a:solidFill>
                  <a:schemeClr val="bg1"/>
                </a:solidFill>
              </a:rPr>
              <a:t> porta </a:t>
            </a:r>
            <a:r>
              <a:rPr lang="en-IN" sz="2000" b="1" i="1" dirty="0" err="1">
                <a:solidFill>
                  <a:schemeClr val="bg1"/>
                </a:solidFill>
              </a:rPr>
              <a:t>ornare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felis</a:t>
            </a:r>
            <a:endParaRPr lang="en-IN" sz="2000" b="1" i="1" dirty="0">
              <a:solidFill>
                <a:schemeClr val="bg1"/>
              </a:solidFill>
            </a:endParaRPr>
          </a:p>
        </p:txBody>
      </p:sp>
      <p:sp>
        <p:nvSpPr>
          <p:cNvPr id="254" name="TextBox 253">
            <a:extLst>
              <a:ext uri="{FF2B5EF4-FFF2-40B4-BE49-F238E27FC236}">
                <a16:creationId xmlns:a16="http://schemas.microsoft.com/office/drawing/2014/main" id="{49EC1471-F642-4DE2-A168-2E5C40514B6A}"/>
              </a:ext>
            </a:extLst>
          </p:cNvPr>
          <p:cNvSpPr txBox="1"/>
          <p:nvPr/>
        </p:nvSpPr>
        <p:spPr>
          <a:xfrm>
            <a:off x="4547314" y="516595"/>
            <a:ext cx="30973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b="1" dirty="0">
                <a:solidFill>
                  <a:schemeClr val="bg1"/>
                </a:solidFill>
              </a:rPr>
              <a:t>LOREM IPSUM</a:t>
            </a:r>
          </a:p>
        </p:txBody>
      </p:sp>
      <p:sp>
        <p:nvSpPr>
          <p:cNvPr id="130" name="TextBox 129">
            <a:extLst>
              <a:ext uri="{FF2B5EF4-FFF2-40B4-BE49-F238E27FC236}">
                <a16:creationId xmlns:a16="http://schemas.microsoft.com/office/drawing/2014/main" id="{A10E95BC-258E-43AE-85DE-98CECF523494}"/>
              </a:ext>
            </a:extLst>
          </p:cNvPr>
          <p:cNvSpPr txBox="1"/>
          <p:nvPr/>
        </p:nvSpPr>
        <p:spPr>
          <a:xfrm>
            <a:off x="8328152" y="3061960"/>
            <a:ext cx="17833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Your Text Here</a:t>
            </a:r>
          </a:p>
        </p:txBody>
      </p:sp>
    </p:spTree>
    <p:extLst>
      <p:ext uri="{BB962C8B-B14F-4D97-AF65-F5344CB8AC3E}">
        <p14:creationId xmlns:p14="http://schemas.microsoft.com/office/powerpoint/2010/main" val="41439784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" name="TextBox 746">
            <a:extLst>
              <a:ext uri="{FF2B5EF4-FFF2-40B4-BE49-F238E27FC236}">
                <a16:creationId xmlns:a16="http://schemas.microsoft.com/office/drawing/2014/main" id="{6D59DA62-FAA9-4FEC-90AE-0381F07A835A}"/>
              </a:ext>
            </a:extLst>
          </p:cNvPr>
          <p:cNvSpPr txBox="1"/>
          <p:nvPr/>
        </p:nvSpPr>
        <p:spPr>
          <a:xfrm>
            <a:off x="581603" y="2891342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IN" sz="2000" b="1" dirty="0" err="1">
                <a:solidFill>
                  <a:schemeClr val="bg2">
                    <a:lumMod val="50000"/>
                  </a:schemeClr>
                </a:solidFill>
              </a:rPr>
              <a:t>Aliquam</a:t>
            </a:r>
            <a:r>
              <a:rPr lang="en-IN" sz="2000" b="1" dirty="0">
                <a:solidFill>
                  <a:schemeClr val="bg2">
                    <a:lumMod val="50000"/>
                  </a:schemeClr>
                </a:solidFill>
              </a:rPr>
              <a:t> et </a:t>
            </a:r>
            <a:r>
              <a:rPr lang="en-IN" sz="2000" b="1" dirty="0" err="1">
                <a:solidFill>
                  <a:schemeClr val="bg2">
                    <a:lumMod val="50000"/>
                  </a:schemeClr>
                </a:solidFill>
              </a:rPr>
              <a:t>auctor</a:t>
            </a:r>
            <a:r>
              <a:rPr lang="en-IN" sz="2000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IN" sz="2000" b="1" dirty="0" err="1">
                <a:solidFill>
                  <a:schemeClr val="bg2">
                    <a:lumMod val="50000"/>
                  </a:schemeClr>
                </a:solidFill>
              </a:rPr>
              <a:t>enim</a:t>
            </a:r>
            <a:r>
              <a:rPr lang="en-IN" sz="2000" b="1" dirty="0">
                <a:solidFill>
                  <a:schemeClr val="bg2">
                    <a:lumMod val="50000"/>
                  </a:schemeClr>
                </a:solidFill>
              </a:rPr>
              <a:t>. </a:t>
            </a:r>
            <a:r>
              <a:rPr lang="en-IN" sz="2000" b="1" dirty="0" err="1">
                <a:solidFill>
                  <a:schemeClr val="bg2">
                    <a:lumMod val="50000"/>
                  </a:schemeClr>
                </a:solidFill>
              </a:rPr>
              <a:t>Phasellus</a:t>
            </a:r>
            <a:r>
              <a:rPr lang="en-IN" sz="2000" b="1" dirty="0">
                <a:solidFill>
                  <a:schemeClr val="bg2">
                    <a:lumMod val="50000"/>
                  </a:schemeClr>
                </a:solidFill>
              </a:rPr>
              <a:t> porta </a:t>
            </a:r>
            <a:r>
              <a:rPr lang="en-IN" sz="2000" b="1" dirty="0" err="1">
                <a:solidFill>
                  <a:schemeClr val="bg2">
                    <a:lumMod val="50000"/>
                  </a:schemeClr>
                </a:solidFill>
              </a:rPr>
              <a:t>ornare</a:t>
            </a:r>
            <a:r>
              <a:rPr lang="en-IN" sz="2000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IN" sz="2000" b="1" dirty="0" err="1">
                <a:solidFill>
                  <a:schemeClr val="bg2">
                    <a:lumMod val="50000"/>
                  </a:schemeClr>
                </a:solidFill>
              </a:rPr>
              <a:t>felis</a:t>
            </a:r>
            <a:endParaRPr lang="en-IN" sz="20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748" name="TextBox 747">
            <a:extLst>
              <a:ext uri="{FF2B5EF4-FFF2-40B4-BE49-F238E27FC236}">
                <a16:creationId xmlns:a16="http://schemas.microsoft.com/office/drawing/2014/main" id="{91A32BEE-FD1C-4323-A60A-02EFE5460BE4}"/>
              </a:ext>
            </a:extLst>
          </p:cNvPr>
          <p:cNvSpPr txBox="1"/>
          <p:nvPr/>
        </p:nvSpPr>
        <p:spPr>
          <a:xfrm>
            <a:off x="581603" y="1927091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IN" sz="2000" b="1" dirty="0" err="1">
                <a:solidFill>
                  <a:schemeClr val="bg2">
                    <a:lumMod val="50000"/>
                  </a:schemeClr>
                </a:solidFill>
              </a:rPr>
              <a:t>Aliquam</a:t>
            </a:r>
            <a:r>
              <a:rPr lang="en-IN" sz="2000" b="1" dirty="0">
                <a:solidFill>
                  <a:schemeClr val="bg2">
                    <a:lumMod val="50000"/>
                  </a:schemeClr>
                </a:solidFill>
              </a:rPr>
              <a:t> et </a:t>
            </a:r>
            <a:r>
              <a:rPr lang="en-IN" sz="2000" b="1" dirty="0" err="1">
                <a:solidFill>
                  <a:schemeClr val="bg2">
                    <a:lumMod val="50000"/>
                  </a:schemeClr>
                </a:solidFill>
              </a:rPr>
              <a:t>auctor</a:t>
            </a:r>
            <a:r>
              <a:rPr lang="en-IN" sz="2000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IN" sz="2000" b="1" dirty="0" err="1">
                <a:solidFill>
                  <a:schemeClr val="bg2">
                    <a:lumMod val="50000"/>
                  </a:schemeClr>
                </a:solidFill>
              </a:rPr>
              <a:t>enim</a:t>
            </a:r>
            <a:r>
              <a:rPr lang="en-IN" sz="2000" b="1" dirty="0">
                <a:solidFill>
                  <a:schemeClr val="bg2">
                    <a:lumMod val="50000"/>
                  </a:schemeClr>
                </a:solidFill>
              </a:rPr>
              <a:t>. </a:t>
            </a:r>
            <a:r>
              <a:rPr lang="en-IN" sz="2000" b="1" dirty="0" err="1">
                <a:solidFill>
                  <a:schemeClr val="bg2">
                    <a:lumMod val="50000"/>
                  </a:schemeClr>
                </a:solidFill>
              </a:rPr>
              <a:t>Phasellus</a:t>
            </a:r>
            <a:r>
              <a:rPr lang="en-IN" sz="2000" b="1" dirty="0">
                <a:solidFill>
                  <a:schemeClr val="bg2">
                    <a:lumMod val="50000"/>
                  </a:schemeClr>
                </a:solidFill>
              </a:rPr>
              <a:t> porta </a:t>
            </a:r>
            <a:r>
              <a:rPr lang="en-IN" sz="2000" b="1" dirty="0" err="1">
                <a:solidFill>
                  <a:schemeClr val="bg2">
                    <a:lumMod val="50000"/>
                  </a:schemeClr>
                </a:solidFill>
              </a:rPr>
              <a:t>ornare</a:t>
            </a:r>
            <a:r>
              <a:rPr lang="en-IN" sz="2000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IN" sz="2000" b="1" dirty="0" err="1">
                <a:solidFill>
                  <a:schemeClr val="bg2">
                    <a:lumMod val="50000"/>
                  </a:schemeClr>
                </a:solidFill>
              </a:rPr>
              <a:t>felis</a:t>
            </a:r>
            <a:endParaRPr lang="en-IN" sz="20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749" name="TextBox 748">
            <a:extLst>
              <a:ext uri="{FF2B5EF4-FFF2-40B4-BE49-F238E27FC236}">
                <a16:creationId xmlns:a16="http://schemas.microsoft.com/office/drawing/2014/main" id="{DA272F85-63A0-4445-901B-64D4C477A44C}"/>
              </a:ext>
            </a:extLst>
          </p:cNvPr>
          <p:cNvSpPr txBox="1"/>
          <p:nvPr/>
        </p:nvSpPr>
        <p:spPr>
          <a:xfrm>
            <a:off x="581603" y="3855593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IN" sz="2000" b="1" dirty="0" err="1">
                <a:solidFill>
                  <a:schemeClr val="bg2">
                    <a:lumMod val="50000"/>
                  </a:schemeClr>
                </a:solidFill>
              </a:rPr>
              <a:t>Aliquam</a:t>
            </a:r>
            <a:r>
              <a:rPr lang="en-IN" sz="2000" b="1" dirty="0">
                <a:solidFill>
                  <a:schemeClr val="bg2">
                    <a:lumMod val="50000"/>
                  </a:schemeClr>
                </a:solidFill>
              </a:rPr>
              <a:t> et </a:t>
            </a:r>
            <a:r>
              <a:rPr lang="en-IN" sz="2000" b="1" dirty="0" err="1">
                <a:solidFill>
                  <a:schemeClr val="bg2">
                    <a:lumMod val="50000"/>
                  </a:schemeClr>
                </a:solidFill>
              </a:rPr>
              <a:t>auctor</a:t>
            </a:r>
            <a:r>
              <a:rPr lang="en-IN" sz="2000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IN" sz="2000" b="1" dirty="0" err="1">
                <a:solidFill>
                  <a:schemeClr val="bg2">
                    <a:lumMod val="50000"/>
                  </a:schemeClr>
                </a:solidFill>
              </a:rPr>
              <a:t>enim</a:t>
            </a:r>
            <a:r>
              <a:rPr lang="en-IN" sz="2000" b="1" dirty="0">
                <a:solidFill>
                  <a:schemeClr val="bg2">
                    <a:lumMod val="50000"/>
                  </a:schemeClr>
                </a:solidFill>
              </a:rPr>
              <a:t>. </a:t>
            </a:r>
            <a:r>
              <a:rPr lang="en-IN" sz="2000" b="1" dirty="0" err="1">
                <a:solidFill>
                  <a:schemeClr val="bg2">
                    <a:lumMod val="50000"/>
                  </a:schemeClr>
                </a:solidFill>
              </a:rPr>
              <a:t>Phasellus</a:t>
            </a:r>
            <a:r>
              <a:rPr lang="en-IN" sz="2000" b="1" dirty="0">
                <a:solidFill>
                  <a:schemeClr val="bg2">
                    <a:lumMod val="50000"/>
                  </a:schemeClr>
                </a:solidFill>
              </a:rPr>
              <a:t> porta </a:t>
            </a:r>
            <a:r>
              <a:rPr lang="en-IN" sz="2000" b="1" dirty="0" err="1">
                <a:solidFill>
                  <a:schemeClr val="bg2">
                    <a:lumMod val="50000"/>
                  </a:schemeClr>
                </a:solidFill>
              </a:rPr>
              <a:t>ornare</a:t>
            </a:r>
            <a:r>
              <a:rPr lang="en-IN" sz="2000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IN" sz="2000" b="1" dirty="0" err="1">
                <a:solidFill>
                  <a:schemeClr val="bg2">
                    <a:lumMod val="50000"/>
                  </a:schemeClr>
                </a:solidFill>
              </a:rPr>
              <a:t>felis</a:t>
            </a:r>
            <a:endParaRPr lang="en-IN" sz="20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751" name="TextBox 750">
            <a:extLst>
              <a:ext uri="{FF2B5EF4-FFF2-40B4-BE49-F238E27FC236}">
                <a16:creationId xmlns:a16="http://schemas.microsoft.com/office/drawing/2014/main" id="{25A68106-2348-435B-93EE-C3FAFE0CE90B}"/>
              </a:ext>
            </a:extLst>
          </p:cNvPr>
          <p:cNvSpPr txBox="1"/>
          <p:nvPr/>
        </p:nvSpPr>
        <p:spPr>
          <a:xfrm>
            <a:off x="581603" y="621848"/>
            <a:ext cx="30017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800" b="1" dirty="0">
                <a:solidFill>
                  <a:schemeClr val="bg2">
                    <a:lumMod val="50000"/>
                  </a:schemeClr>
                </a:solidFill>
              </a:rPr>
              <a:t>LOREM IPSUM</a:t>
            </a:r>
          </a:p>
        </p:txBody>
      </p:sp>
      <p:sp>
        <p:nvSpPr>
          <p:cNvPr id="998" name="Rectangle 16">
            <a:extLst>
              <a:ext uri="{FF2B5EF4-FFF2-40B4-BE49-F238E27FC236}">
                <a16:creationId xmlns:a16="http://schemas.microsoft.com/office/drawing/2014/main" id="{DD0B4732-C50F-4F3D-A5EB-2C3543D40E1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0" y="4913312"/>
            <a:ext cx="12192000" cy="1970087"/>
          </a:xfrm>
          <a:prstGeom prst="rect">
            <a:avLst/>
          </a:prstGeom>
          <a:solidFill>
            <a:srgbClr val="CADB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996" name="Rectangle 14">
            <a:extLst>
              <a:ext uri="{FF2B5EF4-FFF2-40B4-BE49-F238E27FC236}">
                <a16:creationId xmlns:a16="http://schemas.microsoft.com/office/drawing/2014/main" id="{C3BADA3A-B8DE-4941-885E-2D8DCBFFDD7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0" y="4772025"/>
            <a:ext cx="12192000" cy="157163"/>
          </a:xfrm>
          <a:prstGeom prst="rect">
            <a:avLst/>
          </a:prstGeom>
          <a:solidFill>
            <a:srgbClr val="A2A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18546" name="Freeform 160">
            <a:extLst>
              <a:ext uri="{FF2B5EF4-FFF2-40B4-BE49-F238E27FC236}">
                <a16:creationId xmlns:a16="http://schemas.microsoft.com/office/drawing/2014/main" id="{EA9CABE7-B32A-42F3-A8B9-3AF6FEFC3C21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6511493" y="2886075"/>
            <a:ext cx="1041400" cy="557213"/>
          </a:xfrm>
          <a:custGeom>
            <a:avLst/>
            <a:gdLst>
              <a:gd name="T0" fmla="*/ 323 w 330"/>
              <a:gd name="T1" fmla="*/ 177 h 177"/>
              <a:gd name="T2" fmla="*/ 325 w 330"/>
              <a:gd name="T3" fmla="*/ 165 h 177"/>
              <a:gd name="T4" fmla="*/ 314 w 330"/>
              <a:gd name="T5" fmla="*/ 170 h 177"/>
              <a:gd name="T6" fmla="*/ 295 w 330"/>
              <a:gd name="T7" fmla="*/ 173 h 177"/>
              <a:gd name="T8" fmla="*/ 306 w 330"/>
              <a:gd name="T9" fmla="*/ 169 h 177"/>
              <a:gd name="T10" fmla="*/ 297 w 330"/>
              <a:gd name="T11" fmla="*/ 161 h 177"/>
              <a:gd name="T12" fmla="*/ 295 w 330"/>
              <a:gd name="T13" fmla="*/ 173 h 177"/>
              <a:gd name="T14" fmla="*/ 275 w 330"/>
              <a:gd name="T15" fmla="*/ 170 h 177"/>
              <a:gd name="T16" fmla="*/ 277 w 330"/>
              <a:gd name="T17" fmla="*/ 158 h 177"/>
              <a:gd name="T18" fmla="*/ 266 w 330"/>
              <a:gd name="T19" fmla="*/ 162 h 177"/>
              <a:gd name="T20" fmla="*/ 247 w 330"/>
              <a:gd name="T21" fmla="*/ 164 h 177"/>
              <a:gd name="T22" fmla="*/ 258 w 330"/>
              <a:gd name="T23" fmla="*/ 160 h 177"/>
              <a:gd name="T24" fmla="*/ 250 w 330"/>
              <a:gd name="T25" fmla="*/ 152 h 177"/>
              <a:gd name="T26" fmla="*/ 247 w 330"/>
              <a:gd name="T27" fmla="*/ 164 h 177"/>
              <a:gd name="T28" fmla="*/ 227 w 330"/>
              <a:gd name="T29" fmla="*/ 159 h 177"/>
              <a:gd name="T30" fmla="*/ 231 w 330"/>
              <a:gd name="T31" fmla="*/ 147 h 177"/>
              <a:gd name="T32" fmla="*/ 219 w 330"/>
              <a:gd name="T33" fmla="*/ 150 h 177"/>
              <a:gd name="T34" fmla="*/ 200 w 330"/>
              <a:gd name="T35" fmla="*/ 150 h 177"/>
              <a:gd name="T36" fmla="*/ 211 w 330"/>
              <a:gd name="T37" fmla="*/ 148 h 177"/>
              <a:gd name="T38" fmla="*/ 204 w 330"/>
              <a:gd name="T39" fmla="*/ 139 h 177"/>
              <a:gd name="T40" fmla="*/ 200 w 330"/>
              <a:gd name="T41" fmla="*/ 150 h 177"/>
              <a:gd name="T42" fmla="*/ 181 w 330"/>
              <a:gd name="T43" fmla="*/ 143 h 177"/>
              <a:gd name="T44" fmla="*/ 185 w 330"/>
              <a:gd name="T45" fmla="*/ 132 h 177"/>
              <a:gd name="T46" fmla="*/ 174 w 330"/>
              <a:gd name="T47" fmla="*/ 134 h 177"/>
              <a:gd name="T48" fmla="*/ 155 w 330"/>
              <a:gd name="T49" fmla="*/ 132 h 177"/>
              <a:gd name="T50" fmla="*/ 166 w 330"/>
              <a:gd name="T51" fmla="*/ 130 h 177"/>
              <a:gd name="T52" fmla="*/ 160 w 330"/>
              <a:gd name="T53" fmla="*/ 121 h 177"/>
              <a:gd name="T54" fmla="*/ 155 w 330"/>
              <a:gd name="T55" fmla="*/ 132 h 177"/>
              <a:gd name="T56" fmla="*/ 136 w 330"/>
              <a:gd name="T57" fmla="*/ 122 h 177"/>
              <a:gd name="T58" fmla="*/ 142 w 330"/>
              <a:gd name="T59" fmla="*/ 112 h 177"/>
              <a:gd name="T60" fmla="*/ 130 w 330"/>
              <a:gd name="T61" fmla="*/ 112 h 177"/>
              <a:gd name="T62" fmla="*/ 111 w 330"/>
              <a:gd name="T63" fmla="*/ 108 h 177"/>
              <a:gd name="T64" fmla="*/ 123 w 330"/>
              <a:gd name="T65" fmla="*/ 108 h 177"/>
              <a:gd name="T66" fmla="*/ 118 w 330"/>
              <a:gd name="T67" fmla="*/ 98 h 177"/>
              <a:gd name="T68" fmla="*/ 111 w 330"/>
              <a:gd name="T69" fmla="*/ 108 h 177"/>
              <a:gd name="T70" fmla="*/ 94 w 330"/>
              <a:gd name="T71" fmla="*/ 97 h 177"/>
              <a:gd name="T72" fmla="*/ 101 w 330"/>
              <a:gd name="T73" fmla="*/ 87 h 177"/>
              <a:gd name="T74" fmla="*/ 89 w 330"/>
              <a:gd name="T75" fmla="*/ 86 h 177"/>
              <a:gd name="T76" fmla="*/ 71 w 330"/>
              <a:gd name="T77" fmla="*/ 80 h 177"/>
              <a:gd name="T78" fmla="*/ 83 w 330"/>
              <a:gd name="T79" fmla="*/ 82 h 177"/>
              <a:gd name="T80" fmla="*/ 79 w 330"/>
              <a:gd name="T81" fmla="*/ 71 h 177"/>
              <a:gd name="T82" fmla="*/ 71 w 330"/>
              <a:gd name="T83" fmla="*/ 80 h 177"/>
              <a:gd name="T84" fmla="*/ 55 w 330"/>
              <a:gd name="T85" fmla="*/ 67 h 177"/>
              <a:gd name="T86" fmla="*/ 63 w 330"/>
              <a:gd name="T87" fmla="*/ 58 h 177"/>
              <a:gd name="T88" fmla="*/ 52 w 330"/>
              <a:gd name="T89" fmla="*/ 56 h 177"/>
              <a:gd name="T90" fmla="*/ 34 w 330"/>
              <a:gd name="T91" fmla="*/ 47 h 177"/>
              <a:gd name="T92" fmla="*/ 46 w 330"/>
              <a:gd name="T93" fmla="*/ 50 h 177"/>
              <a:gd name="T94" fmla="*/ 43 w 330"/>
              <a:gd name="T95" fmla="*/ 39 h 177"/>
              <a:gd name="T96" fmla="*/ 34 w 330"/>
              <a:gd name="T97" fmla="*/ 47 h 177"/>
              <a:gd name="T98" fmla="*/ 20 w 330"/>
              <a:gd name="T99" fmla="*/ 32 h 177"/>
              <a:gd name="T100" fmla="*/ 29 w 330"/>
              <a:gd name="T101" fmla="*/ 24 h 177"/>
              <a:gd name="T102" fmla="*/ 18 w 330"/>
              <a:gd name="T103" fmla="*/ 21 h 177"/>
              <a:gd name="T104" fmla="*/ 2 w 330"/>
              <a:gd name="T105" fmla="*/ 10 h 177"/>
              <a:gd name="T106" fmla="*/ 13 w 330"/>
              <a:gd name="T107" fmla="*/ 15 h 177"/>
              <a:gd name="T108" fmla="*/ 12 w 330"/>
              <a:gd name="T109" fmla="*/ 3 h 177"/>
              <a:gd name="T110" fmla="*/ 2 w 330"/>
              <a:gd name="T111" fmla="*/ 10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30" h="177">
                <a:moveTo>
                  <a:pt x="319" y="177"/>
                </a:moveTo>
                <a:cubicBezTo>
                  <a:pt x="321" y="177"/>
                  <a:pt x="322" y="177"/>
                  <a:pt x="323" y="177"/>
                </a:cubicBezTo>
                <a:cubicBezTo>
                  <a:pt x="327" y="177"/>
                  <a:pt x="330" y="175"/>
                  <a:pt x="330" y="172"/>
                </a:cubicBezTo>
                <a:cubicBezTo>
                  <a:pt x="330" y="168"/>
                  <a:pt x="328" y="165"/>
                  <a:pt x="325" y="165"/>
                </a:cubicBezTo>
                <a:cubicBezTo>
                  <a:pt x="323" y="165"/>
                  <a:pt x="322" y="165"/>
                  <a:pt x="321" y="165"/>
                </a:cubicBezTo>
                <a:cubicBezTo>
                  <a:pt x="317" y="164"/>
                  <a:pt x="314" y="167"/>
                  <a:pt x="314" y="170"/>
                </a:cubicBezTo>
                <a:cubicBezTo>
                  <a:pt x="314" y="173"/>
                  <a:pt x="316" y="176"/>
                  <a:pt x="319" y="177"/>
                </a:cubicBezTo>
                <a:close/>
                <a:moveTo>
                  <a:pt x="295" y="173"/>
                </a:moveTo>
                <a:cubicBezTo>
                  <a:pt x="296" y="174"/>
                  <a:pt x="298" y="174"/>
                  <a:pt x="299" y="174"/>
                </a:cubicBezTo>
                <a:cubicBezTo>
                  <a:pt x="302" y="174"/>
                  <a:pt x="305" y="172"/>
                  <a:pt x="306" y="169"/>
                </a:cubicBezTo>
                <a:cubicBezTo>
                  <a:pt x="306" y="166"/>
                  <a:pt x="304" y="163"/>
                  <a:pt x="301" y="162"/>
                </a:cubicBezTo>
                <a:cubicBezTo>
                  <a:pt x="299" y="162"/>
                  <a:pt x="298" y="162"/>
                  <a:pt x="297" y="161"/>
                </a:cubicBezTo>
                <a:cubicBezTo>
                  <a:pt x="293" y="161"/>
                  <a:pt x="290" y="163"/>
                  <a:pt x="290" y="167"/>
                </a:cubicBezTo>
                <a:cubicBezTo>
                  <a:pt x="289" y="170"/>
                  <a:pt x="292" y="173"/>
                  <a:pt x="295" y="173"/>
                </a:cubicBezTo>
                <a:close/>
                <a:moveTo>
                  <a:pt x="271" y="169"/>
                </a:moveTo>
                <a:cubicBezTo>
                  <a:pt x="272" y="169"/>
                  <a:pt x="274" y="170"/>
                  <a:pt x="275" y="170"/>
                </a:cubicBezTo>
                <a:cubicBezTo>
                  <a:pt x="278" y="171"/>
                  <a:pt x="281" y="168"/>
                  <a:pt x="282" y="165"/>
                </a:cubicBezTo>
                <a:cubicBezTo>
                  <a:pt x="282" y="162"/>
                  <a:pt x="280" y="159"/>
                  <a:pt x="277" y="158"/>
                </a:cubicBezTo>
                <a:cubicBezTo>
                  <a:pt x="276" y="158"/>
                  <a:pt x="274" y="158"/>
                  <a:pt x="273" y="157"/>
                </a:cubicBezTo>
                <a:cubicBezTo>
                  <a:pt x="270" y="157"/>
                  <a:pt x="267" y="159"/>
                  <a:pt x="266" y="162"/>
                </a:cubicBezTo>
                <a:cubicBezTo>
                  <a:pt x="265" y="165"/>
                  <a:pt x="268" y="169"/>
                  <a:pt x="271" y="169"/>
                </a:cubicBezTo>
                <a:close/>
                <a:moveTo>
                  <a:pt x="247" y="164"/>
                </a:moveTo>
                <a:cubicBezTo>
                  <a:pt x="248" y="164"/>
                  <a:pt x="250" y="165"/>
                  <a:pt x="251" y="165"/>
                </a:cubicBezTo>
                <a:cubicBezTo>
                  <a:pt x="254" y="166"/>
                  <a:pt x="257" y="164"/>
                  <a:pt x="258" y="160"/>
                </a:cubicBezTo>
                <a:cubicBezTo>
                  <a:pt x="259" y="157"/>
                  <a:pt x="257" y="154"/>
                  <a:pt x="254" y="153"/>
                </a:cubicBezTo>
                <a:cubicBezTo>
                  <a:pt x="252" y="153"/>
                  <a:pt x="251" y="153"/>
                  <a:pt x="250" y="152"/>
                </a:cubicBezTo>
                <a:cubicBezTo>
                  <a:pt x="247" y="151"/>
                  <a:pt x="243" y="153"/>
                  <a:pt x="243" y="157"/>
                </a:cubicBezTo>
                <a:cubicBezTo>
                  <a:pt x="242" y="160"/>
                  <a:pt x="244" y="163"/>
                  <a:pt x="247" y="164"/>
                </a:cubicBezTo>
                <a:close/>
                <a:moveTo>
                  <a:pt x="223" y="158"/>
                </a:moveTo>
                <a:cubicBezTo>
                  <a:pt x="225" y="158"/>
                  <a:pt x="226" y="158"/>
                  <a:pt x="227" y="159"/>
                </a:cubicBezTo>
                <a:cubicBezTo>
                  <a:pt x="230" y="160"/>
                  <a:pt x="234" y="158"/>
                  <a:pt x="235" y="155"/>
                </a:cubicBezTo>
                <a:cubicBezTo>
                  <a:pt x="236" y="151"/>
                  <a:pt x="234" y="148"/>
                  <a:pt x="231" y="147"/>
                </a:cubicBezTo>
                <a:cubicBezTo>
                  <a:pt x="229" y="147"/>
                  <a:pt x="228" y="146"/>
                  <a:pt x="227" y="146"/>
                </a:cubicBezTo>
                <a:cubicBezTo>
                  <a:pt x="224" y="145"/>
                  <a:pt x="220" y="147"/>
                  <a:pt x="219" y="150"/>
                </a:cubicBezTo>
                <a:cubicBezTo>
                  <a:pt x="218" y="153"/>
                  <a:pt x="220" y="157"/>
                  <a:pt x="223" y="158"/>
                </a:cubicBezTo>
                <a:close/>
                <a:moveTo>
                  <a:pt x="200" y="150"/>
                </a:moveTo>
                <a:cubicBezTo>
                  <a:pt x="201" y="151"/>
                  <a:pt x="203" y="151"/>
                  <a:pt x="204" y="151"/>
                </a:cubicBezTo>
                <a:cubicBezTo>
                  <a:pt x="207" y="152"/>
                  <a:pt x="210" y="151"/>
                  <a:pt x="211" y="148"/>
                </a:cubicBezTo>
                <a:cubicBezTo>
                  <a:pt x="213" y="145"/>
                  <a:pt x="211" y="141"/>
                  <a:pt x="208" y="140"/>
                </a:cubicBezTo>
                <a:cubicBezTo>
                  <a:pt x="206" y="140"/>
                  <a:pt x="205" y="139"/>
                  <a:pt x="204" y="139"/>
                </a:cubicBezTo>
                <a:cubicBezTo>
                  <a:pt x="201" y="138"/>
                  <a:pt x="197" y="139"/>
                  <a:pt x="196" y="142"/>
                </a:cubicBezTo>
                <a:cubicBezTo>
                  <a:pt x="195" y="146"/>
                  <a:pt x="197" y="149"/>
                  <a:pt x="200" y="150"/>
                </a:cubicBezTo>
                <a:close/>
                <a:moveTo>
                  <a:pt x="177" y="141"/>
                </a:moveTo>
                <a:cubicBezTo>
                  <a:pt x="178" y="142"/>
                  <a:pt x="180" y="142"/>
                  <a:pt x="181" y="143"/>
                </a:cubicBezTo>
                <a:cubicBezTo>
                  <a:pt x="184" y="144"/>
                  <a:pt x="187" y="143"/>
                  <a:pt x="189" y="140"/>
                </a:cubicBezTo>
                <a:cubicBezTo>
                  <a:pt x="190" y="136"/>
                  <a:pt x="188" y="133"/>
                  <a:pt x="185" y="132"/>
                </a:cubicBezTo>
                <a:cubicBezTo>
                  <a:pt x="184" y="131"/>
                  <a:pt x="183" y="131"/>
                  <a:pt x="182" y="130"/>
                </a:cubicBezTo>
                <a:cubicBezTo>
                  <a:pt x="178" y="129"/>
                  <a:pt x="175" y="131"/>
                  <a:pt x="174" y="134"/>
                </a:cubicBezTo>
                <a:cubicBezTo>
                  <a:pt x="172" y="137"/>
                  <a:pt x="174" y="140"/>
                  <a:pt x="177" y="141"/>
                </a:cubicBezTo>
                <a:close/>
                <a:moveTo>
                  <a:pt x="155" y="132"/>
                </a:moveTo>
                <a:cubicBezTo>
                  <a:pt x="156" y="132"/>
                  <a:pt x="157" y="133"/>
                  <a:pt x="158" y="133"/>
                </a:cubicBezTo>
                <a:cubicBezTo>
                  <a:pt x="161" y="135"/>
                  <a:pt x="165" y="133"/>
                  <a:pt x="166" y="130"/>
                </a:cubicBezTo>
                <a:cubicBezTo>
                  <a:pt x="168" y="127"/>
                  <a:pt x="166" y="124"/>
                  <a:pt x="163" y="122"/>
                </a:cubicBezTo>
                <a:cubicBezTo>
                  <a:pt x="162" y="122"/>
                  <a:pt x="161" y="121"/>
                  <a:pt x="160" y="121"/>
                </a:cubicBezTo>
                <a:cubicBezTo>
                  <a:pt x="157" y="119"/>
                  <a:pt x="153" y="121"/>
                  <a:pt x="152" y="124"/>
                </a:cubicBezTo>
                <a:cubicBezTo>
                  <a:pt x="150" y="127"/>
                  <a:pt x="152" y="130"/>
                  <a:pt x="155" y="132"/>
                </a:cubicBezTo>
                <a:close/>
                <a:moveTo>
                  <a:pt x="133" y="120"/>
                </a:moveTo>
                <a:cubicBezTo>
                  <a:pt x="134" y="121"/>
                  <a:pt x="135" y="122"/>
                  <a:pt x="136" y="122"/>
                </a:cubicBezTo>
                <a:cubicBezTo>
                  <a:pt x="139" y="124"/>
                  <a:pt x="143" y="123"/>
                  <a:pt x="144" y="120"/>
                </a:cubicBezTo>
                <a:cubicBezTo>
                  <a:pt x="146" y="117"/>
                  <a:pt x="145" y="113"/>
                  <a:pt x="142" y="112"/>
                </a:cubicBezTo>
                <a:cubicBezTo>
                  <a:pt x="141" y="111"/>
                  <a:pt x="140" y="111"/>
                  <a:pt x="138" y="110"/>
                </a:cubicBezTo>
                <a:cubicBezTo>
                  <a:pt x="135" y="108"/>
                  <a:pt x="132" y="109"/>
                  <a:pt x="130" y="112"/>
                </a:cubicBezTo>
                <a:cubicBezTo>
                  <a:pt x="129" y="115"/>
                  <a:pt x="130" y="119"/>
                  <a:pt x="133" y="120"/>
                </a:cubicBezTo>
                <a:close/>
                <a:moveTo>
                  <a:pt x="111" y="108"/>
                </a:moveTo>
                <a:cubicBezTo>
                  <a:pt x="113" y="109"/>
                  <a:pt x="114" y="110"/>
                  <a:pt x="115" y="110"/>
                </a:cubicBezTo>
                <a:cubicBezTo>
                  <a:pt x="118" y="112"/>
                  <a:pt x="121" y="111"/>
                  <a:pt x="123" y="108"/>
                </a:cubicBezTo>
                <a:cubicBezTo>
                  <a:pt x="125" y="105"/>
                  <a:pt x="124" y="102"/>
                  <a:pt x="121" y="100"/>
                </a:cubicBezTo>
                <a:cubicBezTo>
                  <a:pt x="120" y="99"/>
                  <a:pt x="119" y="99"/>
                  <a:pt x="118" y="98"/>
                </a:cubicBezTo>
                <a:cubicBezTo>
                  <a:pt x="115" y="96"/>
                  <a:pt x="111" y="97"/>
                  <a:pt x="109" y="100"/>
                </a:cubicBezTo>
                <a:cubicBezTo>
                  <a:pt x="108" y="103"/>
                  <a:pt x="109" y="106"/>
                  <a:pt x="111" y="108"/>
                </a:cubicBezTo>
                <a:close/>
                <a:moveTo>
                  <a:pt x="91" y="95"/>
                </a:moveTo>
                <a:cubicBezTo>
                  <a:pt x="92" y="96"/>
                  <a:pt x="93" y="96"/>
                  <a:pt x="94" y="97"/>
                </a:cubicBezTo>
                <a:cubicBezTo>
                  <a:pt x="97" y="99"/>
                  <a:pt x="101" y="98"/>
                  <a:pt x="103" y="96"/>
                </a:cubicBezTo>
                <a:cubicBezTo>
                  <a:pt x="104" y="93"/>
                  <a:pt x="104" y="89"/>
                  <a:pt x="101" y="87"/>
                </a:cubicBezTo>
                <a:cubicBezTo>
                  <a:pt x="100" y="86"/>
                  <a:pt x="99" y="86"/>
                  <a:pt x="98" y="85"/>
                </a:cubicBezTo>
                <a:cubicBezTo>
                  <a:pt x="95" y="83"/>
                  <a:pt x="91" y="84"/>
                  <a:pt x="89" y="86"/>
                </a:cubicBezTo>
                <a:cubicBezTo>
                  <a:pt x="87" y="89"/>
                  <a:pt x="88" y="93"/>
                  <a:pt x="91" y="95"/>
                </a:cubicBezTo>
                <a:close/>
                <a:moveTo>
                  <a:pt x="71" y="80"/>
                </a:moveTo>
                <a:cubicBezTo>
                  <a:pt x="72" y="81"/>
                  <a:pt x="73" y="82"/>
                  <a:pt x="74" y="83"/>
                </a:cubicBezTo>
                <a:cubicBezTo>
                  <a:pt x="77" y="85"/>
                  <a:pt x="81" y="84"/>
                  <a:pt x="83" y="82"/>
                </a:cubicBezTo>
                <a:cubicBezTo>
                  <a:pt x="85" y="79"/>
                  <a:pt x="84" y="75"/>
                  <a:pt x="82" y="73"/>
                </a:cubicBezTo>
                <a:cubicBezTo>
                  <a:pt x="81" y="72"/>
                  <a:pt x="80" y="72"/>
                  <a:pt x="79" y="71"/>
                </a:cubicBezTo>
                <a:cubicBezTo>
                  <a:pt x="76" y="69"/>
                  <a:pt x="72" y="69"/>
                  <a:pt x="70" y="72"/>
                </a:cubicBezTo>
                <a:cubicBezTo>
                  <a:pt x="68" y="74"/>
                  <a:pt x="69" y="78"/>
                  <a:pt x="71" y="80"/>
                </a:cubicBezTo>
                <a:close/>
                <a:moveTo>
                  <a:pt x="52" y="64"/>
                </a:moveTo>
                <a:cubicBezTo>
                  <a:pt x="53" y="65"/>
                  <a:pt x="54" y="66"/>
                  <a:pt x="55" y="67"/>
                </a:cubicBezTo>
                <a:cubicBezTo>
                  <a:pt x="58" y="69"/>
                  <a:pt x="62" y="69"/>
                  <a:pt x="64" y="66"/>
                </a:cubicBezTo>
                <a:cubicBezTo>
                  <a:pt x="66" y="64"/>
                  <a:pt x="66" y="60"/>
                  <a:pt x="63" y="58"/>
                </a:cubicBezTo>
                <a:cubicBezTo>
                  <a:pt x="62" y="57"/>
                  <a:pt x="61" y="56"/>
                  <a:pt x="60" y="55"/>
                </a:cubicBezTo>
                <a:cubicBezTo>
                  <a:pt x="58" y="53"/>
                  <a:pt x="54" y="53"/>
                  <a:pt x="52" y="56"/>
                </a:cubicBezTo>
                <a:cubicBezTo>
                  <a:pt x="50" y="58"/>
                  <a:pt x="50" y="62"/>
                  <a:pt x="52" y="64"/>
                </a:cubicBezTo>
                <a:close/>
                <a:moveTo>
                  <a:pt x="34" y="47"/>
                </a:moveTo>
                <a:cubicBezTo>
                  <a:pt x="35" y="48"/>
                  <a:pt x="36" y="49"/>
                  <a:pt x="37" y="50"/>
                </a:cubicBezTo>
                <a:cubicBezTo>
                  <a:pt x="40" y="53"/>
                  <a:pt x="44" y="53"/>
                  <a:pt x="46" y="50"/>
                </a:cubicBezTo>
                <a:cubicBezTo>
                  <a:pt x="48" y="48"/>
                  <a:pt x="48" y="44"/>
                  <a:pt x="46" y="42"/>
                </a:cubicBezTo>
                <a:cubicBezTo>
                  <a:pt x="45" y="41"/>
                  <a:pt x="44" y="40"/>
                  <a:pt x="43" y="39"/>
                </a:cubicBezTo>
                <a:cubicBezTo>
                  <a:pt x="41" y="37"/>
                  <a:pt x="37" y="37"/>
                  <a:pt x="35" y="39"/>
                </a:cubicBezTo>
                <a:cubicBezTo>
                  <a:pt x="32" y="41"/>
                  <a:pt x="32" y="45"/>
                  <a:pt x="34" y="47"/>
                </a:cubicBezTo>
                <a:close/>
                <a:moveTo>
                  <a:pt x="18" y="29"/>
                </a:moveTo>
                <a:cubicBezTo>
                  <a:pt x="19" y="30"/>
                  <a:pt x="20" y="31"/>
                  <a:pt x="20" y="32"/>
                </a:cubicBezTo>
                <a:cubicBezTo>
                  <a:pt x="23" y="35"/>
                  <a:pt x="26" y="35"/>
                  <a:pt x="29" y="33"/>
                </a:cubicBezTo>
                <a:cubicBezTo>
                  <a:pt x="31" y="31"/>
                  <a:pt x="32" y="27"/>
                  <a:pt x="29" y="24"/>
                </a:cubicBezTo>
                <a:cubicBezTo>
                  <a:pt x="29" y="23"/>
                  <a:pt x="28" y="22"/>
                  <a:pt x="27" y="21"/>
                </a:cubicBezTo>
                <a:cubicBezTo>
                  <a:pt x="25" y="19"/>
                  <a:pt x="21" y="19"/>
                  <a:pt x="18" y="21"/>
                </a:cubicBezTo>
                <a:cubicBezTo>
                  <a:pt x="16" y="23"/>
                  <a:pt x="16" y="27"/>
                  <a:pt x="18" y="29"/>
                </a:cubicBezTo>
                <a:close/>
                <a:moveTo>
                  <a:pt x="2" y="10"/>
                </a:moveTo>
                <a:cubicBezTo>
                  <a:pt x="3" y="11"/>
                  <a:pt x="4" y="12"/>
                  <a:pt x="5" y="13"/>
                </a:cubicBezTo>
                <a:cubicBezTo>
                  <a:pt x="7" y="16"/>
                  <a:pt x="10" y="17"/>
                  <a:pt x="13" y="15"/>
                </a:cubicBezTo>
                <a:cubicBezTo>
                  <a:pt x="16" y="13"/>
                  <a:pt x="16" y="9"/>
                  <a:pt x="14" y="6"/>
                </a:cubicBezTo>
                <a:cubicBezTo>
                  <a:pt x="13" y="5"/>
                  <a:pt x="13" y="4"/>
                  <a:pt x="12" y="3"/>
                </a:cubicBezTo>
                <a:cubicBezTo>
                  <a:pt x="10" y="0"/>
                  <a:pt x="6" y="0"/>
                  <a:pt x="3" y="2"/>
                </a:cubicBezTo>
                <a:cubicBezTo>
                  <a:pt x="1" y="4"/>
                  <a:pt x="0" y="8"/>
                  <a:pt x="2" y="10"/>
                </a:cubicBezTo>
                <a:close/>
              </a:path>
            </a:pathLst>
          </a:custGeom>
          <a:solidFill>
            <a:srgbClr val="29AB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18550" name="Freeform 164">
            <a:extLst>
              <a:ext uri="{FF2B5EF4-FFF2-40B4-BE49-F238E27FC236}">
                <a16:creationId xmlns:a16="http://schemas.microsoft.com/office/drawing/2014/main" id="{DD3E9DDD-ECB5-49C6-9E1C-D694A7DB6B82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9515043" y="2886075"/>
            <a:ext cx="1041400" cy="557213"/>
          </a:xfrm>
          <a:custGeom>
            <a:avLst/>
            <a:gdLst>
              <a:gd name="T0" fmla="*/ 323 w 330"/>
              <a:gd name="T1" fmla="*/ 177 h 177"/>
              <a:gd name="T2" fmla="*/ 325 w 330"/>
              <a:gd name="T3" fmla="*/ 165 h 177"/>
              <a:gd name="T4" fmla="*/ 314 w 330"/>
              <a:gd name="T5" fmla="*/ 170 h 177"/>
              <a:gd name="T6" fmla="*/ 295 w 330"/>
              <a:gd name="T7" fmla="*/ 173 h 177"/>
              <a:gd name="T8" fmla="*/ 306 w 330"/>
              <a:gd name="T9" fmla="*/ 169 h 177"/>
              <a:gd name="T10" fmla="*/ 297 w 330"/>
              <a:gd name="T11" fmla="*/ 161 h 177"/>
              <a:gd name="T12" fmla="*/ 295 w 330"/>
              <a:gd name="T13" fmla="*/ 173 h 177"/>
              <a:gd name="T14" fmla="*/ 275 w 330"/>
              <a:gd name="T15" fmla="*/ 170 h 177"/>
              <a:gd name="T16" fmla="*/ 277 w 330"/>
              <a:gd name="T17" fmla="*/ 158 h 177"/>
              <a:gd name="T18" fmla="*/ 266 w 330"/>
              <a:gd name="T19" fmla="*/ 162 h 177"/>
              <a:gd name="T20" fmla="*/ 247 w 330"/>
              <a:gd name="T21" fmla="*/ 164 h 177"/>
              <a:gd name="T22" fmla="*/ 258 w 330"/>
              <a:gd name="T23" fmla="*/ 160 h 177"/>
              <a:gd name="T24" fmla="*/ 250 w 330"/>
              <a:gd name="T25" fmla="*/ 152 h 177"/>
              <a:gd name="T26" fmla="*/ 247 w 330"/>
              <a:gd name="T27" fmla="*/ 164 h 177"/>
              <a:gd name="T28" fmla="*/ 227 w 330"/>
              <a:gd name="T29" fmla="*/ 159 h 177"/>
              <a:gd name="T30" fmla="*/ 231 w 330"/>
              <a:gd name="T31" fmla="*/ 147 h 177"/>
              <a:gd name="T32" fmla="*/ 219 w 330"/>
              <a:gd name="T33" fmla="*/ 150 h 177"/>
              <a:gd name="T34" fmla="*/ 200 w 330"/>
              <a:gd name="T35" fmla="*/ 150 h 177"/>
              <a:gd name="T36" fmla="*/ 211 w 330"/>
              <a:gd name="T37" fmla="*/ 148 h 177"/>
              <a:gd name="T38" fmla="*/ 204 w 330"/>
              <a:gd name="T39" fmla="*/ 139 h 177"/>
              <a:gd name="T40" fmla="*/ 200 w 330"/>
              <a:gd name="T41" fmla="*/ 150 h 177"/>
              <a:gd name="T42" fmla="*/ 181 w 330"/>
              <a:gd name="T43" fmla="*/ 143 h 177"/>
              <a:gd name="T44" fmla="*/ 185 w 330"/>
              <a:gd name="T45" fmla="*/ 132 h 177"/>
              <a:gd name="T46" fmla="*/ 174 w 330"/>
              <a:gd name="T47" fmla="*/ 134 h 177"/>
              <a:gd name="T48" fmla="*/ 155 w 330"/>
              <a:gd name="T49" fmla="*/ 132 h 177"/>
              <a:gd name="T50" fmla="*/ 166 w 330"/>
              <a:gd name="T51" fmla="*/ 130 h 177"/>
              <a:gd name="T52" fmla="*/ 160 w 330"/>
              <a:gd name="T53" fmla="*/ 121 h 177"/>
              <a:gd name="T54" fmla="*/ 155 w 330"/>
              <a:gd name="T55" fmla="*/ 132 h 177"/>
              <a:gd name="T56" fmla="*/ 136 w 330"/>
              <a:gd name="T57" fmla="*/ 122 h 177"/>
              <a:gd name="T58" fmla="*/ 142 w 330"/>
              <a:gd name="T59" fmla="*/ 112 h 177"/>
              <a:gd name="T60" fmla="*/ 130 w 330"/>
              <a:gd name="T61" fmla="*/ 112 h 177"/>
              <a:gd name="T62" fmla="*/ 111 w 330"/>
              <a:gd name="T63" fmla="*/ 108 h 177"/>
              <a:gd name="T64" fmla="*/ 123 w 330"/>
              <a:gd name="T65" fmla="*/ 108 h 177"/>
              <a:gd name="T66" fmla="*/ 118 w 330"/>
              <a:gd name="T67" fmla="*/ 98 h 177"/>
              <a:gd name="T68" fmla="*/ 111 w 330"/>
              <a:gd name="T69" fmla="*/ 108 h 177"/>
              <a:gd name="T70" fmla="*/ 94 w 330"/>
              <a:gd name="T71" fmla="*/ 97 h 177"/>
              <a:gd name="T72" fmla="*/ 101 w 330"/>
              <a:gd name="T73" fmla="*/ 87 h 177"/>
              <a:gd name="T74" fmla="*/ 89 w 330"/>
              <a:gd name="T75" fmla="*/ 86 h 177"/>
              <a:gd name="T76" fmla="*/ 71 w 330"/>
              <a:gd name="T77" fmla="*/ 80 h 177"/>
              <a:gd name="T78" fmla="*/ 83 w 330"/>
              <a:gd name="T79" fmla="*/ 82 h 177"/>
              <a:gd name="T80" fmla="*/ 79 w 330"/>
              <a:gd name="T81" fmla="*/ 71 h 177"/>
              <a:gd name="T82" fmla="*/ 71 w 330"/>
              <a:gd name="T83" fmla="*/ 80 h 177"/>
              <a:gd name="T84" fmla="*/ 55 w 330"/>
              <a:gd name="T85" fmla="*/ 67 h 177"/>
              <a:gd name="T86" fmla="*/ 63 w 330"/>
              <a:gd name="T87" fmla="*/ 58 h 177"/>
              <a:gd name="T88" fmla="*/ 52 w 330"/>
              <a:gd name="T89" fmla="*/ 56 h 177"/>
              <a:gd name="T90" fmla="*/ 34 w 330"/>
              <a:gd name="T91" fmla="*/ 47 h 177"/>
              <a:gd name="T92" fmla="*/ 46 w 330"/>
              <a:gd name="T93" fmla="*/ 50 h 177"/>
              <a:gd name="T94" fmla="*/ 43 w 330"/>
              <a:gd name="T95" fmla="*/ 39 h 177"/>
              <a:gd name="T96" fmla="*/ 34 w 330"/>
              <a:gd name="T97" fmla="*/ 47 h 177"/>
              <a:gd name="T98" fmla="*/ 20 w 330"/>
              <a:gd name="T99" fmla="*/ 32 h 177"/>
              <a:gd name="T100" fmla="*/ 29 w 330"/>
              <a:gd name="T101" fmla="*/ 24 h 177"/>
              <a:gd name="T102" fmla="*/ 18 w 330"/>
              <a:gd name="T103" fmla="*/ 21 h 177"/>
              <a:gd name="T104" fmla="*/ 2 w 330"/>
              <a:gd name="T105" fmla="*/ 10 h 177"/>
              <a:gd name="T106" fmla="*/ 13 w 330"/>
              <a:gd name="T107" fmla="*/ 15 h 177"/>
              <a:gd name="T108" fmla="*/ 12 w 330"/>
              <a:gd name="T109" fmla="*/ 3 h 177"/>
              <a:gd name="T110" fmla="*/ 2 w 330"/>
              <a:gd name="T111" fmla="*/ 10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30" h="177">
                <a:moveTo>
                  <a:pt x="319" y="177"/>
                </a:moveTo>
                <a:cubicBezTo>
                  <a:pt x="321" y="177"/>
                  <a:pt x="322" y="177"/>
                  <a:pt x="323" y="177"/>
                </a:cubicBezTo>
                <a:cubicBezTo>
                  <a:pt x="327" y="177"/>
                  <a:pt x="330" y="175"/>
                  <a:pt x="330" y="172"/>
                </a:cubicBezTo>
                <a:cubicBezTo>
                  <a:pt x="330" y="168"/>
                  <a:pt x="328" y="165"/>
                  <a:pt x="325" y="165"/>
                </a:cubicBezTo>
                <a:cubicBezTo>
                  <a:pt x="323" y="165"/>
                  <a:pt x="322" y="165"/>
                  <a:pt x="321" y="165"/>
                </a:cubicBezTo>
                <a:cubicBezTo>
                  <a:pt x="317" y="164"/>
                  <a:pt x="314" y="167"/>
                  <a:pt x="314" y="170"/>
                </a:cubicBezTo>
                <a:cubicBezTo>
                  <a:pt x="314" y="173"/>
                  <a:pt x="316" y="176"/>
                  <a:pt x="319" y="177"/>
                </a:cubicBezTo>
                <a:close/>
                <a:moveTo>
                  <a:pt x="295" y="173"/>
                </a:moveTo>
                <a:cubicBezTo>
                  <a:pt x="296" y="174"/>
                  <a:pt x="298" y="174"/>
                  <a:pt x="299" y="174"/>
                </a:cubicBezTo>
                <a:cubicBezTo>
                  <a:pt x="302" y="174"/>
                  <a:pt x="305" y="172"/>
                  <a:pt x="306" y="169"/>
                </a:cubicBezTo>
                <a:cubicBezTo>
                  <a:pt x="306" y="166"/>
                  <a:pt x="304" y="163"/>
                  <a:pt x="301" y="162"/>
                </a:cubicBezTo>
                <a:cubicBezTo>
                  <a:pt x="299" y="162"/>
                  <a:pt x="298" y="162"/>
                  <a:pt x="297" y="161"/>
                </a:cubicBezTo>
                <a:cubicBezTo>
                  <a:pt x="293" y="161"/>
                  <a:pt x="290" y="163"/>
                  <a:pt x="290" y="167"/>
                </a:cubicBezTo>
                <a:cubicBezTo>
                  <a:pt x="289" y="170"/>
                  <a:pt x="292" y="173"/>
                  <a:pt x="295" y="173"/>
                </a:cubicBezTo>
                <a:close/>
                <a:moveTo>
                  <a:pt x="271" y="169"/>
                </a:moveTo>
                <a:cubicBezTo>
                  <a:pt x="272" y="169"/>
                  <a:pt x="274" y="170"/>
                  <a:pt x="275" y="170"/>
                </a:cubicBezTo>
                <a:cubicBezTo>
                  <a:pt x="278" y="171"/>
                  <a:pt x="281" y="168"/>
                  <a:pt x="282" y="165"/>
                </a:cubicBezTo>
                <a:cubicBezTo>
                  <a:pt x="282" y="162"/>
                  <a:pt x="280" y="159"/>
                  <a:pt x="277" y="158"/>
                </a:cubicBezTo>
                <a:cubicBezTo>
                  <a:pt x="276" y="158"/>
                  <a:pt x="274" y="158"/>
                  <a:pt x="273" y="157"/>
                </a:cubicBezTo>
                <a:cubicBezTo>
                  <a:pt x="270" y="157"/>
                  <a:pt x="267" y="159"/>
                  <a:pt x="266" y="162"/>
                </a:cubicBezTo>
                <a:cubicBezTo>
                  <a:pt x="265" y="165"/>
                  <a:pt x="268" y="169"/>
                  <a:pt x="271" y="169"/>
                </a:cubicBezTo>
                <a:close/>
                <a:moveTo>
                  <a:pt x="247" y="164"/>
                </a:moveTo>
                <a:cubicBezTo>
                  <a:pt x="248" y="164"/>
                  <a:pt x="250" y="165"/>
                  <a:pt x="251" y="165"/>
                </a:cubicBezTo>
                <a:cubicBezTo>
                  <a:pt x="254" y="166"/>
                  <a:pt x="257" y="164"/>
                  <a:pt x="258" y="160"/>
                </a:cubicBezTo>
                <a:cubicBezTo>
                  <a:pt x="259" y="157"/>
                  <a:pt x="257" y="154"/>
                  <a:pt x="254" y="153"/>
                </a:cubicBezTo>
                <a:cubicBezTo>
                  <a:pt x="252" y="153"/>
                  <a:pt x="251" y="153"/>
                  <a:pt x="250" y="152"/>
                </a:cubicBezTo>
                <a:cubicBezTo>
                  <a:pt x="247" y="151"/>
                  <a:pt x="243" y="153"/>
                  <a:pt x="243" y="157"/>
                </a:cubicBezTo>
                <a:cubicBezTo>
                  <a:pt x="242" y="160"/>
                  <a:pt x="244" y="163"/>
                  <a:pt x="247" y="164"/>
                </a:cubicBezTo>
                <a:close/>
                <a:moveTo>
                  <a:pt x="223" y="158"/>
                </a:moveTo>
                <a:cubicBezTo>
                  <a:pt x="225" y="158"/>
                  <a:pt x="226" y="158"/>
                  <a:pt x="227" y="159"/>
                </a:cubicBezTo>
                <a:cubicBezTo>
                  <a:pt x="230" y="160"/>
                  <a:pt x="234" y="158"/>
                  <a:pt x="235" y="155"/>
                </a:cubicBezTo>
                <a:cubicBezTo>
                  <a:pt x="236" y="151"/>
                  <a:pt x="234" y="148"/>
                  <a:pt x="231" y="147"/>
                </a:cubicBezTo>
                <a:cubicBezTo>
                  <a:pt x="229" y="147"/>
                  <a:pt x="228" y="146"/>
                  <a:pt x="227" y="146"/>
                </a:cubicBezTo>
                <a:cubicBezTo>
                  <a:pt x="224" y="145"/>
                  <a:pt x="220" y="147"/>
                  <a:pt x="219" y="150"/>
                </a:cubicBezTo>
                <a:cubicBezTo>
                  <a:pt x="218" y="153"/>
                  <a:pt x="220" y="157"/>
                  <a:pt x="223" y="158"/>
                </a:cubicBezTo>
                <a:close/>
                <a:moveTo>
                  <a:pt x="200" y="150"/>
                </a:moveTo>
                <a:cubicBezTo>
                  <a:pt x="201" y="151"/>
                  <a:pt x="203" y="151"/>
                  <a:pt x="204" y="151"/>
                </a:cubicBezTo>
                <a:cubicBezTo>
                  <a:pt x="207" y="152"/>
                  <a:pt x="210" y="151"/>
                  <a:pt x="211" y="148"/>
                </a:cubicBezTo>
                <a:cubicBezTo>
                  <a:pt x="213" y="145"/>
                  <a:pt x="211" y="141"/>
                  <a:pt x="208" y="140"/>
                </a:cubicBezTo>
                <a:cubicBezTo>
                  <a:pt x="206" y="140"/>
                  <a:pt x="205" y="139"/>
                  <a:pt x="204" y="139"/>
                </a:cubicBezTo>
                <a:cubicBezTo>
                  <a:pt x="201" y="138"/>
                  <a:pt x="197" y="139"/>
                  <a:pt x="196" y="142"/>
                </a:cubicBezTo>
                <a:cubicBezTo>
                  <a:pt x="195" y="146"/>
                  <a:pt x="197" y="149"/>
                  <a:pt x="200" y="150"/>
                </a:cubicBezTo>
                <a:close/>
                <a:moveTo>
                  <a:pt x="177" y="141"/>
                </a:moveTo>
                <a:cubicBezTo>
                  <a:pt x="178" y="142"/>
                  <a:pt x="180" y="142"/>
                  <a:pt x="181" y="143"/>
                </a:cubicBezTo>
                <a:cubicBezTo>
                  <a:pt x="184" y="144"/>
                  <a:pt x="187" y="143"/>
                  <a:pt x="189" y="140"/>
                </a:cubicBezTo>
                <a:cubicBezTo>
                  <a:pt x="190" y="136"/>
                  <a:pt x="188" y="133"/>
                  <a:pt x="185" y="132"/>
                </a:cubicBezTo>
                <a:cubicBezTo>
                  <a:pt x="184" y="131"/>
                  <a:pt x="183" y="131"/>
                  <a:pt x="182" y="130"/>
                </a:cubicBezTo>
                <a:cubicBezTo>
                  <a:pt x="178" y="129"/>
                  <a:pt x="175" y="131"/>
                  <a:pt x="174" y="134"/>
                </a:cubicBezTo>
                <a:cubicBezTo>
                  <a:pt x="172" y="137"/>
                  <a:pt x="174" y="140"/>
                  <a:pt x="177" y="141"/>
                </a:cubicBezTo>
                <a:close/>
                <a:moveTo>
                  <a:pt x="155" y="132"/>
                </a:moveTo>
                <a:cubicBezTo>
                  <a:pt x="156" y="132"/>
                  <a:pt x="157" y="133"/>
                  <a:pt x="158" y="133"/>
                </a:cubicBezTo>
                <a:cubicBezTo>
                  <a:pt x="161" y="135"/>
                  <a:pt x="165" y="133"/>
                  <a:pt x="166" y="130"/>
                </a:cubicBezTo>
                <a:cubicBezTo>
                  <a:pt x="168" y="127"/>
                  <a:pt x="166" y="124"/>
                  <a:pt x="163" y="122"/>
                </a:cubicBezTo>
                <a:cubicBezTo>
                  <a:pt x="162" y="122"/>
                  <a:pt x="161" y="121"/>
                  <a:pt x="160" y="121"/>
                </a:cubicBezTo>
                <a:cubicBezTo>
                  <a:pt x="157" y="119"/>
                  <a:pt x="153" y="121"/>
                  <a:pt x="152" y="124"/>
                </a:cubicBezTo>
                <a:cubicBezTo>
                  <a:pt x="150" y="127"/>
                  <a:pt x="152" y="130"/>
                  <a:pt x="155" y="132"/>
                </a:cubicBezTo>
                <a:close/>
                <a:moveTo>
                  <a:pt x="133" y="120"/>
                </a:moveTo>
                <a:cubicBezTo>
                  <a:pt x="134" y="121"/>
                  <a:pt x="135" y="122"/>
                  <a:pt x="136" y="122"/>
                </a:cubicBezTo>
                <a:cubicBezTo>
                  <a:pt x="139" y="124"/>
                  <a:pt x="143" y="123"/>
                  <a:pt x="144" y="120"/>
                </a:cubicBezTo>
                <a:cubicBezTo>
                  <a:pt x="146" y="117"/>
                  <a:pt x="145" y="113"/>
                  <a:pt x="142" y="112"/>
                </a:cubicBezTo>
                <a:cubicBezTo>
                  <a:pt x="141" y="111"/>
                  <a:pt x="140" y="111"/>
                  <a:pt x="138" y="110"/>
                </a:cubicBezTo>
                <a:cubicBezTo>
                  <a:pt x="135" y="108"/>
                  <a:pt x="132" y="109"/>
                  <a:pt x="130" y="112"/>
                </a:cubicBezTo>
                <a:cubicBezTo>
                  <a:pt x="129" y="115"/>
                  <a:pt x="130" y="119"/>
                  <a:pt x="133" y="120"/>
                </a:cubicBezTo>
                <a:close/>
                <a:moveTo>
                  <a:pt x="111" y="108"/>
                </a:moveTo>
                <a:cubicBezTo>
                  <a:pt x="113" y="109"/>
                  <a:pt x="114" y="110"/>
                  <a:pt x="115" y="110"/>
                </a:cubicBezTo>
                <a:cubicBezTo>
                  <a:pt x="118" y="112"/>
                  <a:pt x="121" y="111"/>
                  <a:pt x="123" y="108"/>
                </a:cubicBezTo>
                <a:cubicBezTo>
                  <a:pt x="125" y="105"/>
                  <a:pt x="124" y="102"/>
                  <a:pt x="121" y="100"/>
                </a:cubicBezTo>
                <a:cubicBezTo>
                  <a:pt x="120" y="99"/>
                  <a:pt x="119" y="99"/>
                  <a:pt x="118" y="98"/>
                </a:cubicBezTo>
                <a:cubicBezTo>
                  <a:pt x="115" y="96"/>
                  <a:pt x="111" y="97"/>
                  <a:pt x="109" y="100"/>
                </a:cubicBezTo>
                <a:cubicBezTo>
                  <a:pt x="108" y="103"/>
                  <a:pt x="109" y="106"/>
                  <a:pt x="111" y="108"/>
                </a:cubicBezTo>
                <a:close/>
                <a:moveTo>
                  <a:pt x="91" y="95"/>
                </a:moveTo>
                <a:cubicBezTo>
                  <a:pt x="92" y="96"/>
                  <a:pt x="93" y="96"/>
                  <a:pt x="94" y="97"/>
                </a:cubicBezTo>
                <a:cubicBezTo>
                  <a:pt x="97" y="99"/>
                  <a:pt x="101" y="98"/>
                  <a:pt x="103" y="96"/>
                </a:cubicBezTo>
                <a:cubicBezTo>
                  <a:pt x="104" y="93"/>
                  <a:pt x="104" y="89"/>
                  <a:pt x="101" y="87"/>
                </a:cubicBezTo>
                <a:cubicBezTo>
                  <a:pt x="100" y="86"/>
                  <a:pt x="99" y="86"/>
                  <a:pt x="98" y="85"/>
                </a:cubicBezTo>
                <a:cubicBezTo>
                  <a:pt x="95" y="83"/>
                  <a:pt x="91" y="84"/>
                  <a:pt x="89" y="86"/>
                </a:cubicBezTo>
                <a:cubicBezTo>
                  <a:pt x="87" y="89"/>
                  <a:pt x="88" y="93"/>
                  <a:pt x="91" y="95"/>
                </a:cubicBezTo>
                <a:close/>
                <a:moveTo>
                  <a:pt x="71" y="80"/>
                </a:moveTo>
                <a:cubicBezTo>
                  <a:pt x="72" y="81"/>
                  <a:pt x="73" y="82"/>
                  <a:pt x="74" y="83"/>
                </a:cubicBezTo>
                <a:cubicBezTo>
                  <a:pt x="77" y="85"/>
                  <a:pt x="81" y="84"/>
                  <a:pt x="83" y="82"/>
                </a:cubicBezTo>
                <a:cubicBezTo>
                  <a:pt x="85" y="79"/>
                  <a:pt x="84" y="75"/>
                  <a:pt x="82" y="73"/>
                </a:cubicBezTo>
                <a:cubicBezTo>
                  <a:pt x="81" y="72"/>
                  <a:pt x="80" y="72"/>
                  <a:pt x="79" y="71"/>
                </a:cubicBezTo>
                <a:cubicBezTo>
                  <a:pt x="76" y="69"/>
                  <a:pt x="72" y="69"/>
                  <a:pt x="70" y="72"/>
                </a:cubicBezTo>
                <a:cubicBezTo>
                  <a:pt x="68" y="74"/>
                  <a:pt x="69" y="78"/>
                  <a:pt x="71" y="80"/>
                </a:cubicBezTo>
                <a:close/>
                <a:moveTo>
                  <a:pt x="52" y="64"/>
                </a:moveTo>
                <a:cubicBezTo>
                  <a:pt x="53" y="65"/>
                  <a:pt x="54" y="66"/>
                  <a:pt x="55" y="67"/>
                </a:cubicBezTo>
                <a:cubicBezTo>
                  <a:pt x="58" y="69"/>
                  <a:pt x="62" y="69"/>
                  <a:pt x="64" y="66"/>
                </a:cubicBezTo>
                <a:cubicBezTo>
                  <a:pt x="66" y="64"/>
                  <a:pt x="66" y="60"/>
                  <a:pt x="63" y="58"/>
                </a:cubicBezTo>
                <a:cubicBezTo>
                  <a:pt x="62" y="57"/>
                  <a:pt x="61" y="56"/>
                  <a:pt x="60" y="55"/>
                </a:cubicBezTo>
                <a:cubicBezTo>
                  <a:pt x="58" y="53"/>
                  <a:pt x="54" y="53"/>
                  <a:pt x="52" y="56"/>
                </a:cubicBezTo>
                <a:cubicBezTo>
                  <a:pt x="50" y="58"/>
                  <a:pt x="50" y="62"/>
                  <a:pt x="52" y="64"/>
                </a:cubicBezTo>
                <a:close/>
                <a:moveTo>
                  <a:pt x="34" y="47"/>
                </a:moveTo>
                <a:cubicBezTo>
                  <a:pt x="35" y="48"/>
                  <a:pt x="36" y="49"/>
                  <a:pt x="37" y="50"/>
                </a:cubicBezTo>
                <a:cubicBezTo>
                  <a:pt x="40" y="53"/>
                  <a:pt x="44" y="53"/>
                  <a:pt x="46" y="50"/>
                </a:cubicBezTo>
                <a:cubicBezTo>
                  <a:pt x="48" y="48"/>
                  <a:pt x="48" y="44"/>
                  <a:pt x="46" y="42"/>
                </a:cubicBezTo>
                <a:cubicBezTo>
                  <a:pt x="45" y="41"/>
                  <a:pt x="44" y="40"/>
                  <a:pt x="43" y="39"/>
                </a:cubicBezTo>
                <a:cubicBezTo>
                  <a:pt x="41" y="37"/>
                  <a:pt x="37" y="37"/>
                  <a:pt x="35" y="39"/>
                </a:cubicBezTo>
                <a:cubicBezTo>
                  <a:pt x="32" y="41"/>
                  <a:pt x="32" y="45"/>
                  <a:pt x="34" y="47"/>
                </a:cubicBezTo>
                <a:close/>
                <a:moveTo>
                  <a:pt x="18" y="29"/>
                </a:moveTo>
                <a:cubicBezTo>
                  <a:pt x="19" y="30"/>
                  <a:pt x="20" y="31"/>
                  <a:pt x="20" y="32"/>
                </a:cubicBezTo>
                <a:cubicBezTo>
                  <a:pt x="23" y="35"/>
                  <a:pt x="26" y="35"/>
                  <a:pt x="29" y="33"/>
                </a:cubicBezTo>
                <a:cubicBezTo>
                  <a:pt x="31" y="31"/>
                  <a:pt x="32" y="27"/>
                  <a:pt x="29" y="24"/>
                </a:cubicBezTo>
                <a:cubicBezTo>
                  <a:pt x="29" y="23"/>
                  <a:pt x="28" y="22"/>
                  <a:pt x="27" y="21"/>
                </a:cubicBezTo>
                <a:cubicBezTo>
                  <a:pt x="25" y="19"/>
                  <a:pt x="21" y="19"/>
                  <a:pt x="18" y="21"/>
                </a:cubicBezTo>
                <a:cubicBezTo>
                  <a:pt x="16" y="23"/>
                  <a:pt x="16" y="27"/>
                  <a:pt x="18" y="29"/>
                </a:cubicBezTo>
                <a:close/>
                <a:moveTo>
                  <a:pt x="2" y="10"/>
                </a:moveTo>
                <a:cubicBezTo>
                  <a:pt x="3" y="11"/>
                  <a:pt x="4" y="12"/>
                  <a:pt x="5" y="13"/>
                </a:cubicBezTo>
                <a:cubicBezTo>
                  <a:pt x="7" y="16"/>
                  <a:pt x="10" y="17"/>
                  <a:pt x="13" y="15"/>
                </a:cubicBezTo>
                <a:cubicBezTo>
                  <a:pt x="16" y="13"/>
                  <a:pt x="16" y="9"/>
                  <a:pt x="14" y="6"/>
                </a:cubicBezTo>
                <a:cubicBezTo>
                  <a:pt x="13" y="5"/>
                  <a:pt x="13" y="4"/>
                  <a:pt x="12" y="3"/>
                </a:cubicBezTo>
                <a:cubicBezTo>
                  <a:pt x="10" y="0"/>
                  <a:pt x="6" y="0"/>
                  <a:pt x="3" y="2"/>
                </a:cubicBezTo>
                <a:cubicBezTo>
                  <a:pt x="1" y="4"/>
                  <a:pt x="0" y="8"/>
                  <a:pt x="2" y="10"/>
                </a:cubicBezTo>
                <a:close/>
              </a:path>
            </a:pathLst>
          </a:custGeom>
          <a:solidFill>
            <a:srgbClr val="29AB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18552" name="Freeform 166">
            <a:extLst>
              <a:ext uri="{FF2B5EF4-FFF2-40B4-BE49-F238E27FC236}">
                <a16:creationId xmlns:a16="http://schemas.microsoft.com/office/drawing/2014/main" id="{B6145B89-6EB9-4E22-9B0B-BB283EC0DA83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7779905" y="2524125"/>
            <a:ext cx="1271588" cy="749300"/>
          </a:xfrm>
          <a:custGeom>
            <a:avLst/>
            <a:gdLst>
              <a:gd name="T0" fmla="*/ 403 w 403"/>
              <a:gd name="T1" fmla="*/ 6 h 238"/>
              <a:gd name="T2" fmla="*/ 387 w 403"/>
              <a:gd name="T3" fmla="*/ 6 h 238"/>
              <a:gd name="T4" fmla="*/ 373 w 403"/>
              <a:gd name="T5" fmla="*/ 12 h 238"/>
              <a:gd name="T6" fmla="*/ 369 w 403"/>
              <a:gd name="T7" fmla="*/ 1 h 238"/>
              <a:gd name="T8" fmla="*/ 345 w 403"/>
              <a:gd name="T9" fmla="*/ 14 h 238"/>
              <a:gd name="T10" fmla="*/ 348 w 403"/>
              <a:gd name="T11" fmla="*/ 2 h 238"/>
              <a:gd name="T12" fmla="*/ 345 w 403"/>
              <a:gd name="T13" fmla="*/ 14 h 238"/>
              <a:gd name="T14" fmla="*/ 331 w 403"/>
              <a:gd name="T15" fmla="*/ 9 h 238"/>
              <a:gd name="T16" fmla="*/ 315 w 403"/>
              <a:gd name="T17" fmla="*/ 11 h 238"/>
              <a:gd name="T18" fmla="*/ 302 w 403"/>
              <a:gd name="T19" fmla="*/ 19 h 238"/>
              <a:gd name="T20" fmla="*/ 296 w 403"/>
              <a:gd name="T21" fmla="*/ 8 h 238"/>
              <a:gd name="T22" fmla="*/ 275 w 403"/>
              <a:gd name="T23" fmla="*/ 24 h 238"/>
              <a:gd name="T24" fmla="*/ 277 w 403"/>
              <a:gd name="T25" fmla="*/ 11 h 238"/>
              <a:gd name="T26" fmla="*/ 275 w 403"/>
              <a:gd name="T27" fmla="*/ 24 h 238"/>
              <a:gd name="T28" fmla="*/ 260 w 403"/>
              <a:gd name="T29" fmla="*/ 21 h 238"/>
              <a:gd name="T30" fmla="*/ 245 w 403"/>
              <a:gd name="T31" fmla="*/ 25 h 238"/>
              <a:gd name="T32" fmla="*/ 233 w 403"/>
              <a:gd name="T33" fmla="*/ 35 h 238"/>
              <a:gd name="T34" fmla="*/ 226 w 403"/>
              <a:gd name="T35" fmla="*/ 24 h 238"/>
              <a:gd name="T36" fmla="*/ 207 w 403"/>
              <a:gd name="T37" fmla="*/ 43 h 238"/>
              <a:gd name="T38" fmla="*/ 206 w 403"/>
              <a:gd name="T39" fmla="*/ 31 h 238"/>
              <a:gd name="T40" fmla="*/ 207 w 403"/>
              <a:gd name="T41" fmla="*/ 43 h 238"/>
              <a:gd name="T42" fmla="*/ 192 w 403"/>
              <a:gd name="T43" fmla="*/ 43 h 238"/>
              <a:gd name="T44" fmla="*/ 177 w 403"/>
              <a:gd name="T45" fmla="*/ 49 h 238"/>
              <a:gd name="T46" fmla="*/ 167 w 403"/>
              <a:gd name="T47" fmla="*/ 60 h 238"/>
              <a:gd name="T48" fmla="*/ 158 w 403"/>
              <a:gd name="T49" fmla="*/ 51 h 238"/>
              <a:gd name="T50" fmla="*/ 143 w 403"/>
              <a:gd name="T51" fmla="*/ 73 h 238"/>
              <a:gd name="T52" fmla="*/ 140 w 403"/>
              <a:gd name="T53" fmla="*/ 61 h 238"/>
              <a:gd name="T54" fmla="*/ 143 w 403"/>
              <a:gd name="T55" fmla="*/ 73 h 238"/>
              <a:gd name="T56" fmla="*/ 128 w 403"/>
              <a:gd name="T57" fmla="*/ 76 h 238"/>
              <a:gd name="T58" fmla="*/ 115 w 403"/>
              <a:gd name="T59" fmla="*/ 85 h 238"/>
              <a:gd name="T60" fmla="*/ 107 w 403"/>
              <a:gd name="T61" fmla="*/ 98 h 238"/>
              <a:gd name="T62" fmla="*/ 97 w 403"/>
              <a:gd name="T63" fmla="*/ 91 h 238"/>
              <a:gd name="T64" fmla="*/ 86 w 403"/>
              <a:gd name="T65" fmla="*/ 116 h 238"/>
              <a:gd name="T66" fmla="*/ 81 w 403"/>
              <a:gd name="T67" fmla="*/ 104 h 238"/>
              <a:gd name="T68" fmla="*/ 86 w 403"/>
              <a:gd name="T69" fmla="*/ 116 h 238"/>
              <a:gd name="T70" fmla="*/ 72 w 403"/>
              <a:gd name="T71" fmla="*/ 121 h 238"/>
              <a:gd name="T72" fmla="*/ 61 w 403"/>
              <a:gd name="T73" fmla="*/ 133 h 238"/>
              <a:gd name="T74" fmla="*/ 57 w 403"/>
              <a:gd name="T75" fmla="*/ 148 h 238"/>
              <a:gd name="T76" fmla="*/ 45 w 403"/>
              <a:gd name="T77" fmla="*/ 143 h 238"/>
              <a:gd name="T78" fmla="*/ 41 w 403"/>
              <a:gd name="T79" fmla="*/ 170 h 238"/>
              <a:gd name="T80" fmla="*/ 33 w 403"/>
              <a:gd name="T81" fmla="*/ 160 h 238"/>
              <a:gd name="T82" fmla="*/ 41 w 403"/>
              <a:gd name="T83" fmla="*/ 170 h 238"/>
              <a:gd name="T84" fmla="*/ 29 w 403"/>
              <a:gd name="T85" fmla="*/ 178 h 238"/>
              <a:gd name="T86" fmla="*/ 21 w 403"/>
              <a:gd name="T87" fmla="*/ 193 h 238"/>
              <a:gd name="T88" fmla="*/ 21 w 403"/>
              <a:gd name="T89" fmla="*/ 208 h 238"/>
              <a:gd name="T90" fmla="*/ 8 w 403"/>
              <a:gd name="T91" fmla="*/ 207 h 238"/>
              <a:gd name="T92" fmla="*/ 12 w 403"/>
              <a:gd name="T93" fmla="*/ 233 h 238"/>
              <a:gd name="T94" fmla="*/ 9 w 403"/>
              <a:gd name="T95" fmla="*/ 222 h 238"/>
              <a:gd name="T96" fmla="*/ 5 w 403"/>
              <a:gd name="T97" fmla="*/ 238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03" h="238">
                <a:moveTo>
                  <a:pt x="393" y="12"/>
                </a:moveTo>
                <a:cubicBezTo>
                  <a:pt x="394" y="12"/>
                  <a:pt x="396" y="12"/>
                  <a:pt x="397" y="12"/>
                </a:cubicBezTo>
                <a:cubicBezTo>
                  <a:pt x="400" y="12"/>
                  <a:pt x="403" y="9"/>
                  <a:pt x="403" y="6"/>
                </a:cubicBezTo>
                <a:cubicBezTo>
                  <a:pt x="403" y="3"/>
                  <a:pt x="400" y="0"/>
                  <a:pt x="397" y="0"/>
                </a:cubicBezTo>
                <a:cubicBezTo>
                  <a:pt x="395" y="0"/>
                  <a:pt x="394" y="0"/>
                  <a:pt x="393" y="0"/>
                </a:cubicBezTo>
                <a:cubicBezTo>
                  <a:pt x="389" y="0"/>
                  <a:pt x="387" y="3"/>
                  <a:pt x="387" y="6"/>
                </a:cubicBezTo>
                <a:cubicBezTo>
                  <a:pt x="387" y="9"/>
                  <a:pt x="390" y="12"/>
                  <a:pt x="393" y="12"/>
                </a:cubicBezTo>
                <a:close/>
                <a:moveTo>
                  <a:pt x="369" y="13"/>
                </a:moveTo>
                <a:cubicBezTo>
                  <a:pt x="370" y="13"/>
                  <a:pt x="372" y="13"/>
                  <a:pt x="373" y="12"/>
                </a:cubicBezTo>
                <a:cubicBezTo>
                  <a:pt x="376" y="12"/>
                  <a:pt x="379" y="10"/>
                  <a:pt x="379" y="6"/>
                </a:cubicBezTo>
                <a:cubicBezTo>
                  <a:pt x="379" y="3"/>
                  <a:pt x="376" y="0"/>
                  <a:pt x="373" y="0"/>
                </a:cubicBezTo>
                <a:cubicBezTo>
                  <a:pt x="371" y="1"/>
                  <a:pt x="370" y="1"/>
                  <a:pt x="369" y="1"/>
                </a:cubicBezTo>
                <a:cubicBezTo>
                  <a:pt x="365" y="1"/>
                  <a:pt x="363" y="4"/>
                  <a:pt x="363" y="7"/>
                </a:cubicBezTo>
                <a:cubicBezTo>
                  <a:pt x="363" y="10"/>
                  <a:pt x="366" y="13"/>
                  <a:pt x="369" y="13"/>
                </a:cubicBezTo>
                <a:close/>
                <a:moveTo>
                  <a:pt x="345" y="14"/>
                </a:moveTo>
                <a:cubicBezTo>
                  <a:pt x="347" y="14"/>
                  <a:pt x="348" y="14"/>
                  <a:pt x="349" y="14"/>
                </a:cubicBezTo>
                <a:cubicBezTo>
                  <a:pt x="353" y="14"/>
                  <a:pt x="355" y="11"/>
                  <a:pt x="355" y="7"/>
                </a:cubicBezTo>
                <a:cubicBezTo>
                  <a:pt x="355" y="4"/>
                  <a:pt x="352" y="2"/>
                  <a:pt x="348" y="2"/>
                </a:cubicBezTo>
                <a:cubicBezTo>
                  <a:pt x="347" y="2"/>
                  <a:pt x="346" y="2"/>
                  <a:pt x="344" y="2"/>
                </a:cubicBezTo>
                <a:cubicBezTo>
                  <a:pt x="341" y="2"/>
                  <a:pt x="339" y="5"/>
                  <a:pt x="339" y="9"/>
                </a:cubicBezTo>
                <a:cubicBezTo>
                  <a:pt x="339" y="12"/>
                  <a:pt x="342" y="14"/>
                  <a:pt x="345" y="14"/>
                </a:cubicBezTo>
                <a:close/>
                <a:moveTo>
                  <a:pt x="322" y="17"/>
                </a:moveTo>
                <a:cubicBezTo>
                  <a:pt x="323" y="16"/>
                  <a:pt x="324" y="16"/>
                  <a:pt x="326" y="16"/>
                </a:cubicBezTo>
                <a:cubicBezTo>
                  <a:pt x="329" y="16"/>
                  <a:pt x="331" y="13"/>
                  <a:pt x="331" y="9"/>
                </a:cubicBezTo>
                <a:cubicBezTo>
                  <a:pt x="331" y="6"/>
                  <a:pt x="328" y="4"/>
                  <a:pt x="324" y="4"/>
                </a:cubicBezTo>
                <a:cubicBezTo>
                  <a:pt x="323" y="4"/>
                  <a:pt x="322" y="4"/>
                  <a:pt x="320" y="5"/>
                </a:cubicBezTo>
                <a:cubicBezTo>
                  <a:pt x="317" y="5"/>
                  <a:pt x="315" y="8"/>
                  <a:pt x="315" y="11"/>
                </a:cubicBezTo>
                <a:cubicBezTo>
                  <a:pt x="316" y="15"/>
                  <a:pt x="319" y="17"/>
                  <a:pt x="322" y="17"/>
                </a:cubicBezTo>
                <a:close/>
                <a:moveTo>
                  <a:pt x="298" y="20"/>
                </a:moveTo>
                <a:cubicBezTo>
                  <a:pt x="300" y="20"/>
                  <a:pt x="301" y="19"/>
                  <a:pt x="302" y="19"/>
                </a:cubicBezTo>
                <a:cubicBezTo>
                  <a:pt x="305" y="19"/>
                  <a:pt x="308" y="16"/>
                  <a:pt x="307" y="12"/>
                </a:cubicBezTo>
                <a:cubicBezTo>
                  <a:pt x="307" y="9"/>
                  <a:pt x="304" y="7"/>
                  <a:pt x="300" y="7"/>
                </a:cubicBezTo>
                <a:cubicBezTo>
                  <a:pt x="299" y="8"/>
                  <a:pt x="298" y="8"/>
                  <a:pt x="296" y="8"/>
                </a:cubicBezTo>
                <a:cubicBezTo>
                  <a:pt x="293" y="8"/>
                  <a:pt x="291" y="12"/>
                  <a:pt x="291" y="15"/>
                </a:cubicBezTo>
                <a:cubicBezTo>
                  <a:pt x="292" y="18"/>
                  <a:pt x="295" y="20"/>
                  <a:pt x="298" y="20"/>
                </a:cubicBezTo>
                <a:close/>
                <a:moveTo>
                  <a:pt x="275" y="24"/>
                </a:moveTo>
                <a:cubicBezTo>
                  <a:pt x="276" y="24"/>
                  <a:pt x="278" y="23"/>
                  <a:pt x="279" y="23"/>
                </a:cubicBezTo>
                <a:cubicBezTo>
                  <a:pt x="282" y="23"/>
                  <a:pt x="284" y="19"/>
                  <a:pt x="284" y="16"/>
                </a:cubicBezTo>
                <a:cubicBezTo>
                  <a:pt x="283" y="13"/>
                  <a:pt x="280" y="11"/>
                  <a:pt x="277" y="11"/>
                </a:cubicBezTo>
                <a:cubicBezTo>
                  <a:pt x="275" y="12"/>
                  <a:pt x="274" y="12"/>
                  <a:pt x="273" y="12"/>
                </a:cubicBezTo>
                <a:cubicBezTo>
                  <a:pt x="269" y="13"/>
                  <a:pt x="267" y="16"/>
                  <a:pt x="268" y="19"/>
                </a:cubicBezTo>
                <a:cubicBezTo>
                  <a:pt x="269" y="23"/>
                  <a:pt x="272" y="25"/>
                  <a:pt x="275" y="24"/>
                </a:cubicBezTo>
                <a:close/>
                <a:moveTo>
                  <a:pt x="252" y="29"/>
                </a:moveTo>
                <a:cubicBezTo>
                  <a:pt x="253" y="29"/>
                  <a:pt x="254" y="29"/>
                  <a:pt x="256" y="28"/>
                </a:cubicBezTo>
                <a:cubicBezTo>
                  <a:pt x="259" y="28"/>
                  <a:pt x="261" y="24"/>
                  <a:pt x="260" y="21"/>
                </a:cubicBezTo>
                <a:cubicBezTo>
                  <a:pt x="259" y="18"/>
                  <a:pt x="256" y="16"/>
                  <a:pt x="253" y="17"/>
                </a:cubicBezTo>
                <a:cubicBezTo>
                  <a:pt x="252" y="17"/>
                  <a:pt x="250" y="17"/>
                  <a:pt x="249" y="18"/>
                </a:cubicBezTo>
                <a:cubicBezTo>
                  <a:pt x="246" y="18"/>
                  <a:pt x="244" y="22"/>
                  <a:pt x="245" y="25"/>
                </a:cubicBezTo>
                <a:cubicBezTo>
                  <a:pt x="245" y="28"/>
                  <a:pt x="249" y="30"/>
                  <a:pt x="252" y="29"/>
                </a:cubicBezTo>
                <a:close/>
                <a:moveTo>
                  <a:pt x="229" y="36"/>
                </a:moveTo>
                <a:cubicBezTo>
                  <a:pt x="230" y="35"/>
                  <a:pt x="232" y="35"/>
                  <a:pt x="233" y="35"/>
                </a:cubicBezTo>
                <a:cubicBezTo>
                  <a:pt x="236" y="34"/>
                  <a:pt x="238" y="30"/>
                  <a:pt x="237" y="27"/>
                </a:cubicBezTo>
                <a:cubicBezTo>
                  <a:pt x="236" y="24"/>
                  <a:pt x="233" y="22"/>
                  <a:pt x="229" y="23"/>
                </a:cubicBezTo>
                <a:cubicBezTo>
                  <a:pt x="228" y="23"/>
                  <a:pt x="227" y="24"/>
                  <a:pt x="226" y="24"/>
                </a:cubicBezTo>
                <a:cubicBezTo>
                  <a:pt x="222" y="25"/>
                  <a:pt x="221" y="29"/>
                  <a:pt x="222" y="32"/>
                </a:cubicBezTo>
                <a:cubicBezTo>
                  <a:pt x="223" y="35"/>
                  <a:pt x="226" y="37"/>
                  <a:pt x="229" y="36"/>
                </a:cubicBezTo>
                <a:close/>
                <a:moveTo>
                  <a:pt x="207" y="43"/>
                </a:moveTo>
                <a:cubicBezTo>
                  <a:pt x="208" y="43"/>
                  <a:pt x="209" y="42"/>
                  <a:pt x="210" y="42"/>
                </a:cubicBezTo>
                <a:cubicBezTo>
                  <a:pt x="213" y="41"/>
                  <a:pt x="215" y="37"/>
                  <a:pt x="214" y="34"/>
                </a:cubicBezTo>
                <a:cubicBezTo>
                  <a:pt x="213" y="31"/>
                  <a:pt x="209" y="29"/>
                  <a:pt x="206" y="31"/>
                </a:cubicBezTo>
                <a:cubicBezTo>
                  <a:pt x="205" y="31"/>
                  <a:pt x="204" y="31"/>
                  <a:pt x="202" y="32"/>
                </a:cubicBezTo>
                <a:cubicBezTo>
                  <a:pt x="199" y="33"/>
                  <a:pt x="198" y="37"/>
                  <a:pt x="199" y="40"/>
                </a:cubicBezTo>
                <a:cubicBezTo>
                  <a:pt x="200" y="43"/>
                  <a:pt x="204" y="44"/>
                  <a:pt x="207" y="43"/>
                </a:cubicBezTo>
                <a:close/>
                <a:moveTo>
                  <a:pt x="185" y="52"/>
                </a:moveTo>
                <a:cubicBezTo>
                  <a:pt x="186" y="51"/>
                  <a:pt x="187" y="51"/>
                  <a:pt x="188" y="50"/>
                </a:cubicBezTo>
                <a:cubicBezTo>
                  <a:pt x="191" y="49"/>
                  <a:pt x="193" y="46"/>
                  <a:pt x="192" y="43"/>
                </a:cubicBezTo>
                <a:cubicBezTo>
                  <a:pt x="190" y="40"/>
                  <a:pt x="187" y="38"/>
                  <a:pt x="184" y="39"/>
                </a:cubicBezTo>
                <a:cubicBezTo>
                  <a:pt x="182" y="40"/>
                  <a:pt x="181" y="40"/>
                  <a:pt x="180" y="41"/>
                </a:cubicBezTo>
                <a:cubicBezTo>
                  <a:pt x="177" y="42"/>
                  <a:pt x="175" y="46"/>
                  <a:pt x="177" y="49"/>
                </a:cubicBezTo>
                <a:cubicBezTo>
                  <a:pt x="178" y="52"/>
                  <a:pt x="182" y="53"/>
                  <a:pt x="185" y="52"/>
                </a:cubicBezTo>
                <a:close/>
                <a:moveTo>
                  <a:pt x="163" y="62"/>
                </a:moveTo>
                <a:cubicBezTo>
                  <a:pt x="165" y="61"/>
                  <a:pt x="166" y="61"/>
                  <a:pt x="167" y="60"/>
                </a:cubicBezTo>
                <a:cubicBezTo>
                  <a:pt x="170" y="59"/>
                  <a:pt x="171" y="55"/>
                  <a:pt x="170" y="52"/>
                </a:cubicBezTo>
                <a:cubicBezTo>
                  <a:pt x="168" y="49"/>
                  <a:pt x="164" y="48"/>
                  <a:pt x="162" y="50"/>
                </a:cubicBezTo>
                <a:cubicBezTo>
                  <a:pt x="160" y="50"/>
                  <a:pt x="159" y="51"/>
                  <a:pt x="158" y="51"/>
                </a:cubicBezTo>
                <a:cubicBezTo>
                  <a:pt x="155" y="53"/>
                  <a:pt x="154" y="56"/>
                  <a:pt x="155" y="59"/>
                </a:cubicBezTo>
                <a:cubicBezTo>
                  <a:pt x="157" y="62"/>
                  <a:pt x="160" y="64"/>
                  <a:pt x="163" y="62"/>
                </a:cubicBezTo>
                <a:close/>
                <a:moveTo>
                  <a:pt x="143" y="73"/>
                </a:moveTo>
                <a:cubicBezTo>
                  <a:pt x="144" y="73"/>
                  <a:pt x="145" y="72"/>
                  <a:pt x="146" y="71"/>
                </a:cubicBezTo>
                <a:cubicBezTo>
                  <a:pt x="149" y="70"/>
                  <a:pt x="150" y="66"/>
                  <a:pt x="148" y="63"/>
                </a:cubicBezTo>
                <a:cubicBezTo>
                  <a:pt x="147" y="60"/>
                  <a:pt x="143" y="59"/>
                  <a:pt x="140" y="61"/>
                </a:cubicBezTo>
                <a:cubicBezTo>
                  <a:pt x="139" y="62"/>
                  <a:pt x="138" y="62"/>
                  <a:pt x="137" y="63"/>
                </a:cubicBezTo>
                <a:cubicBezTo>
                  <a:pt x="134" y="65"/>
                  <a:pt x="133" y="69"/>
                  <a:pt x="134" y="71"/>
                </a:cubicBezTo>
                <a:cubicBezTo>
                  <a:pt x="136" y="74"/>
                  <a:pt x="140" y="75"/>
                  <a:pt x="143" y="73"/>
                </a:cubicBezTo>
                <a:close/>
                <a:moveTo>
                  <a:pt x="123" y="86"/>
                </a:moveTo>
                <a:cubicBezTo>
                  <a:pt x="124" y="85"/>
                  <a:pt x="125" y="85"/>
                  <a:pt x="126" y="84"/>
                </a:cubicBezTo>
                <a:cubicBezTo>
                  <a:pt x="129" y="82"/>
                  <a:pt x="130" y="78"/>
                  <a:pt x="128" y="76"/>
                </a:cubicBezTo>
                <a:cubicBezTo>
                  <a:pt x="126" y="73"/>
                  <a:pt x="122" y="72"/>
                  <a:pt x="119" y="74"/>
                </a:cubicBezTo>
                <a:cubicBezTo>
                  <a:pt x="118" y="75"/>
                  <a:pt x="117" y="76"/>
                  <a:pt x="116" y="76"/>
                </a:cubicBezTo>
                <a:cubicBezTo>
                  <a:pt x="113" y="78"/>
                  <a:pt x="113" y="82"/>
                  <a:pt x="115" y="85"/>
                </a:cubicBezTo>
                <a:cubicBezTo>
                  <a:pt x="116" y="87"/>
                  <a:pt x="120" y="88"/>
                  <a:pt x="123" y="86"/>
                </a:cubicBezTo>
                <a:close/>
                <a:moveTo>
                  <a:pt x="104" y="100"/>
                </a:moveTo>
                <a:cubicBezTo>
                  <a:pt x="105" y="100"/>
                  <a:pt x="106" y="99"/>
                  <a:pt x="107" y="98"/>
                </a:cubicBezTo>
                <a:cubicBezTo>
                  <a:pt x="110" y="96"/>
                  <a:pt x="110" y="92"/>
                  <a:pt x="108" y="89"/>
                </a:cubicBezTo>
                <a:cubicBezTo>
                  <a:pt x="106" y="87"/>
                  <a:pt x="102" y="86"/>
                  <a:pt x="100" y="88"/>
                </a:cubicBezTo>
                <a:cubicBezTo>
                  <a:pt x="99" y="89"/>
                  <a:pt x="98" y="90"/>
                  <a:pt x="97" y="91"/>
                </a:cubicBezTo>
                <a:cubicBezTo>
                  <a:pt x="94" y="93"/>
                  <a:pt x="94" y="97"/>
                  <a:pt x="96" y="99"/>
                </a:cubicBezTo>
                <a:cubicBezTo>
                  <a:pt x="98" y="102"/>
                  <a:pt x="101" y="102"/>
                  <a:pt x="104" y="100"/>
                </a:cubicBezTo>
                <a:close/>
                <a:moveTo>
                  <a:pt x="86" y="116"/>
                </a:moveTo>
                <a:cubicBezTo>
                  <a:pt x="87" y="115"/>
                  <a:pt x="88" y="114"/>
                  <a:pt x="89" y="113"/>
                </a:cubicBezTo>
                <a:cubicBezTo>
                  <a:pt x="92" y="111"/>
                  <a:pt x="92" y="107"/>
                  <a:pt x="90" y="105"/>
                </a:cubicBezTo>
                <a:cubicBezTo>
                  <a:pt x="87" y="102"/>
                  <a:pt x="84" y="102"/>
                  <a:pt x="81" y="104"/>
                </a:cubicBezTo>
                <a:cubicBezTo>
                  <a:pt x="80" y="105"/>
                  <a:pt x="79" y="106"/>
                  <a:pt x="78" y="107"/>
                </a:cubicBezTo>
                <a:cubicBezTo>
                  <a:pt x="76" y="109"/>
                  <a:pt x="76" y="113"/>
                  <a:pt x="78" y="116"/>
                </a:cubicBezTo>
                <a:cubicBezTo>
                  <a:pt x="80" y="118"/>
                  <a:pt x="84" y="118"/>
                  <a:pt x="86" y="116"/>
                </a:cubicBezTo>
                <a:close/>
                <a:moveTo>
                  <a:pt x="70" y="133"/>
                </a:moveTo>
                <a:cubicBezTo>
                  <a:pt x="71" y="132"/>
                  <a:pt x="72" y="131"/>
                  <a:pt x="73" y="130"/>
                </a:cubicBezTo>
                <a:cubicBezTo>
                  <a:pt x="75" y="127"/>
                  <a:pt x="75" y="123"/>
                  <a:pt x="72" y="121"/>
                </a:cubicBezTo>
                <a:cubicBezTo>
                  <a:pt x="70" y="119"/>
                  <a:pt x="66" y="119"/>
                  <a:pt x="64" y="122"/>
                </a:cubicBezTo>
                <a:cubicBezTo>
                  <a:pt x="63" y="123"/>
                  <a:pt x="62" y="124"/>
                  <a:pt x="61" y="125"/>
                </a:cubicBezTo>
                <a:cubicBezTo>
                  <a:pt x="59" y="127"/>
                  <a:pt x="59" y="131"/>
                  <a:pt x="61" y="133"/>
                </a:cubicBezTo>
                <a:cubicBezTo>
                  <a:pt x="64" y="135"/>
                  <a:pt x="68" y="135"/>
                  <a:pt x="70" y="133"/>
                </a:cubicBezTo>
                <a:close/>
                <a:moveTo>
                  <a:pt x="55" y="151"/>
                </a:moveTo>
                <a:cubicBezTo>
                  <a:pt x="56" y="150"/>
                  <a:pt x="56" y="149"/>
                  <a:pt x="57" y="148"/>
                </a:cubicBezTo>
                <a:cubicBezTo>
                  <a:pt x="59" y="145"/>
                  <a:pt x="59" y="141"/>
                  <a:pt x="56" y="139"/>
                </a:cubicBezTo>
                <a:cubicBezTo>
                  <a:pt x="54" y="137"/>
                  <a:pt x="50" y="137"/>
                  <a:pt x="48" y="140"/>
                </a:cubicBezTo>
                <a:cubicBezTo>
                  <a:pt x="47" y="141"/>
                  <a:pt x="46" y="142"/>
                  <a:pt x="45" y="143"/>
                </a:cubicBezTo>
                <a:cubicBezTo>
                  <a:pt x="43" y="146"/>
                  <a:pt x="44" y="150"/>
                  <a:pt x="46" y="152"/>
                </a:cubicBezTo>
                <a:cubicBezTo>
                  <a:pt x="49" y="154"/>
                  <a:pt x="53" y="153"/>
                  <a:pt x="55" y="151"/>
                </a:cubicBezTo>
                <a:close/>
                <a:moveTo>
                  <a:pt x="41" y="170"/>
                </a:moveTo>
                <a:cubicBezTo>
                  <a:pt x="42" y="169"/>
                  <a:pt x="43" y="168"/>
                  <a:pt x="43" y="167"/>
                </a:cubicBezTo>
                <a:cubicBezTo>
                  <a:pt x="45" y="164"/>
                  <a:pt x="44" y="160"/>
                  <a:pt x="42" y="158"/>
                </a:cubicBezTo>
                <a:cubicBezTo>
                  <a:pt x="39" y="156"/>
                  <a:pt x="35" y="157"/>
                  <a:pt x="33" y="160"/>
                </a:cubicBezTo>
                <a:cubicBezTo>
                  <a:pt x="33" y="161"/>
                  <a:pt x="32" y="162"/>
                  <a:pt x="31" y="163"/>
                </a:cubicBezTo>
                <a:cubicBezTo>
                  <a:pt x="29" y="166"/>
                  <a:pt x="30" y="170"/>
                  <a:pt x="33" y="172"/>
                </a:cubicBezTo>
                <a:cubicBezTo>
                  <a:pt x="36" y="173"/>
                  <a:pt x="39" y="173"/>
                  <a:pt x="41" y="170"/>
                </a:cubicBezTo>
                <a:close/>
                <a:moveTo>
                  <a:pt x="29" y="190"/>
                </a:moveTo>
                <a:cubicBezTo>
                  <a:pt x="30" y="189"/>
                  <a:pt x="31" y="188"/>
                  <a:pt x="31" y="187"/>
                </a:cubicBezTo>
                <a:cubicBezTo>
                  <a:pt x="33" y="184"/>
                  <a:pt x="32" y="180"/>
                  <a:pt x="29" y="178"/>
                </a:cubicBezTo>
                <a:cubicBezTo>
                  <a:pt x="26" y="177"/>
                  <a:pt x="22" y="178"/>
                  <a:pt x="21" y="181"/>
                </a:cubicBezTo>
                <a:cubicBezTo>
                  <a:pt x="20" y="182"/>
                  <a:pt x="19" y="183"/>
                  <a:pt x="19" y="184"/>
                </a:cubicBezTo>
                <a:cubicBezTo>
                  <a:pt x="17" y="187"/>
                  <a:pt x="18" y="191"/>
                  <a:pt x="21" y="193"/>
                </a:cubicBezTo>
                <a:cubicBezTo>
                  <a:pt x="24" y="194"/>
                  <a:pt x="28" y="193"/>
                  <a:pt x="29" y="190"/>
                </a:cubicBezTo>
                <a:close/>
                <a:moveTo>
                  <a:pt x="19" y="211"/>
                </a:moveTo>
                <a:cubicBezTo>
                  <a:pt x="20" y="210"/>
                  <a:pt x="20" y="209"/>
                  <a:pt x="21" y="208"/>
                </a:cubicBezTo>
                <a:cubicBezTo>
                  <a:pt x="22" y="205"/>
                  <a:pt x="21" y="201"/>
                  <a:pt x="18" y="200"/>
                </a:cubicBezTo>
                <a:cubicBezTo>
                  <a:pt x="15" y="199"/>
                  <a:pt x="11" y="200"/>
                  <a:pt x="10" y="203"/>
                </a:cubicBezTo>
                <a:cubicBezTo>
                  <a:pt x="9" y="204"/>
                  <a:pt x="9" y="206"/>
                  <a:pt x="8" y="207"/>
                </a:cubicBezTo>
                <a:cubicBezTo>
                  <a:pt x="7" y="210"/>
                  <a:pt x="8" y="213"/>
                  <a:pt x="12" y="215"/>
                </a:cubicBezTo>
                <a:cubicBezTo>
                  <a:pt x="15" y="216"/>
                  <a:pt x="18" y="214"/>
                  <a:pt x="19" y="211"/>
                </a:cubicBezTo>
                <a:close/>
                <a:moveTo>
                  <a:pt x="12" y="233"/>
                </a:moveTo>
                <a:cubicBezTo>
                  <a:pt x="12" y="233"/>
                  <a:pt x="12" y="233"/>
                  <a:pt x="12" y="233"/>
                </a:cubicBezTo>
                <a:cubicBezTo>
                  <a:pt x="12" y="233"/>
                  <a:pt x="12" y="232"/>
                  <a:pt x="13" y="230"/>
                </a:cubicBezTo>
                <a:cubicBezTo>
                  <a:pt x="14" y="226"/>
                  <a:pt x="12" y="223"/>
                  <a:pt x="9" y="222"/>
                </a:cubicBezTo>
                <a:cubicBezTo>
                  <a:pt x="6" y="221"/>
                  <a:pt x="2" y="223"/>
                  <a:pt x="1" y="226"/>
                </a:cubicBezTo>
                <a:cubicBezTo>
                  <a:pt x="1" y="229"/>
                  <a:pt x="0" y="230"/>
                  <a:pt x="0" y="231"/>
                </a:cubicBezTo>
                <a:cubicBezTo>
                  <a:pt x="0" y="234"/>
                  <a:pt x="2" y="237"/>
                  <a:pt x="5" y="238"/>
                </a:cubicBezTo>
                <a:cubicBezTo>
                  <a:pt x="8" y="238"/>
                  <a:pt x="11" y="236"/>
                  <a:pt x="12" y="233"/>
                </a:cubicBezTo>
                <a:close/>
              </a:path>
            </a:pathLst>
          </a:custGeom>
          <a:solidFill>
            <a:srgbClr val="29AB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19" name="Speech Bubble: Rectangle with Corners Rounded 18">
            <a:extLst>
              <a:ext uri="{FF2B5EF4-FFF2-40B4-BE49-F238E27FC236}">
                <a16:creationId xmlns:a16="http://schemas.microsoft.com/office/drawing/2014/main" id="{74641EDE-A136-49CD-A2E9-9BA5F05EC639}"/>
              </a:ext>
            </a:extLst>
          </p:cNvPr>
          <p:cNvSpPr/>
          <p:nvPr/>
        </p:nvSpPr>
        <p:spPr>
          <a:xfrm>
            <a:off x="5445486" y="567155"/>
            <a:ext cx="1655762" cy="1107268"/>
          </a:xfrm>
          <a:prstGeom prst="wedgeRoundRectCallou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315" name="Speech Bubble: Rectangle with Corners Rounded 314">
            <a:extLst>
              <a:ext uri="{FF2B5EF4-FFF2-40B4-BE49-F238E27FC236}">
                <a16:creationId xmlns:a16="http://schemas.microsoft.com/office/drawing/2014/main" id="{1F1C8279-A811-4EF7-966A-BB44C919451E}"/>
              </a:ext>
            </a:extLst>
          </p:cNvPr>
          <p:cNvSpPr/>
          <p:nvPr/>
        </p:nvSpPr>
        <p:spPr>
          <a:xfrm>
            <a:off x="8292668" y="543319"/>
            <a:ext cx="1655762" cy="1107268"/>
          </a:xfrm>
          <a:prstGeom prst="wedgeRoundRectCallou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316" name="Speech Bubble: Rectangle with Corners Rounded 315">
            <a:extLst>
              <a:ext uri="{FF2B5EF4-FFF2-40B4-BE49-F238E27FC236}">
                <a16:creationId xmlns:a16="http://schemas.microsoft.com/office/drawing/2014/main" id="{E2A75355-509A-454E-AEBE-C4448A1314AC}"/>
              </a:ext>
            </a:extLst>
          </p:cNvPr>
          <p:cNvSpPr/>
          <p:nvPr/>
        </p:nvSpPr>
        <p:spPr>
          <a:xfrm>
            <a:off x="10299813" y="1792250"/>
            <a:ext cx="1206809" cy="807037"/>
          </a:xfrm>
          <a:prstGeom prst="wedgeRoundRectCallou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317" name="Speech Bubble: Rectangle with Corners Rounded 316">
            <a:extLst>
              <a:ext uri="{FF2B5EF4-FFF2-40B4-BE49-F238E27FC236}">
                <a16:creationId xmlns:a16="http://schemas.microsoft.com/office/drawing/2014/main" id="{0C286EFA-4651-4B1A-8F9E-AC98857E7EEC}"/>
              </a:ext>
            </a:extLst>
          </p:cNvPr>
          <p:cNvSpPr/>
          <p:nvPr/>
        </p:nvSpPr>
        <p:spPr>
          <a:xfrm>
            <a:off x="7124268" y="1867188"/>
            <a:ext cx="1129073" cy="755052"/>
          </a:xfrm>
          <a:prstGeom prst="wedgeRoundRectCallou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318" name="TextBox 317">
            <a:extLst>
              <a:ext uri="{FF2B5EF4-FFF2-40B4-BE49-F238E27FC236}">
                <a16:creationId xmlns:a16="http://schemas.microsoft.com/office/drawing/2014/main" id="{2D055E5F-DDB1-4141-8185-8A066A0CADA3}"/>
              </a:ext>
            </a:extLst>
          </p:cNvPr>
          <p:cNvSpPr txBox="1"/>
          <p:nvPr/>
        </p:nvSpPr>
        <p:spPr>
          <a:xfrm>
            <a:off x="5467800" y="747715"/>
            <a:ext cx="151270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2000" b="1" dirty="0">
                <a:solidFill>
                  <a:schemeClr val="bg1"/>
                </a:solidFill>
              </a:rPr>
              <a:t>LOREM IPSUM</a:t>
            </a:r>
          </a:p>
        </p:txBody>
      </p:sp>
      <p:sp>
        <p:nvSpPr>
          <p:cNvPr id="320" name="TextBox 319">
            <a:extLst>
              <a:ext uri="{FF2B5EF4-FFF2-40B4-BE49-F238E27FC236}">
                <a16:creationId xmlns:a16="http://schemas.microsoft.com/office/drawing/2014/main" id="{0453359E-9814-452A-A852-99B229710893}"/>
              </a:ext>
            </a:extLst>
          </p:cNvPr>
          <p:cNvSpPr txBox="1"/>
          <p:nvPr/>
        </p:nvSpPr>
        <p:spPr>
          <a:xfrm>
            <a:off x="8377594" y="608014"/>
            <a:ext cx="1512709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2000" b="1" dirty="0">
                <a:solidFill>
                  <a:schemeClr val="bg1"/>
                </a:solidFill>
              </a:rPr>
              <a:t>LOREM</a:t>
            </a:r>
            <a:r>
              <a:rPr lang="en-IN" sz="3200" b="1" dirty="0">
                <a:solidFill>
                  <a:schemeClr val="bg1"/>
                </a:solidFill>
              </a:rPr>
              <a:t> </a:t>
            </a:r>
            <a:r>
              <a:rPr lang="en-IN" sz="2000" b="1" dirty="0">
                <a:solidFill>
                  <a:schemeClr val="bg1"/>
                </a:solidFill>
              </a:rPr>
              <a:t>IPSUM</a:t>
            </a:r>
            <a:endParaRPr lang="en-IN" sz="3200" b="1" dirty="0">
              <a:solidFill>
                <a:schemeClr val="bg1"/>
              </a:solidFill>
            </a:endParaRPr>
          </a:p>
        </p:txBody>
      </p:sp>
      <p:sp>
        <p:nvSpPr>
          <p:cNvPr id="321" name="TextBox 320">
            <a:extLst>
              <a:ext uri="{FF2B5EF4-FFF2-40B4-BE49-F238E27FC236}">
                <a16:creationId xmlns:a16="http://schemas.microsoft.com/office/drawing/2014/main" id="{0625C341-762B-495A-9CE8-BD5B24AE6187}"/>
              </a:ext>
            </a:extLst>
          </p:cNvPr>
          <p:cNvSpPr txBox="1"/>
          <p:nvPr/>
        </p:nvSpPr>
        <p:spPr>
          <a:xfrm>
            <a:off x="10431697" y="1903381"/>
            <a:ext cx="9430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600" b="1" dirty="0">
                <a:solidFill>
                  <a:schemeClr val="bg1"/>
                </a:solidFill>
              </a:rPr>
              <a:t>LOREM IPSUM</a:t>
            </a:r>
          </a:p>
        </p:txBody>
      </p:sp>
      <p:sp>
        <p:nvSpPr>
          <p:cNvPr id="322" name="TextBox 321">
            <a:extLst>
              <a:ext uri="{FF2B5EF4-FFF2-40B4-BE49-F238E27FC236}">
                <a16:creationId xmlns:a16="http://schemas.microsoft.com/office/drawing/2014/main" id="{896CB967-C84D-415A-A8D3-9776D6219611}"/>
              </a:ext>
            </a:extLst>
          </p:cNvPr>
          <p:cNvSpPr txBox="1"/>
          <p:nvPr/>
        </p:nvSpPr>
        <p:spPr>
          <a:xfrm>
            <a:off x="7197260" y="1927091"/>
            <a:ext cx="9430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600" b="1" dirty="0">
                <a:solidFill>
                  <a:schemeClr val="bg1"/>
                </a:solidFill>
              </a:rPr>
              <a:t>LOREM IPSUM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297DFC80-5AD2-40FC-979D-8EF4D5C5AE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85347" y="3849385"/>
            <a:ext cx="6309907" cy="267027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41AF6BAB-159B-4B48-9220-EA4A88CF60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599" y="1954670"/>
            <a:ext cx="1347333" cy="1335140"/>
          </a:xfrm>
          <a:prstGeom prst="rect">
            <a:avLst/>
          </a:prstGeom>
        </p:spPr>
      </p:pic>
      <p:grpSp>
        <p:nvGrpSpPr>
          <p:cNvPr id="319" name="Group 318">
            <a:extLst>
              <a:ext uri="{FF2B5EF4-FFF2-40B4-BE49-F238E27FC236}">
                <a16:creationId xmlns:a16="http://schemas.microsoft.com/office/drawing/2014/main" id="{A2E56836-A3AD-4427-86B1-00EA2A43ABF6}"/>
              </a:ext>
            </a:extLst>
          </p:cNvPr>
          <p:cNvGrpSpPr>
            <a:grpSpLocks noChangeAspect="1"/>
          </p:cNvGrpSpPr>
          <p:nvPr/>
        </p:nvGrpSpPr>
        <p:grpSpPr>
          <a:xfrm>
            <a:off x="8383155" y="1844675"/>
            <a:ext cx="1344613" cy="1582738"/>
            <a:chOff x="8383155" y="1844675"/>
            <a:chExt cx="1344613" cy="1582738"/>
          </a:xfrm>
        </p:grpSpPr>
        <p:sp>
          <p:nvSpPr>
            <p:cNvPr id="323" name="Freeform 162">
              <a:extLst>
                <a:ext uri="{FF2B5EF4-FFF2-40B4-BE49-F238E27FC236}">
                  <a16:creationId xmlns:a16="http://schemas.microsoft.com/office/drawing/2014/main" id="{3FFBE195-193B-49C9-A7AA-54BA234E793D}"/>
                </a:ext>
              </a:extLst>
            </p:cNvPr>
            <p:cNvSpPr>
              <a:spLocks/>
            </p:cNvSpPr>
            <p:nvPr/>
          </p:nvSpPr>
          <p:spPr bwMode="auto">
            <a:xfrm>
              <a:off x="9437255" y="2763838"/>
              <a:ext cx="46038" cy="46038"/>
            </a:xfrm>
            <a:custGeom>
              <a:avLst/>
              <a:gdLst>
                <a:gd name="T0" fmla="*/ 2 w 15"/>
                <a:gd name="T1" fmla="*/ 9 h 15"/>
                <a:gd name="T2" fmla="*/ 3 w 15"/>
                <a:gd name="T3" fmla="*/ 11 h 15"/>
                <a:gd name="T4" fmla="*/ 11 w 15"/>
                <a:gd name="T5" fmla="*/ 14 h 15"/>
                <a:gd name="T6" fmla="*/ 13 w 15"/>
                <a:gd name="T7" fmla="*/ 6 h 15"/>
                <a:gd name="T8" fmla="*/ 13 w 15"/>
                <a:gd name="T9" fmla="*/ 4 h 15"/>
                <a:gd name="T10" fmla="*/ 13 w 15"/>
                <a:gd name="T11" fmla="*/ 4 h 15"/>
                <a:gd name="T12" fmla="*/ 13 w 15"/>
                <a:gd name="T13" fmla="*/ 4 h 15"/>
                <a:gd name="T14" fmla="*/ 5 w 15"/>
                <a:gd name="T15" fmla="*/ 1 h 15"/>
                <a:gd name="T16" fmla="*/ 2 w 15"/>
                <a:gd name="T17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5">
                  <a:moveTo>
                    <a:pt x="2" y="9"/>
                  </a:moveTo>
                  <a:cubicBezTo>
                    <a:pt x="2" y="9"/>
                    <a:pt x="2" y="10"/>
                    <a:pt x="3" y="11"/>
                  </a:cubicBezTo>
                  <a:cubicBezTo>
                    <a:pt x="4" y="14"/>
                    <a:pt x="8" y="15"/>
                    <a:pt x="11" y="14"/>
                  </a:cubicBezTo>
                  <a:cubicBezTo>
                    <a:pt x="14" y="12"/>
                    <a:pt x="15" y="9"/>
                    <a:pt x="13" y="6"/>
                  </a:cubicBezTo>
                  <a:cubicBezTo>
                    <a:pt x="13" y="5"/>
                    <a:pt x="13" y="5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1" y="1"/>
                    <a:pt x="8" y="0"/>
                    <a:pt x="5" y="1"/>
                  </a:cubicBezTo>
                  <a:cubicBezTo>
                    <a:pt x="2" y="2"/>
                    <a:pt x="0" y="6"/>
                    <a:pt x="2" y="9"/>
                  </a:cubicBezTo>
                  <a:close/>
                </a:path>
              </a:pathLst>
            </a:custGeom>
            <a:solidFill>
              <a:srgbClr val="29AB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24" name="Freeform 163">
              <a:extLst>
                <a:ext uri="{FF2B5EF4-FFF2-40B4-BE49-F238E27FC236}">
                  <a16:creationId xmlns:a16="http://schemas.microsoft.com/office/drawing/2014/main" id="{F23CC72C-DC4C-490B-BF97-00EAF5B3009E}"/>
                </a:ext>
              </a:extLst>
            </p:cNvPr>
            <p:cNvSpPr>
              <a:spLocks/>
            </p:cNvSpPr>
            <p:nvPr/>
          </p:nvSpPr>
          <p:spPr bwMode="auto">
            <a:xfrm>
              <a:off x="9470593" y="2822575"/>
              <a:ext cx="50800" cy="53975"/>
            </a:xfrm>
            <a:custGeom>
              <a:avLst/>
              <a:gdLst>
                <a:gd name="T0" fmla="*/ 2 w 16"/>
                <a:gd name="T1" fmla="*/ 10 h 17"/>
                <a:gd name="T2" fmla="*/ 4 w 16"/>
                <a:gd name="T3" fmla="*/ 13 h 17"/>
                <a:gd name="T4" fmla="*/ 13 w 16"/>
                <a:gd name="T5" fmla="*/ 15 h 17"/>
                <a:gd name="T6" fmla="*/ 14 w 16"/>
                <a:gd name="T7" fmla="*/ 7 h 17"/>
                <a:gd name="T8" fmla="*/ 12 w 16"/>
                <a:gd name="T9" fmla="*/ 4 h 17"/>
                <a:gd name="T10" fmla="*/ 4 w 16"/>
                <a:gd name="T11" fmla="*/ 2 h 17"/>
                <a:gd name="T12" fmla="*/ 2 w 16"/>
                <a:gd name="T13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7">
                  <a:moveTo>
                    <a:pt x="2" y="10"/>
                  </a:moveTo>
                  <a:cubicBezTo>
                    <a:pt x="3" y="11"/>
                    <a:pt x="4" y="12"/>
                    <a:pt x="4" y="13"/>
                  </a:cubicBezTo>
                  <a:cubicBezTo>
                    <a:pt x="6" y="16"/>
                    <a:pt x="10" y="17"/>
                    <a:pt x="13" y="15"/>
                  </a:cubicBezTo>
                  <a:cubicBezTo>
                    <a:pt x="15" y="13"/>
                    <a:pt x="16" y="10"/>
                    <a:pt x="14" y="7"/>
                  </a:cubicBezTo>
                  <a:cubicBezTo>
                    <a:pt x="14" y="6"/>
                    <a:pt x="13" y="5"/>
                    <a:pt x="12" y="4"/>
                  </a:cubicBezTo>
                  <a:cubicBezTo>
                    <a:pt x="10" y="1"/>
                    <a:pt x="7" y="0"/>
                    <a:pt x="4" y="2"/>
                  </a:cubicBezTo>
                  <a:cubicBezTo>
                    <a:pt x="1" y="3"/>
                    <a:pt x="0" y="7"/>
                    <a:pt x="2" y="10"/>
                  </a:cubicBezTo>
                  <a:close/>
                </a:path>
              </a:pathLst>
            </a:custGeom>
            <a:solidFill>
              <a:srgbClr val="29AB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25" name="Freeform 237">
              <a:extLst>
                <a:ext uri="{FF2B5EF4-FFF2-40B4-BE49-F238E27FC236}">
                  <a16:creationId xmlns:a16="http://schemas.microsoft.com/office/drawing/2014/main" id="{F92A7875-13E0-43AE-8D8F-3E0F5637FE72}"/>
                </a:ext>
              </a:extLst>
            </p:cNvPr>
            <p:cNvSpPr>
              <a:spLocks/>
            </p:cNvSpPr>
            <p:nvPr/>
          </p:nvSpPr>
          <p:spPr bwMode="auto">
            <a:xfrm>
              <a:off x="8383155" y="1844675"/>
              <a:ext cx="1344613" cy="1339850"/>
            </a:xfrm>
            <a:custGeom>
              <a:avLst/>
              <a:gdLst>
                <a:gd name="T0" fmla="*/ 426 w 426"/>
                <a:gd name="T1" fmla="*/ 213 h 426"/>
                <a:gd name="T2" fmla="*/ 373 w 426"/>
                <a:gd name="T3" fmla="*/ 354 h 426"/>
                <a:gd name="T4" fmla="*/ 353 w 426"/>
                <a:gd name="T5" fmla="*/ 373 h 426"/>
                <a:gd name="T6" fmla="*/ 338 w 426"/>
                <a:gd name="T7" fmla="*/ 386 h 426"/>
                <a:gd name="T8" fmla="*/ 336 w 426"/>
                <a:gd name="T9" fmla="*/ 387 h 426"/>
                <a:gd name="T10" fmla="*/ 321 w 426"/>
                <a:gd name="T11" fmla="*/ 397 h 426"/>
                <a:gd name="T12" fmla="*/ 313 w 426"/>
                <a:gd name="T13" fmla="*/ 401 h 426"/>
                <a:gd name="T14" fmla="*/ 213 w 426"/>
                <a:gd name="T15" fmla="*/ 426 h 426"/>
                <a:gd name="T16" fmla="*/ 121 w 426"/>
                <a:gd name="T17" fmla="*/ 405 h 426"/>
                <a:gd name="T18" fmla="*/ 101 w 426"/>
                <a:gd name="T19" fmla="*/ 394 h 426"/>
                <a:gd name="T20" fmla="*/ 0 w 426"/>
                <a:gd name="T21" fmla="*/ 213 h 426"/>
                <a:gd name="T22" fmla="*/ 213 w 426"/>
                <a:gd name="T23" fmla="*/ 0 h 426"/>
                <a:gd name="T24" fmla="*/ 426 w 426"/>
                <a:gd name="T25" fmla="*/ 213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6" h="426">
                  <a:moveTo>
                    <a:pt x="426" y="213"/>
                  </a:moveTo>
                  <a:cubicBezTo>
                    <a:pt x="426" y="267"/>
                    <a:pt x="406" y="316"/>
                    <a:pt x="373" y="354"/>
                  </a:cubicBezTo>
                  <a:cubicBezTo>
                    <a:pt x="367" y="361"/>
                    <a:pt x="360" y="367"/>
                    <a:pt x="353" y="373"/>
                  </a:cubicBezTo>
                  <a:cubicBezTo>
                    <a:pt x="348" y="377"/>
                    <a:pt x="343" y="382"/>
                    <a:pt x="338" y="386"/>
                  </a:cubicBezTo>
                  <a:cubicBezTo>
                    <a:pt x="337" y="386"/>
                    <a:pt x="336" y="387"/>
                    <a:pt x="336" y="387"/>
                  </a:cubicBezTo>
                  <a:cubicBezTo>
                    <a:pt x="331" y="390"/>
                    <a:pt x="326" y="394"/>
                    <a:pt x="321" y="397"/>
                  </a:cubicBezTo>
                  <a:cubicBezTo>
                    <a:pt x="318" y="398"/>
                    <a:pt x="316" y="400"/>
                    <a:pt x="313" y="401"/>
                  </a:cubicBezTo>
                  <a:cubicBezTo>
                    <a:pt x="283" y="417"/>
                    <a:pt x="249" y="426"/>
                    <a:pt x="213" y="426"/>
                  </a:cubicBezTo>
                  <a:cubicBezTo>
                    <a:pt x="180" y="426"/>
                    <a:pt x="149" y="419"/>
                    <a:pt x="121" y="405"/>
                  </a:cubicBezTo>
                  <a:cubicBezTo>
                    <a:pt x="114" y="402"/>
                    <a:pt x="108" y="398"/>
                    <a:pt x="101" y="394"/>
                  </a:cubicBezTo>
                  <a:cubicBezTo>
                    <a:pt x="41" y="357"/>
                    <a:pt x="0" y="290"/>
                    <a:pt x="0" y="213"/>
                  </a:cubicBezTo>
                  <a:cubicBezTo>
                    <a:pt x="0" y="95"/>
                    <a:pt x="95" y="0"/>
                    <a:pt x="213" y="0"/>
                  </a:cubicBezTo>
                  <a:cubicBezTo>
                    <a:pt x="331" y="0"/>
                    <a:pt x="426" y="95"/>
                    <a:pt x="426" y="213"/>
                  </a:cubicBezTo>
                  <a:close/>
                </a:path>
              </a:pathLst>
            </a:custGeom>
            <a:solidFill>
              <a:srgbClr val="F272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26" name="Freeform 238">
              <a:extLst>
                <a:ext uri="{FF2B5EF4-FFF2-40B4-BE49-F238E27FC236}">
                  <a16:creationId xmlns:a16="http://schemas.microsoft.com/office/drawing/2014/main" id="{BDDCC4C9-CF55-4F91-9241-7A727569DF62}"/>
                </a:ext>
              </a:extLst>
            </p:cNvPr>
            <p:cNvSpPr>
              <a:spLocks/>
            </p:cNvSpPr>
            <p:nvPr/>
          </p:nvSpPr>
          <p:spPr bwMode="auto">
            <a:xfrm>
              <a:off x="8940368" y="2111375"/>
              <a:ext cx="714375" cy="1227138"/>
            </a:xfrm>
            <a:custGeom>
              <a:avLst/>
              <a:gdLst>
                <a:gd name="T0" fmla="*/ 450 w 450"/>
                <a:gd name="T1" fmla="*/ 718 h 773"/>
                <a:gd name="T2" fmla="*/ 140 w 450"/>
                <a:gd name="T3" fmla="*/ 773 h 773"/>
                <a:gd name="T4" fmla="*/ 0 w 450"/>
                <a:gd name="T5" fmla="*/ 56 h 773"/>
                <a:gd name="T6" fmla="*/ 311 w 450"/>
                <a:gd name="T7" fmla="*/ 0 h 773"/>
                <a:gd name="T8" fmla="*/ 450 w 450"/>
                <a:gd name="T9" fmla="*/ 718 h 7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0" h="773">
                  <a:moveTo>
                    <a:pt x="450" y="718"/>
                  </a:moveTo>
                  <a:lnTo>
                    <a:pt x="140" y="773"/>
                  </a:lnTo>
                  <a:lnTo>
                    <a:pt x="0" y="56"/>
                  </a:lnTo>
                  <a:lnTo>
                    <a:pt x="311" y="0"/>
                  </a:lnTo>
                  <a:lnTo>
                    <a:pt x="450" y="718"/>
                  </a:lnTo>
                  <a:close/>
                </a:path>
              </a:pathLst>
            </a:custGeom>
            <a:solidFill>
              <a:srgbClr val="82B3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27" name="Freeform 239">
              <a:extLst>
                <a:ext uri="{FF2B5EF4-FFF2-40B4-BE49-F238E27FC236}">
                  <a16:creationId xmlns:a16="http://schemas.microsoft.com/office/drawing/2014/main" id="{B5B250FE-CB39-4EE7-876A-5CB3507691A3}"/>
                </a:ext>
              </a:extLst>
            </p:cNvPr>
            <p:cNvSpPr>
              <a:spLocks/>
            </p:cNvSpPr>
            <p:nvPr/>
          </p:nvSpPr>
          <p:spPr bwMode="auto">
            <a:xfrm>
              <a:off x="8972118" y="2143125"/>
              <a:ext cx="650875" cy="1165225"/>
            </a:xfrm>
            <a:custGeom>
              <a:avLst/>
              <a:gdLst>
                <a:gd name="T0" fmla="*/ 0 w 410"/>
                <a:gd name="T1" fmla="*/ 48 h 734"/>
                <a:gd name="T2" fmla="*/ 277 w 410"/>
                <a:gd name="T3" fmla="*/ 0 h 734"/>
                <a:gd name="T4" fmla="*/ 410 w 410"/>
                <a:gd name="T5" fmla="*/ 686 h 734"/>
                <a:gd name="T6" fmla="*/ 134 w 410"/>
                <a:gd name="T7" fmla="*/ 734 h 734"/>
                <a:gd name="T8" fmla="*/ 0 w 410"/>
                <a:gd name="T9" fmla="*/ 48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0" h="734">
                  <a:moveTo>
                    <a:pt x="0" y="48"/>
                  </a:moveTo>
                  <a:lnTo>
                    <a:pt x="277" y="0"/>
                  </a:lnTo>
                  <a:lnTo>
                    <a:pt x="410" y="686"/>
                  </a:lnTo>
                  <a:lnTo>
                    <a:pt x="134" y="734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rgbClr val="2C5B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28" name="Freeform 240">
              <a:extLst>
                <a:ext uri="{FF2B5EF4-FFF2-40B4-BE49-F238E27FC236}">
                  <a16:creationId xmlns:a16="http://schemas.microsoft.com/office/drawing/2014/main" id="{5F0BF158-C56F-47AA-AA1C-8808489F76CC}"/>
                </a:ext>
              </a:extLst>
            </p:cNvPr>
            <p:cNvSpPr>
              <a:spLocks/>
            </p:cNvSpPr>
            <p:nvPr/>
          </p:nvSpPr>
          <p:spPr bwMode="auto">
            <a:xfrm>
              <a:off x="9003868" y="2171700"/>
              <a:ext cx="587375" cy="1108075"/>
            </a:xfrm>
            <a:custGeom>
              <a:avLst/>
              <a:gdLst>
                <a:gd name="T0" fmla="*/ 0 w 370"/>
                <a:gd name="T1" fmla="*/ 43 h 698"/>
                <a:gd name="T2" fmla="*/ 243 w 370"/>
                <a:gd name="T3" fmla="*/ 0 h 698"/>
                <a:gd name="T4" fmla="*/ 370 w 370"/>
                <a:gd name="T5" fmla="*/ 654 h 698"/>
                <a:gd name="T6" fmla="*/ 127 w 370"/>
                <a:gd name="T7" fmla="*/ 698 h 698"/>
                <a:gd name="T8" fmla="*/ 0 w 370"/>
                <a:gd name="T9" fmla="*/ 43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0" h="698">
                  <a:moveTo>
                    <a:pt x="0" y="43"/>
                  </a:moveTo>
                  <a:lnTo>
                    <a:pt x="243" y="0"/>
                  </a:lnTo>
                  <a:lnTo>
                    <a:pt x="370" y="654"/>
                  </a:lnTo>
                  <a:lnTo>
                    <a:pt x="127" y="698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82B3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29" name="Freeform 241">
              <a:extLst>
                <a:ext uri="{FF2B5EF4-FFF2-40B4-BE49-F238E27FC236}">
                  <a16:creationId xmlns:a16="http://schemas.microsoft.com/office/drawing/2014/main" id="{4AC882EF-7BE2-4840-A5D6-21104FEDB9DB}"/>
                </a:ext>
              </a:extLst>
            </p:cNvPr>
            <p:cNvSpPr>
              <a:spLocks/>
            </p:cNvSpPr>
            <p:nvPr/>
          </p:nvSpPr>
          <p:spPr bwMode="auto">
            <a:xfrm>
              <a:off x="9070543" y="2508250"/>
              <a:ext cx="454025" cy="434975"/>
            </a:xfrm>
            <a:custGeom>
              <a:avLst/>
              <a:gdLst>
                <a:gd name="T0" fmla="*/ 84 w 144"/>
                <a:gd name="T1" fmla="*/ 131 h 138"/>
                <a:gd name="T2" fmla="*/ 7 w 144"/>
                <a:gd name="T3" fmla="*/ 80 h 138"/>
                <a:gd name="T4" fmla="*/ 60 w 144"/>
                <a:gd name="T5" fmla="*/ 7 h 138"/>
                <a:gd name="T6" fmla="*/ 138 w 144"/>
                <a:gd name="T7" fmla="*/ 58 h 138"/>
                <a:gd name="T8" fmla="*/ 84 w 144"/>
                <a:gd name="T9" fmla="*/ 131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138">
                  <a:moveTo>
                    <a:pt x="84" y="131"/>
                  </a:moveTo>
                  <a:cubicBezTo>
                    <a:pt x="48" y="138"/>
                    <a:pt x="13" y="115"/>
                    <a:pt x="7" y="80"/>
                  </a:cubicBezTo>
                  <a:cubicBezTo>
                    <a:pt x="0" y="46"/>
                    <a:pt x="24" y="13"/>
                    <a:pt x="60" y="7"/>
                  </a:cubicBezTo>
                  <a:cubicBezTo>
                    <a:pt x="96" y="0"/>
                    <a:pt x="131" y="23"/>
                    <a:pt x="138" y="58"/>
                  </a:cubicBezTo>
                  <a:cubicBezTo>
                    <a:pt x="144" y="92"/>
                    <a:pt x="120" y="125"/>
                    <a:pt x="84" y="131"/>
                  </a:cubicBezTo>
                  <a:close/>
                </a:path>
              </a:pathLst>
            </a:custGeom>
            <a:solidFill>
              <a:srgbClr val="2C5B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30" name="Freeform 242">
              <a:extLst>
                <a:ext uri="{FF2B5EF4-FFF2-40B4-BE49-F238E27FC236}">
                  <a16:creationId xmlns:a16="http://schemas.microsoft.com/office/drawing/2014/main" id="{6F8A146B-2D97-406D-84BE-6B958A96FB1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105468" y="2543175"/>
              <a:ext cx="384175" cy="365125"/>
            </a:xfrm>
            <a:custGeom>
              <a:avLst/>
              <a:gdLst>
                <a:gd name="T0" fmla="*/ 96 w 122"/>
                <a:gd name="T1" fmla="*/ 13 h 116"/>
                <a:gd name="T2" fmla="*/ 97 w 122"/>
                <a:gd name="T3" fmla="*/ 13 h 116"/>
                <a:gd name="T4" fmla="*/ 96 w 122"/>
                <a:gd name="T5" fmla="*/ 13 h 116"/>
                <a:gd name="T6" fmla="*/ 97 w 122"/>
                <a:gd name="T7" fmla="*/ 13 h 116"/>
                <a:gd name="T8" fmla="*/ 89 w 122"/>
                <a:gd name="T9" fmla="*/ 109 h 116"/>
                <a:gd name="T10" fmla="*/ 107 w 122"/>
                <a:gd name="T11" fmla="*/ 95 h 116"/>
                <a:gd name="T12" fmla="*/ 107 w 122"/>
                <a:gd name="T13" fmla="*/ 95 h 116"/>
                <a:gd name="T14" fmla="*/ 116 w 122"/>
                <a:gd name="T15" fmla="*/ 82 h 116"/>
                <a:gd name="T16" fmla="*/ 121 w 122"/>
                <a:gd name="T17" fmla="*/ 66 h 116"/>
                <a:gd name="T18" fmla="*/ 121 w 122"/>
                <a:gd name="T19" fmla="*/ 64 h 116"/>
                <a:gd name="T20" fmla="*/ 121 w 122"/>
                <a:gd name="T21" fmla="*/ 54 h 116"/>
                <a:gd name="T22" fmla="*/ 119 w 122"/>
                <a:gd name="T23" fmla="*/ 40 h 116"/>
                <a:gd name="T24" fmla="*/ 117 w 122"/>
                <a:gd name="T25" fmla="*/ 37 h 116"/>
                <a:gd name="T26" fmla="*/ 113 w 122"/>
                <a:gd name="T27" fmla="*/ 28 h 116"/>
                <a:gd name="T28" fmla="*/ 108 w 122"/>
                <a:gd name="T29" fmla="*/ 22 h 116"/>
                <a:gd name="T30" fmla="*/ 98 w 122"/>
                <a:gd name="T31" fmla="*/ 12 h 116"/>
                <a:gd name="T32" fmla="*/ 94 w 122"/>
                <a:gd name="T33" fmla="*/ 10 h 116"/>
                <a:gd name="T34" fmla="*/ 90 w 122"/>
                <a:gd name="T35" fmla="*/ 7 h 116"/>
                <a:gd name="T36" fmla="*/ 82 w 122"/>
                <a:gd name="T37" fmla="*/ 4 h 116"/>
                <a:gd name="T38" fmla="*/ 81 w 122"/>
                <a:gd name="T39" fmla="*/ 4 h 116"/>
                <a:gd name="T40" fmla="*/ 54 w 122"/>
                <a:gd name="T41" fmla="*/ 1 h 116"/>
                <a:gd name="T42" fmla="*/ 51 w 122"/>
                <a:gd name="T43" fmla="*/ 1 h 116"/>
                <a:gd name="T44" fmla="*/ 45 w 122"/>
                <a:gd name="T45" fmla="*/ 2 h 116"/>
                <a:gd name="T46" fmla="*/ 35 w 122"/>
                <a:gd name="T47" fmla="*/ 6 h 116"/>
                <a:gd name="T48" fmla="*/ 30 w 122"/>
                <a:gd name="T49" fmla="*/ 9 h 116"/>
                <a:gd name="T50" fmla="*/ 22 w 122"/>
                <a:gd name="T51" fmla="*/ 14 h 116"/>
                <a:gd name="T52" fmla="*/ 14 w 122"/>
                <a:gd name="T53" fmla="*/ 22 h 116"/>
                <a:gd name="T54" fmla="*/ 3 w 122"/>
                <a:gd name="T55" fmla="*/ 42 h 116"/>
                <a:gd name="T56" fmla="*/ 2 w 122"/>
                <a:gd name="T57" fmla="*/ 68 h 116"/>
                <a:gd name="T58" fmla="*/ 37 w 122"/>
                <a:gd name="T59" fmla="*/ 111 h 116"/>
                <a:gd name="T60" fmla="*/ 72 w 122"/>
                <a:gd name="T61" fmla="*/ 115 h 116"/>
                <a:gd name="T62" fmla="*/ 46 w 122"/>
                <a:gd name="T63" fmla="*/ 112 h 116"/>
                <a:gd name="T64" fmla="*/ 24 w 122"/>
                <a:gd name="T65" fmla="*/ 101 h 116"/>
                <a:gd name="T66" fmla="*/ 4 w 122"/>
                <a:gd name="T67" fmla="*/ 45 h 116"/>
                <a:gd name="T68" fmla="*/ 9 w 122"/>
                <a:gd name="T69" fmla="*/ 33 h 116"/>
                <a:gd name="T70" fmla="*/ 20 w 122"/>
                <a:gd name="T71" fmla="*/ 18 h 116"/>
                <a:gd name="T72" fmla="*/ 24 w 122"/>
                <a:gd name="T73" fmla="*/ 15 h 116"/>
                <a:gd name="T74" fmla="*/ 31 w 122"/>
                <a:gd name="T75" fmla="*/ 10 h 116"/>
                <a:gd name="T76" fmla="*/ 39 w 122"/>
                <a:gd name="T77" fmla="*/ 7 h 116"/>
                <a:gd name="T78" fmla="*/ 51 w 122"/>
                <a:gd name="T79" fmla="*/ 3 h 116"/>
                <a:gd name="T80" fmla="*/ 53 w 122"/>
                <a:gd name="T81" fmla="*/ 3 h 116"/>
                <a:gd name="T82" fmla="*/ 69 w 122"/>
                <a:gd name="T83" fmla="*/ 3 h 116"/>
                <a:gd name="T84" fmla="*/ 82 w 122"/>
                <a:gd name="T85" fmla="*/ 6 h 116"/>
                <a:gd name="T86" fmla="*/ 85 w 122"/>
                <a:gd name="T87" fmla="*/ 8 h 116"/>
                <a:gd name="T88" fmla="*/ 92 w 122"/>
                <a:gd name="T89" fmla="*/ 11 h 116"/>
                <a:gd name="T90" fmla="*/ 94 w 122"/>
                <a:gd name="T91" fmla="*/ 12 h 116"/>
                <a:gd name="T92" fmla="*/ 100 w 122"/>
                <a:gd name="T93" fmla="*/ 17 h 116"/>
                <a:gd name="T94" fmla="*/ 101 w 122"/>
                <a:gd name="T95" fmla="*/ 17 h 116"/>
                <a:gd name="T96" fmla="*/ 103 w 122"/>
                <a:gd name="T97" fmla="*/ 19 h 116"/>
                <a:gd name="T98" fmla="*/ 106 w 122"/>
                <a:gd name="T99" fmla="*/ 22 h 116"/>
                <a:gd name="T100" fmla="*/ 108 w 122"/>
                <a:gd name="T101" fmla="*/ 25 h 116"/>
                <a:gd name="T102" fmla="*/ 113 w 122"/>
                <a:gd name="T103" fmla="*/ 32 h 116"/>
                <a:gd name="T104" fmla="*/ 115 w 122"/>
                <a:gd name="T105" fmla="*/ 36 h 116"/>
                <a:gd name="T106" fmla="*/ 117 w 122"/>
                <a:gd name="T107" fmla="*/ 42 h 116"/>
                <a:gd name="T108" fmla="*/ 119 w 122"/>
                <a:gd name="T109" fmla="*/ 52 h 116"/>
                <a:gd name="T110" fmla="*/ 119 w 122"/>
                <a:gd name="T111" fmla="*/ 64 h 116"/>
                <a:gd name="T112" fmla="*/ 118 w 122"/>
                <a:gd name="T113" fmla="*/ 72 h 116"/>
                <a:gd name="T114" fmla="*/ 110 w 122"/>
                <a:gd name="T115" fmla="*/ 87 h 116"/>
                <a:gd name="T116" fmla="*/ 95 w 122"/>
                <a:gd name="T117" fmla="*/ 103 h 116"/>
                <a:gd name="T118" fmla="*/ 80 w 122"/>
                <a:gd name="T119" fmla="*/ 110 h 116"/>
                <a:gd name="T120" fmla="*/ 46 w 122"/>
                <a:gd name="T121" fmla="*/ 112 h 116"/>
                <a:gd name="T122" fmla="*/ 96 w 122"/>
                <a:gd name="T123" fmla="*/ 13 h 116"/>
                <a:gd name="T124" fmla="*/ 97 w 122"/>
                <a:gd name="T125" fmla="*/ 13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2" h="116">
                  <a:moveTo>
                    <a:pt x="97" y="13"/>
                  </a:moveTo>
                  <a:cubicBezTo>
                    <a:pt x="96" y="13"/>
                    <a:pt x="96" y="13"/>
                    <a:pt x="96" y="13"/>
                  </a:cubicBezTo>
                  <a:cubicBezTo>
                    <a:pt x="97" y="14"/>
                    <a:pt x="99" y="16"/>
                    <a:pt x="100" y="17"/>
                  </a:cubicBezTo>
                  <a:cubicBezTo>
                    <a:pt x="99" y="15"/>
                    <a:pt x="98" y="14"/>
                    <a:pt x="97" y="13"/>
                  </a:cubicBezTo>
                  <a:close/>
                  <a:moveTo>
                    <a:pt x="97" y="13"/>
                  </a:moveTo>
                  <a:cubicBezTo>
                    <a:pt x="96" y="13"/>
                    <a:pt x="96" y="13"/>
                    <a:pt x="96" y="13"/>
                  </a:cubicBezTo>
                  <a:cubicBezTo>
                    <a:pt x="97" y="14"/>
                    <a:pt x="99" y="16"/>
                    <a:pt x="100" y="17"/>
                  </a:cubicBezTo>
                  <a:cubicBezTo>
                    <a:pt x="99" y="15"/>
                    <a:pt x="98" y="14"/>
                    <a:pt x="97" y="13"/>
                  </a:cubicBezTo>
                  <a:close/>
                  <a:moveTo>
                    <a:pt x="81" y="112"/>
                  </a:moveTo>
                  <a:cubicBezTo>
                    <a:pt x="84" y="111"/>
                    <a:pt x="87" y="110"/>
                    <a:pt x="89" y="109"/>
                  </a:cubicBezTo>
                  <a:cubicBezTo>
                    <a:pt x="92" y="108"/>
                    <a:pt x="94" y="106"/>
                    <a:pt x="97" y="105"/>
                  </a:cubicBezTo>
                  <a:cubicBezTo>
                    <a:pt x="101" y="102"/>
                    <a:pt x="104" y="99"/>
                    <a:pt x="107" y="95"/>
                  </a:cubicBezTo>
                  <a:cubicBezTo>
                    <a:pt x="107" y="95"/>
                    <a:pt x="107" y="95"/>
                    <a:pt x="107" y="95"/>
                  </a:cubicBezTo>
                  <a:cubicBezTo>
                    <a:pt x="107" y="95"/>
                    <a:pt x="107" y="95"/>
                    <a:pt x="107" y="95"/>
                  </a:cubicBezTo>
                  <a:cubicBezTo>
                    <a:pt x="110" y="92"/>
                    <a:pt x="112" y="89"/>
                    <a:pt x="114" y="86"/>
                  </a:cubicBezTo>
                  <a:cubicBezTo>
                    <a:pt x="115" y="85"/>
                    <a:pt x="115" y="83"/>
                    <a:pt x="116" y="82"/>
                  </a:cubicBezTo>
                  <a:cubicBezTo>
                    <a:pt x="118" y="79"/>
                    <a:pt x="119" y="75"/>
                    <a:pt x="120" y="72"/>
                  </a:cubicBezTo>
                  <a:cubicBezTo>
                    <a:pt x="120" y="70"/>
                    <a:pt x="121" y="68"/>
                    <a:pt x="121" y="66"/>
                  </a:cubicBezTo>
                  <a:cubicBezTo>
                    <a:pt x="121" y="65"/>
                    <a:pt x="121" y="65"/>
                    <a:pt x="121" y="65"/>
                  </a:cubicBezTo>
                  <a:cubicBezTo>
                    <a:pt x="121" y="65"/>
                    <a:pt x="121" y="64"/>
                    <a:pt x="121" y="64"/>
                  </a:cubicBezTo>
                  <a:cubicBezTo>
                    <a:pt x="122" y="60"/>
                    <a:pt x="122" y="57"/>
                    <a:pt x="121" y="54"/>
                  </a:cubicBezTo>
                  <a:cubicBezTo>
                    <a:pt x="121" y="54"/>
                    <a:pt x="121" y="54"/>
                    <a:pt x="121" y="54"/>
                  </a:cubicBezTo>
                  <a:cubicBezTo>
                    <a:pt x="121" y="52"/>
                    <a:pt x="121" y="50"/>
                    <a:pt x="121" y="48"/>
                  </a:cubicBezTo>
                  <a:cubicBezTo>
                    <a:pt x="120" y="45"/>
                    <a:pt x="119" y="43"/>
                    <a:pt x="119" y="40"/>
                  </a:cubicBezTo>
                  <a:cubicBezTo>
                    <a:pt x="118" y="40"/>
                    <a:pt x="118" y="40"/>
                    <a:pt x="118" y="40"/>
                  </a:cubicBezTo>
                  <a:cubicBezTo>
                    <a:pt x="118" y="39"/>
                    <a:pt x="118" y="38"/>
                    <a:pt x="117" y="37"/>
                  </a:cubicBezTo>
                  <a:cubicBezTo>
                    <a:pt x="117" y="35"/>
                    <a:pt x="116" y="33"/>
                    <a:pt x="115" y="31"/>
                  </a:cubicBezTo>
                  <a:cubicBezTo>
                    <a:pt x="114" y="30"/>
                    <a:pt x="114" y="29"/>
                    <a:pt x="113" y="28"/>
                  </a:cubicBezTo>
                  <a:cubicBezTo>
                    <a:pt x="112" y="27"/>
                    <a:pt x="111" y="26"/>
                    <a:pt x="110" y="25"/>
                  </a:cubicBezTo>
                  <a:cubicBezTo>
                    <a:pt x="110" y="24"/>
                    <a:pt x="109" y="23"/>
                    <a:pt x="108" y="22"/>
                  </a:cubicBezTo>
                  <a:cubicBezTo>
                    <a:pt x="107" y="20"/>
                    <a:pt x="105" y="18"/>
                    <a:pt x="103" y="17"/>
                  </a:cubicBezTo>
                  <a:cubicBezTo>
                    <a:pt x="102" y="15"/>
                    <a:pt x="100" y="14"/>
                    <a:pt x="98" y="12"/>
                  </a:cubicBezTo>
                  <a:cubicBezTo>
                    <a:pt x="97" y="12"/>
                    <a:pt x="97" y="12"/>
                    <a:pt x="96" y="11"/>
                  </a:cubicBezTo>
                  <a:cubicBezTo>
                    <a:pt x="95" y="11"/>
                    <a:pt x="95" y="10"/>
                    <a:pt x="94" y="10"/>
                  </a:cubicBezTo>
                  <a:cubicBezTo>
                    <a:pt x="93" y="9"/>
                    <a:pt x="93" y="9"/>
                    <a:pt x="93" y="9"/>
                  </a:cubicBezTo>
                  <a:cubicBezTo>
                    <a:pt x="92" y="8"/>
                    <a:pt x="91" y="8"/>
                    <a:pt x="90" y="7"/>
                  </a:cubicBezTo>
                  <a:cubicBezTo>
                    <a:pt x="87" y="6"/>
                    <a:pt x="85" y="5"/>
                    <a:pt x="82" y="4"/>
                  </a:cubicBezTo>
                  <a:cubicBezTo>
                    <a:pt x="82" y="4"/>
                    <a:pt x="82" y="4"/>
                    <a:pt x="82" y="4"/>
                  </a:cubicBezTo>
                  <a:cubicBezTo>
                    <a:pt x="82" y="4"/>
                    <a:pt x="82" y="4"/>
                    <a:pt x="82" y="4"/>
                  </a:cubicBezTo>
                  <a:cubicBezTo>
                    <a:pt x="81" y="4"/>
                    <a:pt x="81" y="4"/>
                    <a:pt x="81" y="4"/>
                  </a:cubicBezTo>
                  <a:cubicBezTo>
                    <a:pt x="76" y="2"/>
                    <a:pt x="71" y="1"/>
                    <a:pt x="66" y="1"/>
                  </a:cubicBezTo>
                  <a:cubicBezTo>
                    <a:pt x="62" y="0"/>
                    <a:pt x="58" y="0"/>
                    <a:pt x="54" y="1"/>
                  </a:cubicBezTo>
                  <a:cubicBezTo>
                    <a:pt x="54" y="1"/>
                    <a:pt x="54" y="1"/>
                    <a:pt x="53" y="1"/>
                  </a:cubicBezTo>
                  <a:cubicBezTo>
                    <a:pt x="53" y="1"/>
                    <a:pt x="52" y="1"/>
                    <a:pt x="51" y="1"/>
                  </a:cubicBezTo>
                  <a:cubicBezTo>
                    <a:pt x="51" y="1"/>
                    <a:pt x="51" y="1"/>
                    <a:pt x="50" y="1"/>
                  </a:cubicBezTo>
                  <a:cubicBezTo>
                    <a:pt x="48" y="2"/>
                    <a:pt x="47" y="2"/>
                    <a:pt x="45" y="2"/>
                  </a:cubicBezTo>
                  <a:cubicBezTo>
                    <a:pt x="42" y="3"/>
                    <a:pt x="40" y="4"/>
                    <a:pt x="38" y="5"/>
                  </a:cubicBezTo>
                  <a:cubicBezTo>
                    <a:pt x="37" y="5"/>
                    <a:pt x="36" y="6"/>
                    <a:pt x="35" y="6"/>
                  </a:cubicBezTo>
                  <a:cubicBezTo>
                    <a:pt x="34" y="6"/>
                    <a:pt x="33" y="7"/>
                    <a:pt x="31" y="8"/>
                  </a:cubicBezTo>
                  <a:cubicBezTo>
                    <a:pt x="31" y="8"/>
                    <a:pt x="30" y="8"/>
                    <a:pt x="30" y="9"/>
                  </a:cubicBezTo>
                  <a:cubicBezTo>
                    <a:pt x="27" y="10"/>
                    <a:pt x="25" y="12"/>
                    <a:pt x="23" y="13"/>
                  </a:cubicBezTo>
                  <a:cubicBezTo>
                    <a:pt x="23" y="14"/>
                    <a:pt x="22" y="14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19" y="16"/>
                    <a:pt x="16" y="19"/>
                    <a:pt x="14" y="22"/>
                  </a:cubicBezTo>
                  <a:cubicBezTo>
                    <a:pt x="12" y="25"/>
                    <a:pt x="10" y="27"/>
                    <a:pt x="8" y="30"/>
                  </a:cubicBezTo>
                  <a:cubicBezTo>
                    <a:pt x="6" y="34"/>
                    <a:pt x="4" y="38"/>
                    <a:pt x="3" y="42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0" y="50"/>
                    <a:pt x="0" y="59"/>
                    <a:pt x="2" y="68"/>
                  </a:cubicBezTo>
                  <a:cubicBezTo>
                    <a:pt x="4" y="83"/>
                    <a:pt x="13" y="96"/>
                    <a:pt x="25" y="104"/>
                  </a:cubicBezTo>
                  <a:cubicBezTo>
                    <a:pt x="29" y="107"/>
                    <a:pt x="33" y="109"/>
                    <a:pt x="37" y="111"/>
                  </a:cubicBezTo>
                  <a:cubicBezTo>
                    <a:pt x="40" y="112"/>
                    <a:pt x="43" y="113"/>
                    <a:pt x="47" y="114"/>
                  </a:cubicBezTo>
                  <a:cubicBezTo>
                    <a:pt x="55" y="116"/>
                    <a:pt x="63" y="116"/>
                    <a:pt x="72" y="115"/>
                  </a:cubicBezTo>
                  <a:cubicBezTo>
                    <a:pt x="75" y="114"/>
                    <a:pt x="78" y="113"/>
                    <a:pt x="81" y="112"/>
                  </a:cubicBezTo>
                  <a:close/>
                  <a:moveTo>
                    <a:pt x="46" y="112"/>
                  </a:moveTo>
                  <a:cubicBezTo>
                    <a:pt x="42" y="111"/>
                    <a:pt x="39" y="109"/>
                    <a:pt x="36" y="108"/>
                  </a:cubicBezTo>
                  <a:cubicBezTo>
                    <a:pt x="31" y="106"/>
                    <a:pt x="28" y="104"/>
                    <a:pt x="24" y="101"/>
                  </a:cubicBezTo>
                  <a:cubicBezTo>
                    <a:pt x="14" y="93"/>
                    <a:pt x="6" y="81"/>
                    <a:pt x="4" y="68"/>
                  </a:cubicBezTo>
                  <a:cubicBezTo>
                    <a:pt x="2" y="60"/>
                    <a:pt x="2" y="53"/>
                    <a:pt x="4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5" y="41"/>
                    <a:pt x="7" y="37"/>
                    <a:pt x="9" y="33"/>
                  </a:cubicBezTo>
                  <a:cubicBezTo>
                    <a:pt x="11" y="30"/>
                    <a:pt x="13" y="27"/>
                    <a:pt x="15" y="24"/>
                  </a:cubicBezTo>
                  <a:cubicBezTo>
                    <a:pt x="17" y="22"/>
                    <a:pt x="18" y="20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2" y="17"/>
                    <a:pt x="23" y="16"/>
                    <a:pt x="24" y="15"/>
                  </a:cubicBezTo>
                  <a:cubicBezTo>
                    <a:pt x="26" y="14"/>
                    <a:pt x="28" y="12"/>
                    <a:pt x="30" y="11"/>
                  </a:cubicBezTo>
                  <a:cubicBezTo>
                    <a:pt x="30" y="11"/>
                    <a:pt x="31" y="11"/>
                    <a:pt x="31" y="10"/>
                  </a:cubicBezTo>
                  <a:cubicBezTo>
                    <a:pt x="32" y="10"/>
                    <a:pt x="32" y="10"/>
                    <a:pt x="33" y="9"/>
                  </a:cubicBezTo>
                  <a:cubicBezTo>
                    <a:pt x="35" y="8"/>
                    <a:pt x="37" y="7"/>
                    <a:pt x="39" y="7"/>
                  </a:cubicBezTo>
                  <a:cubicBezTo>
                    <a:pt x="41" y="6"/>
                    <a:pt x="43" y="5"/>
                    <a:pt x="45" y="5"/>
                  </a:cubicBezTo>
                  <a:cubicBezTo>
                    <a:pt x="47" y="4"/>
                    <a:pt x="49" y="4"/>
                    <a:pt x="51" y="3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2" y="3"/>
                    <a:pt x="52" y="3"/>
                    <a:pt x="53" y="3"/>
                  </a:cubicBezTo>
                  <a:cubicBezTo>
                    <a:pt x="54" y="3"/>
                    <a:pt x="55" y="3"/>
                    <a:pt x="56" y="3"/>
                  </a:cubicBezTo>
                  <a:cubicBezTo>
                    <a:pt x="61" y="2"/>
                    <a:pt x="65" y="2"/>
                    <a:pt x="69" y="3"/>
                  </a:cubicBezTo>
                  <a:cubicBezTo>
                    <a:pt x="73" y="3"/>
                    <a:pt x="77" y="4"/>
                    <a:pt x="81" y="6"/>
                  </a:cubicBezTo>
                  <a:cubicBezTo>
                    <a:pt x="81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3" y="7"/>
                    <a:pt x="84" y="7"/>
                    <a:pt x="85" y="8"/>
                  </a:cubicBezTo>
                  <a:cubicBezTo>
                    <a:pt x="85" y="8"/>
                    <a:pt x="85" y="8"/>
                    <a:pt x="85" y="8"/>
                  </a:cubicBezTo>
                  <a:cubicBezTo>
                    <a:pt x="88" y="8"/>
                    <a:pt x="90" y="10"/>
                    <a:pt x="92" y="11"/>
                  </a:cubicBezTo>
                  <a:cubicBezTo>
                    <a:pt x="93" y="11"/>
                    <a:pt x="93" y="11"/>
                    <a:pt x="93" y="11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4" y="12"/>
                    <a:pt x="95" y="13"/>
                    <a:pt x="96" y="13"/>
                  </a:cubicBezTo>
                  <a:cubicBezTo>
                    <a:pt x="97" y="14"/>
                    <a:pt x="99" y="16"/>
                    <a:pt x="100" y="17"/>
                  </a:cubicBezTo>
                  <a:cubicBezTo>
                    <a:pt x="100" y="17"/>
                    <a:pt x="100" y="17"/>
                    <a:pt x="100" y="17"/>
                  </a:cubicBezTo>
                  <a:cubicBezTo>
                    <a:pt x="101" y="17"/>
                    <a:pt x="101" y="17"/>
                    <a:pt x="101" y="17"/>
                  </a:cubicBezTo>
                  <a:cubicBezTo>
                    <a:pt x="101" y="18"/>
                    <a:pt x="101" y="18"/>
                    <a:pt x="101" y="18"/>
                  </a:cubicBezTo>
                  <a:cubicBezTo>
                    <a:pt x="102" y="18"/>
                    <a:pt x="102" y="19"/>
                    <a:pt x="103" y="19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4" y="20"/>
                    <a:pt x="105" y="21"/>
                    <a:pt x="106" y="22"/>
                  </a:cubicBezTo>
                  <a:cubicBezTo>
                    <a:pt x="106" y="23"/>
                    <a:pt x="106" y="23"/>
                    <a:pt x="107" y="23"/>
                  </a:cubicBezTo>
                  <a:cubicBezTo>
                    <a:pt x="107" y="24"/>
                    <a:pt x="107" y="24"/>
                    <a:pt x="108" y="25"/>
                  </a:cubicBezTo>
                  <a:cubicBezTo>
                    <a:pt x="108" y="25"/>
                    <a:pt x="108" y="26"/>
                    <a:pt x="109" y="26"/>
                  </a:cubicBezTo>
                  <a:cubicBezTo>
                    <a:pt x="110" y="28"/>
                    <a:pt x="112" y="30"/>
                    <a:pt x="113" y="32"/>
                  </a:cubicBezTo>
                  <a:cubicBezTo>
                    <a:pt x="113" y="33"/>
                    <a:pt x="114" y="34"/>
                    <a:pt x="115" y="36"/>
                  </a:cubicBezTo>
                  <a:cubicBezTo>
                    <a:pt x="115" y="36"/>
                    <a:pt x="115" y="36"/>
                    <a:pt x="115" y="36"/>
                  </a:cubicBezTo>
                  <a:cubicBezTo>
                    <a:pt x="115" y="36"/>
                    <a:pt x="115" y="36"/>
                    <a:pt x="115" y="36"/>
                  </a:cubicBezTo>
                  <a:cubicBezTo>
                    <a:pt x="116" y="38"/>
                    <a:pt x="116" y="40"/>
                    <a:pt x="117" y="42"/>
                  </a:cubicBezTo>
                  <a:cubicBezTo>
                    <a:pt x="118" y="44"/>
                    <a:pt x="118" y="46"/>
                    <a:pt x="118" y="48"/>
                  </a:cubicBezTo>
                  <a:cubicBezTo>
                    <a:pt x="119" y="49"/>
                    <a:pt x="119" y="51"/>
                    <a:pt x="119" y="52"/>
                  </a:cubicBezTo>
                  <a:cubicBezTo>
                    <a:pt x="120" y="56"/>
                    <a:pt x="120" y="60"/>
                    <a:pt x="119" y="64"/>
                  </a:cubicBezTo>
                  <a:cubicBezTo>
                    <a:pt x="119" y="64"/>
                    <a:pt x="119" y="64"/>
                    <a:pt x="119" y="64"/>
                  </a:cubicBezTo>
                  <a:cubicBezTo>
                    <a:pt x="119" y="65"/>
                    <a:pt x="119" y="65"/>
                    <a:pt x="119" y="66"/>
                  </a:cubicBezTo>
                  <a:cubicBezTo>
                    <a:pt x="118" y="68"/>
                    <a:pt x="118" y="70"/>
                    <a:pt x="118" y="72"/>
                  </a:cubicBezTo>
                  <a:cubicBezTo>
                    <a:pt x="116" y="76"/>
                    <a:pt x="115" y="80"/>
                    <a:pt x="112" y="84"/>
                  </a:cubicBezTo>
                  <a:cubicBezTo>
                    <a:pt x="112" y="85"/>
                    <a:pt x="111" y="86"/>
                    <a:pt x="110" y="87"/>
                  </a:cubicBezTo>
                  <a:cubicBezTo>
                    <a:pt x="108" y="91"/>
                    <a:pt x="106" y="94"/>
                    <a:pt x="103" y="96"/>
                  </a:cubicBezTo>
                  <a:cubicBezTo>
                    <a:pt x="101" y="99"/>
                    <a:pt x="98" y="101"/>
                    <a:pt x="95" y="103"/>
                  </a:cubicBezTo>
                  <a:cubicBezTo>
                    <a:pt x="93" y="104"/>
                    <a:pt x="91" y="106"/>
                    <a:pt x="88" y="107"/>
                  </a:cubicBezTo>
                  <a:cubicBezTo>
                    <a:pt x="86" y="108"/>
                    <a:pt x="83" y="109"/>
                    <a:pt x="80" y="110"/>
                  </a:cubicBezTo>
                  <a:cubicBezTo>
                    <a:pt x="77" y="111"/>
                    <a:pt x="75" y="112"/>
                    <a:pt x="72" y="113"/>
                  </a:cubicBezTo>
                  <a:cubicBezTo>
                    <a:pt x="63" y="114"/>
                    <a:pt x="54" y="114"/>
                    <a:pt x="46" y="112"/>
                  </a:cubicBezTo>
                  <a:close/>
                  <a:moveTo>
                    <a:pt x="97" y="13"/>
                  </a:moveTo>
                  <a:cubicBezTo>
                    <a:pt x="96" y="13"/>
                    <a:pt x="96" y="13"/>
                    <a:pt x="96" y="13"/>
                  </a:cubicBezTo>
                  <a:cubicBezTo>
                    <a:pt x="97" y="14"/>
                    <a:pt x="99" y="16"/>
                    <a:pt x="100" y="17"/>
                  </a:cubicBezTo>
                  <a:cubicBezTo>
                    <a:pt x="99" y="15"/>
                    <a:pt x="98" y="14"/>
                    <a:pt x="97" y="13"/>
                  </a:cubicBezTo>
                  <a:close/>
                </a:path>
              </a:pathLst>
            </a:custGeom>
            <a:solidFill>
              <a:srgbClr val="82B3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31" name="Freeform 243">
              <a:extLst>
                <a:ext uri="{FF2B5EF4-FFF2-40B4-BE49-F238E27FC236}">
                  <a16:creationId xmlns:a16="http://schemas.microsoft.com/office/drawing/2014/main" id="{F3FBDF68-AAB9-4E30-996D-9D9CEEF71E6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168968" y="2652713"/>
              <a:ext cx="258763" cy="144463"/>
            </a:xfrm>
            <a:custGeom>
              <a:avLst/>
              <a:gdLst>
                <a:gd name="T0" fmla="*/ 45 w 82"/>
                <a:gd name="T1" fmla="*/ 40 h 46"/>
                <a:gd name="T2" fmla="*/ 50 w 82"/>
                <a:gd name="T3" fmla="*/ 25 h 46"/>
                <a:gd name="T4" fmla="*/ 68 w 82"/>
                <a:gd name="T5" fmla="*/ 22 h 46"/>
                <a:gd name="T6" fmla="*/ 65 w 82"/>
                <a:gd name="T7" fmla="*/ 26 h 46"/>
                <a:gd name="T8" fmla="*/ 62 w 82"/>
                <a:gd name="T9" fmla="*/ 31 h 46"/>
                <a:gd name="T10" fmla="*/ 72 w 82"/>
                <a:gd name="T11" fmla="*/ 35 h 46"/>
                <a:gd name="T12" fmla="*/ 76 w 82"/>
                <a:gd name="T13" fmla="*/ 30 h 46"/>
                <a:gd name="T14" fmla="*/ 78 w 82"/>
                <a:gd name="T15" fmla="*/ 20 h 46"/>
                <a:gd name="T16" fmla="*/ 81 w 82"/>
                <a:gd name="T17" fmla="*/ 13 h 46"/>
                <a:gd name="T18" fmla="*/ 73 w 82"/>
                <a:gd name="T19" fmla="*/ 8 h 46"/>
                <a:gd name="T20" fmla="*/ 55 w 82"/>
                <a:gd name="T21" fmla="*/ 1 h 46"/>
                <a:gd name="T22" fmla="*/ 51 w 82"/>
                <a:gd name="T23" fmla="*/ 2 h 46"/>
                <a:gd name="T24" fmla="*/ 43 w 82"/>
                <a:gd name="T25" fmla="*/ 7 h 46"/>
                <a:gd name="T26" fmla="*/ 41 w 82"/>
                <a:gd name="T27" fmla="*/ 10 h 46"/>
                <a:gd name="T28" fmla="*/ 38 w 82"/>
                <a:gd name="T29" fmla="*/ 19 h 46"/>
                <a:gd name="T30" fmla="*/ 19 w 82"/>
                <a:gd name="T31" fmla="*/ 24 h 46"/>
                <a:gd name="T32" fmla="*/ 25 w 82"/>
                <a:gd name="T33" fmla="*/ 16 h 46"/>
                <a:gd name="T34" fmla="*/ 28 w 82"/>
                <a:gd name="T35" fmla="*/ 15 h 46"/>
                <a:gd name="T36" fmla="*/ 24 w 82"/>
                <a:gd name="T37" fmla="*/ 4 h 46"/>
                <a:gd name="T38" fmla="*/ 12 w 82"/>
                <a:gd name="T39" fmla="*/ 12 h 46"/>
                <a:gd name="T40" fmla="*/ 8 w 82"/>
                <a:gd name="T41" fmla="*/ 22 h 46"/>
                <a:gd name="T42" fmla="*/ 0 w 82"/>
                <a:gd name="T43" fmla="*/ 27 h 46"/>
                <a:gd name="T44" fmla="*/ 10 w 82"/>
                <a:gd name="T45" fmla="*/ 32 h 46"/>
                <a:gd name="T46" fmla="*/ 11 w 82"/>
                <a:gd name="T47" fmla="*/ 35 h 46"/>
                <a:gd name="T48" fmla="*/ 28 w 82"/>
                <a:gd name="T49" fmla="*/ 46 h 46"/>
                <a:gd name="T50" fmla="*/ 34 w 82"/>
                <a:gd name="T51" fmla="*/ 46 h 46"/>
                <a:gd name="T52" fmla="*/ 52 w 82"/>
                <a:gd name="T53" fmla="*/ 15 h 46"/>
                <a:gd name="T54" fmla="*/ 53 w 82"/>
                <a:gd name="T55" fmla="*/ 13 h 46"/>
                <a:gd name="T56" fmla="*/ 60 w 82"/>
                <a:gd name="T57" fmla="*/ 11 h 46"/>
                <a:gd name="T58" fmla="*/ 67 w 82"/>
                <a:gd name="T59" fmla="*/ 15 h 46"/>
                <a:gd name="T60" fmla="*/ 51 w 82"/>
                <a:gd name="T61" fmla="*/ 17 h 46"/>
                <a:gd name="T62" fmla="*/ 37 w 82"/>
                <a:gd name="T63" fmla="*/ 27 h 46"/>
                <a:gd name="T64" fmla="*/ 35 w 82"/>
                <a:gd name="T65" fmla="*/ 33 h 46"/>
                <a:gd name="T66" fmla="*/ 24 w 82"/>
                <a:gd name="T67" fmla="*/ 35 h 46"/>
                <a:gd name="T68" fmla="*/ 37 w 82"/>
                <a:gd name="T69" fmla="*/ 2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2" h="46">
                  <a:moveTo>
                    <a:pt x="41" y="43"/>
                  </a:moveTo>
                  <a:cubicBezTo>
                    <a:pt x="43" y="42"/>
                    <a:pt x="44" y="41"/>
                    <a:pt x="45" y="40"/>
                  </a:cubicBezTo>
                  <a:cubicBezTo>
                    <a:pt x="46" y="39"/>
                    <a:pt x="47" y="38"/>
                    <a:pt x="47" y="37"/>
                  </a:cubicBezTo>
                  <a:cubicBezTo>
                    <a:pt x="49" y="34"/>
                    <a:pt x="49" y="30"/>
                    <a:pt x="50" y="25"/>
                  </a:cubicBezTo>
                  <a:cubicBezTo>
                    <a:pt x="50" y="25"/>
                    <a:pt x="50" y="25"/>
                    <a:pt x="50" y="25"/>
                  </a:cubicBezTo>
                  <a:cubicBezTo>
                    <a:pt x="68" y="22"/>
                    <a:pt x="68" y="22"/>
                    <a:pt x="68" y="22"/>
                  </a:cubicBezTo>
                  <a:cubicBezTo>
                    <a:pt x="67" y="23"/>
                    <a:pt x="67" y="23"/>
                    <a:pt x="66" y="24"/>
                  </a:cubicBezTo>
                  <a:cubicBezTo>
                    <a:pt x="66" y="25"/>
                    <a:pt x="66" y="25"/>
                    <a:pt x="65" y="26"/>
                  </a:cubicBezTo>
                  <a:cubicBezTo>
                    <a:pt x="64" y="27"/>
                    <a:pt x="63" y="27"/>
                    <a:pt x="61" y="28"/>
                  </a:cubicBezTo>
                  <a:cubicBezTo>
                    <a:pt x="62" y="31"/>
                    <a:pt x="62" y="31"/>
                    <a:pt x="62" y="31"/>
                  </a:cubicBezTo>
                  <a:cubicBezTo>
                    <a:pt x="65" y="39"/>
                    <a:pt x="65" y="39"/>
                    <a:pt x="65" y="39"/>
                  </a:cubicBezTo>
                  <a:cubicBezTo>
                    <a:pt x="68" y="38"/>
                    <a:pt x="70" y="36"/>
                    <a:pt x="72" y="35"/>
                  </a:cubicBezTo>
                  <a:cubicBezTo>
                    <a:pt x="73" y="34"/>
                    <a:pt x="74" y="33"/>
                    <a:pt x="75" y="32"/>
                  </a:cubicBezTo>
                  <a:cubicBezTo>
                    <a:pt x="75" y="31"/>
                    <a:pt x="76" y="30"/>
                    <a:pt x="76" y="30"/>
                  </a:cubicBezTo>
                  <a:cubicBezTo>
                    <a:pt x="76" y="29"/>
                    <a:pt x="76" y="28"/>
                    <a:pt x="77" y="28"/>
                  </a:cubicBezTo>
                  <a:cubicBezTo>
                    <a:pt x="77" y="25"/>
                    <a:pt x="78" y="23"/>
                    <a:pt x="78" y="20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81" y="13"/>
                    <a:pt x="81" y="13"/>
                    <a:pt x="81" y="13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6" y="11"/>
                    <a:pt x="75" y="9"/>
                    <a:pt x="73" y="8"/>
                  </a:cubicBezTo>
                  <a:cubicBezTo>
                    <a:pt x="72" y="6"/>
                    <a:pt x="70" y="4"/>
                    <a:pt x="68" y="3"/>
                  </a:cubicBezTo>
                  <a:cubicBezTo>
                    <a:pt x="64" y="0"/>
                    <a:pt x="60" y="0"/>
                    <a:pt x="55" y="1"/>
                  </a:cubicBezTo>
                  <a:cubicBezTo>
                    <a:pt x="54" y="1"/>
                    <a:pt x="53" y="1"/>
                    <a:pt x="52" y="1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48" y="3"/>
                    <a:pt x="46" y="4"/>
                    <a:pt x="44" y="6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7"/>
                    <a:pt x="43" y="7"/>
                    <a:pt x="42" y="8"/>
                  </a:cubicBezTo>
                  <a:cubicBezTo>
                    <a:pt x="42" y="8"/>
                    <a:pt x="42" y="9"/>
                    <a:pt x="41" y="10"/>
                  </a:cubicBezTo>
                  <a:cubicBezTo>
                    <a:pt x="40" y="11"/>
                    <a:pt x="40" y="12"/>
                    <a:pt x="39" y="14"/>
                  </a:cubicBezTo>
                  <a:cubicBezTo>
                    <a:pt x="39" y="15"/>
                    <a:pt x="39" y="17"/>
                    <a:pt x="38" y="19"/>
                  </a:cubicBezTo>
                  <a:cubicBezTo>
                    <a:pt x="38" y="19"/>
                    <a:pt x="38" y="20"/>
                    <a:pt x="38" y="20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20" y="22"/>
                    <a:pt x="21" y="20"/>
                    <a:pt x="22" y="19"/>
                  </a:cubicBezTo>
                  <a:cubicBezTo>
                    <a:pt x="23" y="18"/>
                    <a:pt x="24" y="17"/>
                    <a:pt x="25" y="16"/>
                  </a:cubicBezTo>
                  <a:cubicBezTo>
                    <a:pt x="26" y="16"/>
                    <a:pt x="26" y="16"/>
                    <a:pt x="27" y="16"/>
                  </a:cubicBezTo>
                  <a:cubicBezTo>
                    <a:pt x="27" y="15"/>
                    <a:pt x="27" y="15"/>
                    <a:pt x="28" y="15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3" y="5"/>
                    <a:pt x="21" y="5"/>
                    <a:pt x="19" y="6"/>
                  </a:cubicBezTo>
                  <a:cubicBezTo>
                    <a:pt x="16" y="8"/>
                    <a:pt x="14" y="10"/>
                    <a:pt x="12" y="12"/>
                  </a:cubicBezTo>
                  <a:cubicBezTo>
                    <a:pt x="11" y="14"/>
                    <a:pt x="10" y="16"/>
                    <a:pt x="9" y="18"/>
                  </a:cubicBezTo>
                  <a:cubicBezTo>
                    <a:pt x="9" y="19"/>
                    <a:pt x="8" y="21"/>
                    <a:pt x="8" y="22"/>
                  </a:cubicBezTo>
                  <a:cubicBezTo>
                    <a:pt x="8" y="23"/>
                    <a:pt x="8" y="24"/>
                    <a:pt x="8" y="26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3"/>
                    <a:pt x="11" y="34"/>
                    <a:pt x="11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3" y="39"/>
                    <a:pt x="16" y="42"/>
                    <a:pt x="19" y="44"/>
                  </a:cubicBezTo>
                  <a:cubicBezTo>
                    <a:pt x="22" y="45"/>
                    <a:pt x="25" y="46"/>
                    <a:pt x="28" y="46"/>
                  </a:cubicBezTo>
                  <a:cubicBezTo>
                    <a:pt x="29" y="46"/>
                    <a:pt x="30" y="46"/>
                    <a:pt x="31" y="46"/>
                  </a:cubicBezTo>
                  <a:cubicBezTo>
                    <a:pt x="32" y="46"/>
                    <a:pt x="33" y="46"/>
                    <a:pt x="34" y="46"/>
                  </a:cubicBezTo>
                  <a:cubicBezTo>
                    <a:pt x="37" y="45"/>
                    <a:pt x="39" y="44"/>
                    <a:pt x="41" y="43"/>
                  </a:cubicBezTo>
                  <a:close/>
                  <a:moveTo>
                    <a:pt x="52" y="15"/>
                  </a:moveTo>
                  <a:cubicBezTo>
                    <a:pt x="52" y="15"/>
                    <a:pt x="52" y="15"/>
                    <a:pt x="52" y="15"/>
                  </a:cubicBezTo>
                  <a:cubicBezTo>
                    <a:pt x="52" y="14"/>
                    <a:pt x="53" y="14"/>
                    <a:pt x="53" y="13"/>
                  </a:cubicBezTo>
                  <a:cubicBezTo>
                    <a:pt x="55" y="12"/>
                    <a:pt x="56" y="12"/>
                    <a:pt x="58" y="11"/>
                  </a:cubicBezTo>
                  <a:cubicBezTo>
                    <a:pt x="58" y="11"/>
                    <a:pt x="59" y="11"/>
                    <a:pt x="60" y="11"/>
                  </a:cubicBezTo>
                  <a:cubicBezTo>
                    <a:pt x="61" y="11"/>
                    <a:pt x="62" y="12"/>
                    <a:pt x="63" y="12"/>
                  </a:cubicBezTo>
                  <a:cubicBezTo>
                    <a:pt x="64" y="13"/>
                    <a:pt x="66" y="14"/>
                    <a:pt x="67" y="15"/>
                  </a:cubicBezTo>
                  <a:cubicBezTo>
                    <a:pt x="51" y="18"/>
                    <a:pt x="51" y="18"/>
                    <a:pt x="51" y="18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51" y="16"/>
                    <a:pt x="52" y="16"/>
                    <a:pt x="52" y="15"/>
                  </a:cubicBezTo>
                  <a:close/>
                  <a:moveTo>
                    <a:pt x="37" y="27"/>
                  </a:moveTo>
                  <a:cubicBezTo>
                    <a:pt x="37" y="30"/>
                    <a:pt x="36" y="32"/>
                    <a:pt x="35" y="33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4" y="34"/>
                    <a:pt x="32" y="35"/>
                    <a:pt x="30" y="36"/>
                  </a:cubicBezTo>
                  <a:cubicBezTo>
                    <a:pt x="28" y="36"/>
                    <a:pt x="26" y="36"/>
                    <a:pt x="24" y="35"/>
                  </a:cubicBezTo>
                  <a:cubicBezTo>
                    <a:pt x="22" y="34"/>
                    <a:pt x="21" y="32"/>
                    <a:pt x="20" y="30"/>
                  </a:cubicBezTo>
                  <a:lnTo>
                    <a:pt x="37" y="27"/>
                  </a:lnTo>
                  <a:close/>
                </a:path>
              </a:pathLst>
            </a:custGeom>
            <a:solidFill>
              <a:srgbClr val="82B3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32" name="Freeform 244">
              <a:extLst>
                <a:ext uri="{FF2B5EF4-FFF2-40B4-BE49-F238E27FC236}">
                  <a16:creationId xmlns:a16="http://schemas.microsoft.com/office/drawing/2014/main" id="{21D66496-6F8E-4EC7-B791-A79171A5D4D6}"/>
                </a:ext>
              </a:extLst>
            </p:cNvPr>
            <p:cNvSpPr>
              <a:spLocks/>
            </p:cNvSpPr>
            <p:nvPr/>
          </p:nvSpPr>
          <p:spPr bwMode="auto">
            <a:xfrm>
              <a:off x="9140393" y="2246313"/>
              <a:ext cx="176213" cy="239713"/>
            </a:xfrm>
            <a:custGeom>
              <a:avLst/>
              <a:gdLst>
                <a:gd name="T0" fmla="*/ 35 w 56"/>
                <a:gd name="T1" fmla="*/ 73 h 76"/>
                <a:gd name="T2" fmla="*/ 4 w 56"/>
                <a:gd name="T3" fmla="*/ 42 h 76"/>
                <a:gd name="T4" fmla="*/ 21 w 56"/>
                <a:gd name="T5" fmla="*/ 2 h 76"/>
                <a:gd name="T6" fmla="*/ 52 w 56"/>
                <a:gd name="T7" fmla="*/ 34 h 76"/>
                <a:gd name="T8" fmla="*/ 35 w 56"/>
                <a:gd name="T9" fmla="*/ 7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76">
                  <a:moveTo>
                    <a:pt x="35" y="73"/>
                  </a:moveTo>
                  <a:cubicBezTo>
                    <a:pt x="22" y="76"/>
                    <a:pt x="8" y="62"/>
                    <a:pt x="4" y="42"/>
                  </a:cubicBezTo>
                  <a:cubicBezTo>
                    <a:pt x="0" y="22"/>
                    <a:pt x="8" y="5"/>
                    <a:pt x="21" y="2"/>
                  </a:cubicBezTo>
                  <a:cubicBezTo>
                    <a:pt x="35" y="0"/>
                    <a:pt x="49" y="14"/>
                    <a:pt x="52" y="34"/>
                  </a:cubicBezTo>
                  <a:cubicBezTo>
                    <a:pt x="56" y="53"/>
                    <a:pt x="48" y="71"/>
                    <a:pt x="35" y="73"/>
                  </a:cubicBezTo>
                  <a:close/>
                </a:path>
              </a:pathLst>
            </a:custGeom>
            <a:solidFill>
              <a:srgbClr val="2C5B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33" name="Freeform 245">
              <a:extLst>
                <a:ext uri="{FF2B5EF4-FFF2-40B4-BE49-F238E27FC236}">
                  <a16:creationId xmlns:a16="http://schemas.microsoft.com/office/drawing/2014/main" id="{86365B17-7536-4DA2-9258-1161651FECC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159443" y="2265363"/>
              <a:ext cx="138113" cy="201613"/>
            </a:xfrm>
            <a:custGeom>
              <a:avLst/>
              <a:gdLst>
                <a:gd name="T0" fmla="*/ 35 w 44"/>
                <a:gd name="T1" fmla="*/ 12 h 64"/>
                <a:gd name="T2" fmla="*/ 36 w 44"/>
                <a:gd name="T3" fmla="*/ 12 h 64"/>
                <a:gd name="T4" fmla="*/ 29 w 44"/>
                <a:gd name="T5" fmla="*/ 5 h 64"/>
                <a:gd name="T6" fmla="*/ 31 w 44"/>
                <a:gd name="T7" fmla="*/ 6 h 64"/>
                <a:gd name="T8" fmla="*/ 35 w 44"/>
                <a:gd name="T9" fmla="*/ 12 h 64"/>
                <a:gd name="T10" fmla="*/ 36 w 44"/>
                <a:gd name="T11" fmla="*/ 12 h 64"/>
                <a:gd name="T12" fmla="*/ 31 w 44"/>
                <a:gd name="T13" fmla="*/ 7 h 64"/>
                <a:gd name="T14" fmla="*/ 29 w 44"/>
                <a:gd name="T15" fmla="*/ 5 h 64"/>
                <a:gd name="T16" fmla="*/ 40 w 44"/>
                <a:gd name="T17" fmla="*/ 54 h 64"/>
                <a:gd name="T18" fmla="*/ 43 w 44"/>
                <a:gd name="T19" fmla="*/ 45 h 64"/>
                <a:gd name="T20" fmla="*/ 43 w 44"/>
                <a:gd name="T21" fmla="*/ 41 h 64"/>
                <a:gd name="T22" fmla="*/ 43 w 44"/>
                <a:gd name="T23" fmla="*/ 28 h 64"/>
                <a:gd name="T24" fmla="*/ 42 w 44"/>
                <a:gd name="T25" fmla="*/ 24 h 64"/>
                <a:gd name="T26" fmla="*/ 35 w 44"/>
                <a:gd name="T27" fmla="*/ 10 h 64"/>
                <a:gd name="T28" fmla="*/ 33 w 44"/>
                <a:gd name="T29" fmla="*/ 8 h 64"/>
                <a:gd name="T30" fmla="*/ 32 w 44"/>
                <a:gd name="T31" fmla="*/ 6 h 64"/>
                <a:gd name="T32" fmla="*/ 23 w 44"/>
                <a:gd name="T33" fmla="*/ 1 h 64"/>
                <a:gd name="T34" fmla="*/ 23 w 44"/>
                <a:gd name="T35" fmla="*/ 1 h 64"/>
                <a:gd name="T36" fmla="*/ 15 w 44"/>
                <a:gd name="T37" fmla="*/ 0 h 64"/>
                <a:gd name="T38" fmla="*/ 10 w 44"/>
                <a:gd name="T39" fmla="*/ 2 h 64"/>
                <a:gd name="T40" fmla="*/ 6 w 44"/>
                <a:gd name="T41" fmla="*/ 7 h 64"/>
                <a:gd name="T42" fmla="*/ 1 w 44"/>
                <a:gd name="T43" fmla="*/ 30 h 64"/>
                <a:gd name="T44" fmla="*/ 4 w 44"/>
                <a:gd name="T45" fmla="*/ 45 h 64"/>
                <a:gd name="T46" fmla="*/ 8 w 44"/>
                <a:gd name="T47" fmla="*/ 51 h 64"/>
                <a:gd name="T48" fmla="*/ 24 w 44"/>
                <a:gd name="T49" fmla="*/ 64 h 64"/>
                <a:gd name="T50" fmla="*/ 34 w 44"/>
                <a:gd name="T51" fmla="*/ 62 h 64"/>
                <a:gd name="T52" fmla="*/ 15 w 44"/>
                <a:gd name="T53" fmla="*/ 59 h 64"/>
                <a:gd name="T54" fmla="*/ 7 w 44"/>
                <a:gd name="T55" fmla="*/ 47 h 64"/>
                <a:gd name="T56" fmla="*/ 6 w 44"/>
                <a:gd name="T57" fmla="*/ 47 h 64"/>
                <a:gd name="T58" fmla="*/ 2 w 44"/>
                <a:gd name="T59" fmla="*/ 31 h 64"/>
                <a:gd name="T60" fmla="*/ 6 w 44"/>
                <a:gd name="T61" fmla="*/ 9 h 64"/>
                <a:gd name="T62" fmla="*/ 11 w 44"/>
                <a:gd name="T63" fmla="*/ 3 h 64"/>
                <a:gd name="T64" fmla="*/ 15 w 44"/>
                <a:gd name="T65" fmla="*/ 1 h 64"/>
                <a:gd name="T66" fmla="*/ 24 w 44"/>
                <a:gd name="T67" fmla="*/ 2 h 64"/>
                <a:gd name="T68" fmla="*/ 27 w 44"/>
                <a:gd name="T69" fmla="*/ 4 h 64"/>
                <a:gd name="T70" fmla="*/ 29 w 44"/>
                <a:gd name="T71" fmla="*/ 5 h 64"/>
                <a:gd name="T72" fmla="*/ 31 w 44"/>
                <a:gd name="T73" fmla="*/ 7 h 64"/>
                <a:gd name="T74" fmla="*/ 34 w 44"/>
                <a:gd name="T75" fmla="*/ 11 h 64"/>
                <a:gd name="T76" fmla="*/ 36 w 44"/>
                <a:gd name="T77" fmla="*/ 13 h 64"/>
                <a:gd name="T78" fmla="*/ 41 w 44"/>
                <a:gd name="T79" fmla="*/ 24 h 64"/>
                <a:gd name="T80" fmla="*/ 42 w 44"/>
                <a:gd name="T81" fmla="*/ 28 h 64"/>
                <a:gd name="T82" fmla="*/ 42 w 44"/>
                <a:gd name="T83" fmla="*/ 42 h 64"/>
                <a:gd name="T84" fmla="*/ 42 w 44"/>
                <a:gd name="T85" fmla="*/ 45 h 64"/>
                <a:gd name="T86" fmla="*/ 38 w 44"/>
                <a:gd name="T87" fmla="*/ 55 h 64"/>
                <a:gd name="T88" fmla="*/ 28 w 44"/>
                <a:gd name="T89" fmla="*/ 63 h 64"/>
                <a:gd name="T90" fmla="*/ 31 w 44"/>
                <a:gd name="T91" fmla="*/ 6 h 64"/>
                <a:gd name="T92" fmla="*/ 31 w 44"/>
                <a:gd name="T93" fmla="*/ 7 h 64"/>
                <a:gd name="T94" fmla="*/ 36 w 44"/>
                <a:gd name="T95" fmla="*/ 12 h 64"/>
                <a:gd name="T96" fmla="*/ 36 w 44"/>
                <a:gd name="T97" fmla="*/ 1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4" h="64">
                  <a:moveTo>
                    <a:pt x="36" y="12"/>
                  </a:moveTo>
                  <a:cubicBezTo>
                    <a:pt x="35" y="12"/>
                    <a:pt x="35" y="12"/>
                    <a:pt x="35" y="12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3"/>
                    <a:pt x="36" y="13"/>
                    <a:pt x="36" y="12"/>
                  </a:cubicBezTo>
                  <a:close/>
                  <a:moveTo>
                    <a:pt x="31" y="6"/>
                  </a:moveTo>
                  <a:cubicBezTo>
                    <a:pt x="30" y="6"/>
                    <a:pt x="30" y="6"/>
                    <a:pt x="29" y="5"/>
                  </a:cubicBezTo>
                  <a:cubicBezTo>
                    <a:pt x="29" y="6"/>
                    <a:pt x="30" y="6"/>
                    <a:pt x="31" y="7"/>
                  </a:cubicBezTo>
                  <a:lnTo>
                    <a:pt x="31" y="6"/>
                  </a:lnTo>
                  <a:close/>
                  <a:moveTo>
                    <a:pt x="36" y="12"/>
                  </a:moveTo>
                  <a:cubicBezTo>
                    <a:pt x="35" y="12"/>
                    <a:pt x="35" y="12"/>
                    <a:pt x="35" y="12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3"/>
                    <a:pt x="36" y="13"/>
                    <a:pt x="36" y="12"/>
                  </a:cubicBezTo>
                  <a:close/>
                  <a:moveTo>
                    <a:pt x="29" y="5"/>
                  </a:moveTo>
                  <a:cubicBezTo>
                    <a:pt x="29" y="6"/>
                    <a:pt x="30" y="6"/>
                    <a:pt x="31" y="7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0" y="6"/>
                    <a:pt x="30" y="6"/>
                    <a:pt x="29" y="5"/>
                  </a:cubicBezTo>
                  <a:close/>
                  <a:moveTo>
                    <a:pt x="34" y="62"/>
                  </a:moveTo>
                  <a:cubicBezTo>
                    <a:pt x="36" y="60"/>
                    <a:pt x="38" y="57"/>
                    <a:pt x="40" y="54"/>
                  </a:cubicBezTo>
                  <a:cubicBezTo>
                    <a:pt x="41" y="52"/>
                    <a:pt x="42" y="50"/>
                    <a:pt x="42" y="47"/>
                  </a:cubicBezTo>
                  <a:cubicBezTo>
                    <a:pt x="43" y="46"/>
                    <a:pt x="43" y="46"/>
                    <a:pt x="43" y="45"/>
                  </a:cubicBezTo>
                  <a:cubicBezTo>
                    <a:pt x="43" y="44"/>
                    <a:pt x="43" y="43"/>
                    <a:pt x="43" y="42"/>
                  </a:cubicBezTo>
                  <a:cubicBezTo>
                    <a:pt x="43" y="42"/>
                    <a:pt x="43" y="41"/>
                    <a:pt x="43" y="41"/>
                  </a:cubicBezTo>
                  <a:cubicBezTo>
                    <a:pt x="44" y="37"/>
                    <a:pt x="44" y="33"/>
                    <a:pt x="43" y="29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2" y="27"/>
                    <a:pt x="42" y="26"/>
                    <a:pt x="42" y="25"/>
                  </a:cubicBezTo>
                  <a:cubicBezTo>
                    <a:pt x="42" y="25"/>
                    <a:pt x="42" y="25"/>
                    <a:pt x="42" y="24"/>
                  </a:cubicBezTo>
                  <a:cubicBezTo>
                    <a:pt x="41" y="21"/>
                    <a:pt x="40" y="18"/>
                    <a:pt x="38" y="16"/>
                  </a:cubicBezTo>
                  <a:cubicBezTo>
                    <a:pt x="37" y="14"/>
                    <a:pt x="36" y="12"/>
                    <a:pt x="35" y="10"/>
                  </a:cubicBezTo>
                  <a:cubicBezTo>
                    <a:pt x="35" y="10"/>
                    <a:pt x="35" y="10"/>
                    <a:pt x="34" y="9"/>
                  </a:cubicBezTo>
                  <a:cubicBezTo>
                    <a:pt x="34" y="9"/>
                    <a:pt x="33" y="8"/>
                    <a:pt x="33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7"/>
                    <a:pt x="32" y="7"/>
                    <a:pt x="32" y="6"/>
                  </a:cubicBezTo>
                  <a:cubicBezTo>
                    <a:pt x="30" y="4"/>
                    <a:pt x="28" y="3"/>
                    <a:pt x="26" y="2"/>
                  </a:cubicBezTo>
                  <a:cubicBezTo>
                    <a:pt x="25" y="1"/>
                    <a:pt x="24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1" y="0"/>
                    <a:pt x="18" y="0"/>
                    <a:pt x="16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2" y="1"/>
                    <a:pt x="11" y="2"/>
                    <a:pt x="10" y="2"/>
                  </a:cubicBezTo>
                  <a:cubicBezTo>
                    <a:pt x="9" y="3"/>
                    <a:pt x="8" y="4"/>
                    <a:pt x="7" y="6"/>
                  </a:cubicBezTo>
                  <a:cubicBezTo>
                    <a:pt x="7" y="6"/>
                    <a:pt x="6" y="7"/>
                    <a:pt x="6" y="7"/>
                  </a:cubicBezTo>
                  <a:cubicBezTo>
                    <a:pt x="5" y="9"/>
                    <a:pt x="4" y="11"/>
                    <a:pt x="3" y="13"/>
                  </a:cubicBezTo>
                  <a:cubicBezTo>
                    <a:pt x="1" y="18"/>
                    <a:pt x="0" y="24"/>
                    <a:pt x="1" y="30"/>
                  </a:cubicBezTo>
                  <a:cubicBezTo>
                    <a:pt x="1" y="32"/>
                    <a:pt x="1" y="34"/>
                    <a:pt x="2" y="35"/>
                  </a:cubicBezTo>
                  <a:cubicBezTo>
                    <a:pt x="2" y="39"/>
                    <a:pt x="3" y="42"/>
                    <a:pt x="4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5" y="47"/>
                    <a:pt x="6" y="49"/>
                    <a:pt x="8" y="51"/>
                  </a:cubicBezTo>
                  <a:cubicBezTo>
                    <a:pt x="9" y="54"/>
                    <a:pt x="12" y="57"/>
                    <a:pt x="14" y="59"/>
                  </a:cubicBezTo>
                  <a:cubicBezTo>
                    <a:pt x="17" y="61"/>
                    <a:pt x="20" y="63"/>
                    <a:pt x="24" y="64"/>
                  </a:cubicBezTo>
                  <a:cubicBezTo>
                    <a:pt x="25" y="64"/>
                    <a:pt x="27" y="64"/>
                    <a:pt x="28" y="64"/>
                  </a:cubicBezTo>
                  <a:cubicBezTo>
                    <a:pt x="30" y="63"/>
                    <a:pt x="32" y="63"/>
                    <a:pt x="34" y="62"/>
                  </a:cubicBezTo>
                  <a:close/>
                  <a:moveTo>
                    <a:pt x="22" y="62"/>
                  </a:moveTo>
                  <a:cubicBezTo>
                    <a:pt x="20" y="62"/>
                    <a:pt x="18" y="60"/>
                    <a:pt x="15" y="59"/>
                  </a:cubicBezTo>
                  <a:cubicBezTo>
                    <a:pt x="13" y="57"/>
                    <a:pt x="11" y="54"/>
                    <a:pt x="9" y="51"/>
                  </a:cubicBezTo>
                  <a:cubicBezTo>
                    <a:pt x="8" y="50"/>
                    <a:pt x="7" y="48"/>
                    <a:pt x="7" y="47"/>
                  </a:cubicBezTo>
                  <a:cubicBezTo>
                    <a:pt x="7" y="47"/>
                    <a:pt x="7" y="47"/>
                    <a:pt x="7" y="47"/>
                  </a:cubicBezTo>
                  <a:cubicBezTo>
                    <a:pt x="6" y="47"/>
                    <a:pt x="6" y="47"/>
                    <a:pt x="6" y="47"/>
                  </a:cubicBezTo>
                  <a:cubicBezTo>
                    <a:pt x="5" y="43"/>
                    <a:pt x="3" y="39"/>
                    <a:pt x="3" y="35"/>
                  </a:cubicBezTo>
                  <a:cubicBezTo>
                    <a:pt x="2" y="34"/>
                    <a:pt x="2" y="32"/>
                    <a:pt x="2" y="31"/>
                  </a:cubicBezTo>
                  <a:cubicBezTo>
                    <a:pt x="1" y="25"/>
                    <a:pt x="2" y="20"/>
                    <a:pt x="3" y="15"/>
                  </a:cubicBezTo>
                  <a:cubicBezTo>
                    <a:pt x="4" y="13"/>
                    <a:pt x="5" y="11"/>
                    <a:pt x="6" y="9"/>
                  </a:cubicBezTo>
                  <a:cubicBezTo>
                    <a:pt x="6" y="8"/>
                    <a:pt x="7" y="8"/>
                    <a:pt x="7" y="7"/>
                  </a:cubicBezTo>
                  <a:cubicBezTo>
                    <a:pt x="8" y="6"/>
                    <a:pt x="9" y="4"/>
                    <a:pt x="11" y="3"/>
                  </a:cubicBezTo>
                  <a:cubicBezTo>
                    <a:pt x="12" y="3"/>
                    <a:pt x="13" y="2"/>
                    <a:pt x="14" y="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6" y="1"/>
                    <a:pt x="16" y="1"/>
                  </a:cubicBezTo>
                  <a:cubicBezTo>
                    <a:pt x="19" y="1"/>
                    <a:pt x="21" y="1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5" y="3"/>
                    <a:pt x="26" y="3"/>
                    <a:pt x="27" y="4"/>
                  </a:cubicBezTo>
                  <a:cubicBezTo>
                    <a:pt x="27" y="4"/>
                    <a:pt x="28" y="4"/>
                    <a:pt x="28" y="5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9" y="6"/>
                    <a:pt x="30" y="6"/>
                    <a:pt x="31" y="7"/>
                  </a:cubicBezTo>
                  <a:cubicBezTo>
                    <a:pt x="31" y="7"/>
                    <a:pt x="32" y="8"/>
                    <a:pt x="33" y="9"/>
                  </a:cubicBezTo>
                  <a:cubicBezTo>
                    <a:pt x="33" y="10"/>
                    <a:pt x="34" y="10"/>
                    <a:pt x="34" y="11"/>
                  </a:cubicBezTo>
                  <a:cubicBezTo>
                    <a:pt x="35" y="11"/>
                    <a:pt x="35" y="12"/>
                    <a:pt x="35" y="12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4"/>
                    <a:pt x="37" y="15"/>
                    <a:pt x="38" y="16"/>
                  </a:cubicBezTo>
                  <a:cubicBezTo>
                    <a:pt x="39" y="19"/>
                    <a:pt x="40" y="21"/>
                    <a:pt x="41" y="24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41" y="26"/>
                    <a:pt x="41" y="27"/>
                    <a:pt x="42" y="28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33"/>
                    <a:pt x="43" y="38"/>
                    <a:pt x="42" y="42"/>
                  </a:cubicBezTo>
                  <a:cubicBezTo>
                    <a:pt x="42" y="42"/>
                    <a:pt x="42" y="43"/>
                    <a:pt x="42" y="43"/>
                  </a:cubicBezTo>
                  <a:cubicBezTo>
                    <a:pt x="42" y="44"/>
                    <a:pt x="42" y="44"/>
                    <a:pt x="42" y="45"/>
                  </a:cubicBezTo>
                  <a:cubicBezTo>
                    <a:pt x="42" y="46"/>
                    <a:pt x="41" y="47"/>
                    <a:pt x="41" y="47"/>
                  </a:cubicBezTo>
                  <a:cubicBezTo>
                    <a:pt x="41" y="50"/>
                    <a:pt x="40" y="52"/>
                    <a:pt x="38" y="55"/>
                  </a:cubicBezTo>
                  <a:cubicBezTo>
                    <a:pt x="37" y="57"/>
                    <a:pt x="35" y="59"/>
                    <a:pt x="33" y="61"/>
                  </a:cubicBezTo>
                  <a:cubicBezTo>
                    <a:pt x="31" y="62"/>
                    <a:pt x="30" y="62"/>
                    <a:pt x="28" y="63"/>
                  </a:cubicBezTo>
                  <a:cubicBezTo>
                    <a:pt x="26" y="63"/>
                    <a:pt x="24" y="63"/>
                    <a:pt x="22" y="62"/>
                  </a:cubicBezTo>
                  <a:close/>
                  <a:moveTo>
                    <a:pt x="31" y="6"/>
                  </a:moveTo>
                  <a:cubicBezTo>
                    <a:pt x="30" y="6"/>
                    <a:pt x="30" y="6"/>
                    <a:pt x="29" y="5"/>
                  </a:cubicBezTo>
                  <a:cubicBezTo>
                    <a:pt x="29" y="6"/>
                    <a:pt x="30" y="6"/>
                    <a:pt x="31" y="7"/>
                  </a:cubicBezTo>
                  <a:lnTo>
                    <a:pt x="31" y="6"/>
                  </a:lnTo>
                  <a:close/>
                  <a:moveTo>
                    <a:pt x="36" y="12"/>
                  </a:moveTo>
                  <a:cubicBezTo>
                    <a:pt x="35" y="12"/>
                    <a:pt x="35" y="12"/>
                    <a:pt x="35" y="12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3"/>
                    <a:pt x="36" y="13"/>
                    <a:pt x="36" y="12"/>
                  </a:cubicBezTo>
                  <a:close/>
                </a:path>
              </a:pathLst>
            </a:custGeom>
            <a:solidFill>
              <a:srgbClr val="82B3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34" name="Freeform 246">
              <a:extLst>
                <a:ext uri="{FF2B5EF4-FFF2-40B4-BE49-F238E27FC236}">
                  <a16:creationId xmlns:a16="http://schemas.microsoft.com/office/drawing/2014/main" id="{8B1AF783-1111-462E-805C-6909B6D9D3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191193" y="2344738"/>
              <a:ext cx="77788" cy="44450"/>
            </a:xfrm>
            <a:custGeom>
              <a:avLst/>
              <a:gdLst>
                <a:gd name="T0" fmla="*/ 11 w 25"/>
                <a:gd name="T1" fmla="*/ 14 h 14"/>
                <a:gd name="T2" fmla="*/ 12 w 25"/>
                <a:gd name="T3" fmla="*/ 13 h 14"/>
                <a:gd name="T4" fmla="*/ 13 w 25"/>
                <a:gd name="T5" fmla="*/ 12 h 14"/>
                <a:gd name="T6" fmla="*/ 15 w 25"/>
                <a:gd name="T7" fmla="*/ 7 h 14"/>
                <a:gd name="T8" fmla="*/ 20 w 25"/>
                <a:gd name="T9" fmla="*/ 6 h 14"/>
                <a:gd name="T10" fmla="*/ 18 w 25"/>
                <a:gd name="T11" fmla="*/ 8 h 14"/>
                <a:gd name="T12" fmla="*/ 19 w 25"/>
                <a:gd name="T13" fmla="*/ 12 h 14"/>
                <a:gd name="T14" fmla="*/ 22 w 25"/>
                <a:gd name="T15" fmla="*/ 9 h 14"/>
                <a:gd name="T16" fmla="*/ 23 w 25"/>
                <a:gd name="T17" fmla="*/ 6 h 14"/>
                <a:gd name="T18" fmla="*/ 25 w 25"/>
                <a:gd name="T19" fmla="*/ 6 h 14"/>
                <a:gd name="T20" fmla="*/ 24 w 25"/>
                <a:gd name="T21" fmla="*/ 4 h 14"/>
                <a:gd name="T22" fmla="*/ 23 w 25"/>
                <a:gd name="T23" fmla="*/ 4 h 14"/>
                <a:gd name="T24" fmla="*/ 20 w 25"/>
                <a:gd name="T25" fmla="*/ 1 h 14"/>
                <a:gd name="T26" fmla="*/ 16 w 25"/>
                <a:gd name="T27" fmla="*/ 0 h 14"/>
                <a:gd name="T28" fmla="*/ 13 w 25"/>
                <a:gd name="T29" fmla="*/ 2 h 14"/>
                <a:gd name="T30" fmla="*/ 11 w 25"/>
                <a:gd name="T31" fmla="*/ 6 h 14"/>
                <a:gd name="T32" fmla="*/ 5 w 25"/>
                <a:gd name="T33" fmla="*/ 7 h 14"/>
                <a:gd name="T34" fmla="*/ 6 w 25"/>
                <a:gd name="T35" fmla="*/ 6 h 14"/>
                <a:gd name="T36" fmla="*/ 6 w 25"/>
                <a:gd name="T37" fmla="*/ 6 h 14"/>
                <a:gd name="T38" fmla="*/ 8 w 25"/>
                <a:gd name="T39" fmla="*/ 4 h 14"/>
                <a:gd name="T40" fmla="*/ 7 w 25"/>
                <a:gd name="T41" fmla="*/ 1 h 14"/>
                <a:gd name="T42" fmla="*/ 4 w 25"/>
                <a:gd name="T43" fmla="*/ 3 h 14"/>
                <a:gd name="T44" fmla="*/ 3 w 25"/>
                <a:gd name="T45" fmla="*/ 4 h 14"/>
                <a:gd name="T46" fmla="*/ 3 w 25"/>
                <a:gd name="T47" fmla="*/ 4 h 14"/>
                <a:gd name="T48" fmla="*/ 2 w 25"/>
                <a:gd name="T49" fmla="*/ 8 h 14"/>
                <a:gd name="T50" fmla="*/ 0 w 25"/>
                <a:gd name="T51" fmla="*/ 8 h 14"/>
                <a:gd name="T52" fmla="*/ 0 w 25"/>
                <a:gd name="T53" fmla="*/ 10 h 14"/>
                <a:gd name="T54" fmla="*/ 3 w 25"/>
                <a:gd name="T55" fmla="*/ 10 h 14"/>
                <a:gd name="T56" fmla="*/ 5 w 25"/>
                <a:gd name="T57" fmla="*/ 13 h 14"/>
                <a:gd name="T58" fmla="*/ 10 w 25"/>
                <a:gd name="T59" fmla="*/ 14 h 14"/>
                <a:gd name="T60" fmla="*/ 11 w 25"/>
                <a:gd name="T61" fmla="*/ 14 h 14"/>
                <a:gd name="T62" fmla="*/ 16 w 25"/>
                <a:gd name="T63" fmla="*/ 4 h 14"/>
                <a:gd name="T64" fmla="*/ 17 w 25"/>
                <a:gd name="T65" fmla="*/ 3 h 14"/>
                <a:gd name="T66" fmla="*/ 19 w 25"/>
                <a:gd name="T67" fmla="*/ 3 h 14"/>
                <a:gd name="T68" fmla="*/ 20 w 25"/>
                <a:gd name="T69" fmla="*/ 5 h 14"/>
                <a:gd name="T70" fmla="*/ 15 w 25"/>
                <a:gd name="T71" fmla="*/ 5 h 14"/>
                <a:gd name="T72" fmla="*/ 16 w 25"/>
                <a:gd name="T73" fmla="*/ 4 h 14"/>
                <a:gd name="T74" fmla="*/ 7 w 25"/>
                <a:gd name="T75" fmla="*/ 10 h 14"/>
                <a:gd name="T76" fmla="*/ 6 w 25"/>
                <a:gd name="T77" fmla="*/ 9 h 14"/>
                <a:gd name="T78" fmla="*/ 11 w 25"/>
                <a:gd name="T79" fmla="*/ 8 h 14"/>
                <a:gd name="T80" fmla="*/ 10 w 25"/>
                <a:gd name="T81" fmla="*/ 10 h 14"/>
                <a:gd name="T82" fmla="*/ 9 w 25"/>
                <a:gd name="T83" fmla="*/ 11 h 14"/>
                <a:gd name="T84" fmla="*/ 9 w 25"/>
                <a:gd name="T85" fmla="*/ 11 h 14"/>
                <a:gd name="T86" fmla="*/ 8 w 25"/>
                <a:gd name="T87" fmla="*/ 11 h 14"/>
                <a:gd name="T88" fmla="*/ 7 w 25"/>
                <a:gd name="T8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5" h="14">
                  <a:moveTo>
                    <a:pt x="11" y="14"/>
                  </a:moveTo>
                  <a:cubicBezTo>
                    <a:pt x="11" y="14"/>
                    <a:pt x="11" y="13"/>
                    <a:pt x="12" y="13"/>
                  </a:cubicBezTo>
                  <a:cubicBezTo>
                    <a:pt x="12" y="13"/>
                    <a:pt x="13" y="13"/>
                    <a:pt x="13" y="12"/>
                  </a:cubicBezTo>
                  <a:cubicBezTo>
                    <a:pt x="14" y="11"/>
                    <a:pt x="15" y="10"/>
                    <a:pt x="15" y="7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7"/>
                    <a:pt x="19" y="8"/>
                    <a:pt x="18" y="8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21" y="11"/>
                    <a:pt x="22" y="10"/>
                    <a:pt x="22" y="9"/>
                  </a:cubicBezTo>
                  <a:cubicBezTo>
                    <a:pt x="23" y="9"/>
                    <a:pt x="23" y="7"/>
                    <a:pt x="23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2" y="3"/>
                    <a:pt x="22" y="1"/>
                    <a:pt x="20" y="1"/>
                  </a:cubicBezTo>
                  <a:cubicBezTo>
                    <a:pt x="19" y="0"/>
                    <a:pt x="18" y="0"/>
                    <a:pt x="16" y="0"/>
                  </a:cubicBezTo>
                  <a:cubicBezTo>
                    <a:pt x="15" y="0"/>
                    <a:pt x="14" y="1"/>
                    <a:pt x="13" y="2"/>
                  </a:cubicBezTo>
                  <a:cubicBezTo>
                    <a:pt x="12" y="3"/>
                    <a:pt x="11" y="4"/>
                    <a:pt x="11" y="6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7" y="5"/>
                    <a:pt x="7" y="5"/>
                    <a:pt x="8" y="4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2"/>
                    <a:pt x="4" y="2"/>
                    <a:pt x="4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5"/>
                    <a:pt x="2" y="6"/>
                    <a:pt x="2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4" y="12"/>
                    <a:pt x="5" y="13"/>
                  </a:cubicBezTo>
                  <a:cubicBezTo>
                    <a:pt x="7" y="14"/>
                    <a:pt x="8" y="14"/>
                    <a:pt x="10" y="14"/>
                  </a:cubicBezTo>
                  <a:lnTo>
                    <a:pt x="11" y="14"/>
                  </a:lnTo>
                  <a:close/>
                  <a:moveTo>
                    <a:pt x="16" y="4"/>
                  </a:moveTo>
                  <a:cubicBezTo>
                    <a:pt x="16" y="4"/>
                    <a:pt x="17" y="3"/>
                    <a:pt x="17" y="3"/>
                  </a:cubicBezTo>
                  <a:cubicBezTo>
                    <a:pt x="18" y="3"/>
                    <a:pt x="18" y="3"/>
                    <a:pt x="19" y="3"/>
                  </a:cubicBezTo>
                  <a:cubicBezTo>
                    <a:pt x="19" y="4"/>
                    <a:pt x="20" y="4"/>
                    <a:pt x="20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4"/>
                    <a:pt x="16" y="4"/>
                  </a:cubicBezTo>
                  <a:close/>
                  <a:moveTo>
                    <a:pt x="7" y="10"/>
                  </a:moveTo>
                  <a:cubicBezTo>
                    <a:pt x="6" y="10"/>
                    <a:pt x="6" y="10"/>
                    <a:pt x="6" y="9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9"/>
                    <a:pt x="11" y="9"/>
                    <a:pt x="10" y="10"/>
                  </a:cubicBezTo>
                  <a:cubicBezTo>
                    <a:pt x="10" y="10"/>
                    <a:pt x="10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8" y="11"/>
                    <a:pt x="8" y="11"/>
                    <a:pt x="8" y="11"/>
                  </a:cubicBezTo>
                  <a:lnTo>
                    <a:pt x="7" y="10"/>
                  </a:lnTo>
                  <a:close/>
                </a:path>
              </a:pathLst>
            </a:custGeom>
            <a:solidFill>
              <a:srgbClr val="82B3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35" name="Freeform 247">
              <a:extLst>
                <a:ext uri="{FF2B5EF4-FFF2-40B4-BE49-F238E27FC236}">
                  <a16:creationId xmlns:a16="http://schemas.microsoft.com/office/drawing/2014/main" id="{969D0B29-6EAB-47AB-8CEA-C64D7B4A133A}"/>
                </a:ext>
              </a:extLst>
            </p:cNvPr>
            <p:cNvSpPr>
              <a:spLocks/>
            </p:cNvSpPr>
            <p:nvPr/>
          </p:nvSpPr>
          <p:spPr bwMode="auto">
            <a:xfrm>
              <a:off x="9278505" y="2965450"/>
              <a:ext cx="177800" cy="238125"/>
            </a:xfrm>
            <a:custGeom>
              <a:avLst/>
              <a:gdLst>
                <a:gd name="T0" fmla="*/ 35 w 56"/>
                <a:gd name="T1" fmla="*/ 73 h 76"/>
                <a:gd name="T2" fmla="*/ 4 w 56"/>
                <a:gd name="T3" fmla="*/ 42 h 76"/>
                <a:gd name="T4" fmla="*/ 21 w 56"/>
                <a:gd name="T5" fmla="*/ 3 h 76"/>
                <a:gd name="T6" fmla="*/ 52 w 56"/>
                <a:gd name="T7" fmla="*/ 34 h 76"/>
                <a:gd name="T8" fmla="*/ 35 w 56"/>
                <a:gd name="T9" fmla="*/ 7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76">
                  <a:moveTo>
                    <a:pt x="35" y="73"/>
                  </a:moveTo>
                  <a:cubicBezTo>
                    <a:pt x="21" y="76"/>
                    <a:pt x="7" y="62"/>
                    <a:pt x="4" y="42"/>
                  </a:cubicBezTo>
                  <a:cubicBezTo>
                    <a:pt x="0" y="23"/>
                    <a:pt x="8" y="5"/>
                    <a:pt x="21" y="3"/>
                  </a:cubicBezTo>
                  <a:cubicBezTo>
                    <a:pt x="35" y="0"/>
                    <a:pt x="48" y="14"/>
                    <a:pt x="52" y="34"/>
                  </a:cubicBezTo>
                  <a:cubicBezTo>
                    <a:pt x="56" y="53"/>
                    <a:pt x="48" y="71"/>
                    <a:pt x="35" y="73"/>
                  </a:cubicBezTo>
                  <a:close/>
                </a:path>
              </a:pathLst>
            </a:custGeom>
            <a:solidFill>
              <a:srgbClr val="2C5B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36" name="Freeform 248">
              <a:extLst>
                <a:ext uri="{FF2B5EF4-FFF2-40B4-BE49-F238E27FC236}">
                  <a16:creationId xmlns:a16="http://schemas.microsoft.com/office/drawing/2014/main" id="{0DEDA32C-46B0-4CE6-AA66-B7BF9D4AB3D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97555" y="2976563"/>
              <a:ext cx="142875" cy="211138"/>
            </a:xfrm>
            <a:custGeom>
              <a:avLst/>
              <a:gdLst>
                <a:gd name="T0" fmla="*/ 36 w 45"/>
                <a:gd name="T1" fmla="*/ 61 h 67"/>
                <a:gd name="T2" fmla="*/ 43 w 45"/>
                <a:gd name="T3" fmla="*/ 30 h 67"/>
                <a:gd name="T4" fmla="*/ 16 w 45"/>
                <a:gd name="T5" fmla="*/ 2 h 67"/>
                <a:gd name="T6" fmla="*/ 1 w 45"/>
                <a:gd name="T7" fmla="*/ 20 h 67"/>
                <a:gd name="T8" fmla="*/ 2 w 45"/>
                <a:gd name="T9" fmla="*/ 20 h 67"/>
                <a:gd name="T10" fmla="*/ 1 w 45"/>
                <a:gd name="T11" fmla="*/ 38 h 67"/>
                <a:gd name="T12" fmla="*/ 4 w 45"/>
                <a:gd name="T13" fmla="*/ 46 h 67"/>
                <a:gd name="T14" fmla="*/ 17 w 45"/>
                <a:gd name="T15" fmla="*/ 63 h 67"/>
                <a:gd name="T16" fmla="*/ 28 w 45"/>
                <a:gd name="T17" fmla="*/ 66 h 67"/>
                <a:gd name="T18" fmla="*/ 36 w 45"/>
                <a:gd name="T19" fmla="*/ 61 h 67"/>
                <a:gd name="T20" fmla="*/ 16 w 45"/>
                <a:gd name="T21" fmla="*/ 62 h 67"/>
                <a:gd name="T22" fmla="*/ 5 w 45"/>
                <a:gd name="T23" fmla="*/ 47 h 67"/>
                <a:gd name="T24" fmla="*/ 2 w 45"/>
                <a:gd name="T25" fmla="*/ 37 h 67"/>
                <a:gd name="T26" fmla="*/ 2 w 45"/>
                <a:gd name="T27" fmla="*/ 22 h 67"/>
                <a:gd name="T28" fmla="*/ 16 w 45"/>
                <a:gd name="T29" fmla="*/ 3 h 67"/>
                <a:gd name="T30" fmla="*/ 41 w 45"/>
                <a:gd name="T31" fmla="*/ 31 h 67"/>
                <a:gd name="T32" fmla="*/ 35 w 45"/>
                <a:gd name="T33" fmla="*/ 61 h 67"/>
                <a:gd name="T34" fmla="*/ 28 w 45"/>
                <a:gd name="T35" fmla="*/ 65 h 67"/>
                <a:gd name="T36" fmla="*/ 16 w 45"/>
                <a:gd name="T37" fmla="*/ 6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5" h="67">
                  <a:moveTo>
                    <a:pt x="36" y="61"/>
                  </a:moveTo>
                  <a:cubicBezTo>
                    <a:pt x="42" y="55"/>
                    <a:pt x="45" y="43"/>
                    <a:pt x="43" y="30"/>
                  </a:cubicBezTo>
                  <a:cubicBezTo>
                    <a:pt x="39" y="13"/>
                    <a:pt x="27" y="0"/>
                    <a:pt x="16" y="2"/>
                  </a:cubicBezTo>
                  <a:cubicBezTo>
                    <a:pt x="9" y="3"/>
                    <a:pt x="3" y="10"/>
                    <a:pt x="1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0" y="25"/>
                    <a:pt x="0" y="31"/>
                    <a:pt x="1" y="38"/>
                  </a:cubicBezTo>
                  <a:cubicBezTo>
                    <a:pt x="2" y="41"/>
                    <a:pt x="3" y="44"/>
                    <a:pt x="4" y="46"/>
                  </a:cubicBezTo>
                  <a:cubicBezTo>
                    <a:pt x="7" y="54"/>
                    <a:pt x="12" y="60"/>
                    <a:pt x="17" y="63"/>
                  </a:cubicBezTo>
                  <a:cubicBezTo>
                    <a:pt x="21" y="66"/>
                    <a:pt x="24" y="67"/>
                    <a:pt x="28" y="66"/>
                  </a:cubicBezTo>
                  <a:cubicBezTo>
                    <a:pt x="31" y="65"/>
                    <a:pt x="34" y="64"/>
                    <a:pt x="36" y="61"/>
                  </a:cubicBezTo>
                  <a:close/>
                  <a:moveTo>
                    <a:pt x="16" y="62"/>
                  </a:moveTo>
                  <a:cubicBezTo>
                    <a:pt x="12" y="59"/>
                    <a:pt x="8" y="53"/>
                    <a:pt x="5" y="47"/>
                  </a:cubicBezTo>
                  <a:cubicBezTo>
                    <a:pt x="4" y="44"/>
                    <a:pt x="3" y="41"/>
                    <a:pt x="2" y="37"/>
                  </a:cubicBezTo>
                  <a:cubicBezTo>
                    <a:pt x="1" y="32"/>
                    <a:pt x="1" y="27"/>
                    <a:pt x="2" y="22"/>
                  </a:cubicBezTo>
                  <a:cubicBezTo>
                    <a:pt x="4" y="12"/>
                    <a:pt x="9" y="4"/>
                    <a:pt x="16" y="3"/>
                  </a:cubicBezTo>
                  <a:cubicBezTo>
                    <a:pt x="27" y="1"/>
                    <a:pt x="38" y="14"/>
                    <a:pt x="41" y="31"/>
                  </a:cubicBezTo>
                  <a:cubicBezTo>
                    <a:pt x="44" y="43"/>
                    <a:pt x="41" y="55"/>
                    <a:pt x="35" y="61"/>
                  </a:cubicBezTo>
                  <a:cubicBezTo>
                    <a:pt x="33" y="63"/>
                    <a:pt x="31" y="65"/>
                    <a:pt x="28" y="65"/>
                  </a:cubicBezTo>
                  <a:cubicBezTo>
                    <a:pt x="24" y="66"/>
                    <a:pt x="20" y="64"/>
                    <a:pt x="16" y="62"/>
                  </a:cubicBezTo>
                  <a:close/>
                </a:path>
              </a:pathLst>
            </a:custGeom>
            <a:solidFill>
              <a:srgbClr val="82B3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37" name="Freeform 249">
              <a:extLst>
                <a:ext uri="{FF2B5EF4-FFF2-40B4-BE49-F238E27FC236}">
                  <a16:creationId xmlns:a16="http://schemas.microsoft.com/office/drawing/2014/main" id="{C5972B1D-BF2B-4D66-9EC0-92DE64CEAB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29305" y="3062288"/>
              <a:ext cx="76200" cy="44450"/>
            </a:xfrm>
            <a:custGeom>
              <a:avLst/>
              <a:gdLst>
                <a:gd name="T0" fmla="*/ 13 w 24"/>
                <a:gd name="T1" fmla="*/ 12 h 14"/>
                <a:gd name="T2" fmla="*/ 15 w 24"/>
                <a:gd name="T3" fmla="*/ 8 h 14"/>
                <a:gd name="T4" fmla="*/ 20 w 24"/>
                <a:gd name="T5" fmla="*/ 7 h 14"/>
                <a:gd name="T6" fmla="*/ 18 w 24"/>
                <a:gd name="T7" fmla="*/ 9 h 14"/>
                <a:gd name="T8" fmla="*/ 19 w 24"/>
                <a:gd name="T9" fmla="*/ 12 h 14"/>
                <a:gd name="T10" fmla="*/ 22 w 24"/>
                <a:gd name="T11" fmla="*/ 10 h 14"/>
                <a:gd name="T12" fmla="*/ 23 w 24"/>
                <a:gd name="T13" fmla="*/ 6 h 14"/>
                <a:gd name="T14" fmla="*/ 24 w 24"/>
                <a:gd name="T15" fmla="*/ 6 h 14"/>
                <a:gd name="T16" fmla="*/ 24 w 24"/>
                <a:gd name="T17" fmla="*/ 4 h 14"/>
                <a:gd name="T18" fmla="*/ 23 w 24"/>
                <a:gd name="T19" fmla="*/ 4 h 14"/>
                <a:gd name="T20" fmla="*/ 20 w 24"/>
                <a:gd name="T21" fmla="*/ 1 h 14"/>
                <a:gd name="T22" fmla="*/ 16 w 24"/>
                <a:gd name="T23" fmla="*/ 0 h 14"/>
                <a:gd name="T24" fmla="*/ 13 w 24"/>
                <a:gd name="T25" fmla="*/ 2 h 14"/>
                <a:gd name="T26" fmla="*/ 11 w 24"/>
                <a:gd name="T27" fmla="*/ 6 h 14"/>
                <a:gd name="T28" fmla="*/ 5 w 24"/>
                <a:gd name="T29" fmla="*/ 7 h 14"/>
                <a:gd name="T30" fmla="*/ 6 w 24"/>
                <a:gd name="T31" fmla="*/ 6 h 14"/>
                <a:gd name="T32" fmla="*/ 8 w 24"/>
                <a:gd name="T33" fmla="*/ 5 h 14"/>
                <a:gd name="T34" fmla="*/ 7 w 24"/>
                <a:gd name="T35" fmla="*/ 1 h 14"/>
                <a:gd name="T36" fmla="*/ 3 w 24"/>
                <a:gd name="T37" fmla="*/ 4 h 14"/>
                <a:gd name="T38" fmla="*/ 2 w 24"/>
                <a:gd name="T39" fmla="*/ 8 h 14"/>
                <a:gd name="T40" fmla="*/ 0 w 24"/>
                <a:gd name="T41" fmla="*/ 8 h 14"/>
                <a:gd name="T42" fmla="*/ 0 w 24"/>
                <a:gd name="T43" fmla="*/ 10 h 14"/>
                <a:gd name="T44" fmla="*/ 2 w 24"/>
                <a:gd name="T45" fmla="*/ 10 h 14"/>
                <a:gd name="T46" fmla="*/ 5 w 24"/>
                <a:gd name="T47" fmla="*/ 13 h 14"/>
                <a:gd name="T48" fmla="*/ 10 w 24"/>
                <a:gd name="T49" fmla="*/ 14 h 14"/>
                <a:gd name="T50" fmla="*/ 13 w 24"/>
                <a:gd name="T51" fmla="*/ 12 h 14"/>
                <a:gd name="T52" fmla="*/ 15 w 24"/>
                <a:gd name="T53" fmla="*/ 6 h 14"/>
                <a:gd name="T54" fmla="*/ 16 w 24"/>
                <a:gd name="T55" fmla="*/ 4 h 14"/>
                <a:gd name="T56" fmla="*/ 17 w 24"/>
                <a:gd name="T57" fmla="*/ 3 h 14"/>
                <a:gd name="T58" fmla="*/ 19 w 24"/>
                <a:gd name="T59" fmla="*/ 4 h 14"/>
                <a:gd name="T60" fmla="*/ 20 w 24"/>
                <a:gd name="T61" fmla="*/ 5 h 14"/>
                <a:gd name="T62" fmla="*/ 15 w 24"/>
                <a:gd name="T63" fmla="*/ 6 h 14"/>
                <a:gd name="T64" fmla="*/ 7 w 24"/>
                <a:gd name="T65" fmla="*/ 11 h 14"/>
                <a:gd name="T66" fmla="*/ 6 w 24"/>
                <a:gd name="T67" fmla="*/ 9 h 14"/>
                <a:gd name="T68" fmla="*/ 11 w 24"/>
                <a:gd name="T69" fmla="*/ 8 h 14"/>
                <a:gd name="T70" fmla="*/ 10 w 24"/>
                <a:gd name="T71" fmla="*/ 10 h 14"/>
                <a:gd name="T72" fmla="*/ 9 w 24"/>
                <a:gd name="T73" fmla="*/ 11 h 14"/>
                <a:gd name="T74" fmla="*/ 7 w 24"/>
                <a:gd name="T75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" h="14">
                  <a:moveTo>
                    <a:pt x="13" y="12"/>
                  </a:moveTo>
                  <a:cubicBezTo>
                    <a:pt x="14" y="11"/>
                    <a:pt x="15" y="10"/>
                    <a:pt x="15" y="8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8"/>
                    <a:pt x="19" y="8"/>
                    <a:pt x="18" y="9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21" y="11"/>
                    <a:pt x="22" y="11"/>
                    <a:pt x="22" y="10"/>
                  </a:cubicBezTo>
                  <a:cubicBezTo>
                    <a:pt x="23" y="9"/>
                    <a:pt x="23" y="8"/>
                    <a:pt x="23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2" y="3"/>
                    <a:pt x="21" y="2"/>
                    <a:pt x="20" y="1"/>
                  </a:cubicBezTo>
                  <a:cubicBezTo>
                    <a:pt x="19" y="0"/>
                    <a:pt x="18" y="0"/>
                    <a:pt x="16" y="0"/>
                  </a:cubicBezTo>
                  <a:cubicBezTo>
                    <a:pt x="15" y="1"/>
                    <a:pt x="14" y="1"/>
                    <a:pt x="13" y="2"/>
                  </a:cubicBezTo>
                  <a:cubicBezTo>
                    <a:pt x="12" y="3"/>
                    <a:pt x="11" y="4"/>
                    <a:pt x="11" y="6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6" y="6"/>
                    <a:pt x="6" y="6"/>
                  </a:cubicBezTo>
                  <a:cubicBezTo>
                    <a:pt x="7" y="5"/>
                    <a:pt x="7" y="5"/>
                    <a:pt x="8" y="5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5" y="2"/>
                    <a:pt x="4" y="3"/>
                    <a:pt x="3" y="4"/>
                  </a:cubicBezTo>
                  <a:cubicBezTo>
                    <a:pt x="2" y="5"/>
                    <a:pt x="2" y="6"/>
                    <a:pt x="2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11"/>
                    <a:pt x="4" y="13"/>
                    <a:pt x="5" y="13"/>
                  </a:cubicBezTo>
                  <a:cubicBezTo>
                    <a:pt x="7" y="14"/>
                    <a:pt x="8" y="14"/>
                    <a:pt x="10" y="14"/>
                  </a:cubicBezTo>
                  <a:cubicBezTo>
                    <a:pt x="11" y="14"/>
                    <a:pt x="12" y="13"/>
                    <a:pt x="13" y="12"/>
                  </a:cubicBezTo>
                  <a:close/>
                  <a:moveTo>
                    <a:pt x="15" y="6"/>
                  </a:moveTo>
                  <a:cubicBezTo>
                    <a:pt x="15" y="5"/>
                    <a:pt x="15" y="4"/>
                    <a:pt x="16" y="4"/>
                  </a:cubicBezTo>
                  <a:cubicBezTo>
                    <a:pt x="16" y="4"/>
                    <a:pt x="17" y="4"/>
                    <a:pt x="17" y="3"/>
                  </a:cubicBezTo>
                  <a:cubicBezTo>
                    <a:pt x="18" y="3"/>
                    <a:pt x="18" y="3"/>
                    <a:pt x="19" y="4"/>
                  </a:cubicBezTo>
                  <a:cubicBezTo>
                    <a:pt x="19" y="4"/>
                    <a:pt x="19" y="4"/>
                    <a:pt x="20" y="5"/>
                  </a:cubicBezTo>
                  <a:lnTo>
                    <a:pt x="15" y="6"/>
                  </a:lnTo>
                  <a:close/>
                  <a:moveTo>
                    <a:pt x="7" y="11"/>
                  </a:moveTo>
                  <a:cubicBezTo>
                    <a:pt x="6" y="10"/>
                    <a:pt x="6" y="10"/>
                    <a:pt x="6" y="9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9"/>
                    <a:pt x="11" y="10"/>
                    <a:pt x="10" y="10"/>
                  </a:cubicBezTo>
                  <a:cubicBezTo>
                    <a:pt x="10" y="11"/>
                    <a:pt x="9" y="11"/>
                    <a:pt x="9" y="11"/>
                  </a:cubicBezTo>
                  <a:cubicBezTo>
                    <a:pt x="8" y="11"/>
                    <a:pt x="7" y="11"/>
                    <a:pt x="7" y="11"/>
                  </a:cubicBezTo>
                  <a:close/>
                </a:path>
              </a:pathLst>
            </a:custGeom>
            <a:solidFill>
              <a:srgbClr val="82B3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38" name="Freeform 250">
              <a:extLst>
                <a:ext uri="{FF2B5EF4-FFF2-40B4-BE49-F238E27FC236}">
                  <a16:creationId xmlns:a16="http://schemas.microsoft.com/office/drawing/2014/main" id="{8545DD6E-A043-4EBF-8722-D72F084481E8}"/>
                </a:ext>
              </a:extLst>
            </p:cNvPr>
            <p:cNvSpPr>
              <a:spLocks/>
            </p:cNvSpPr>
            <p:nvPr/>
          </p:nvSpPr>
          <p:spPr bwMode="auto">
            <a:xfrm>
              <a:off x="9272155" y="2143125"/>
              <a:ext cx="165100" cy="131763"/>
            </a:xfrm>
            <a:custGeom>
              <a:avLst/>
              <a:gdLst>
                <a:gd name="T0" fmla="*/ 0 w 104"/>
                <a:gd name="T1" fmla="*/ 16 h 83"/>
                <a:gd name="T2" fmla="*/ 88 w 104"/>
                <a:gd name="T3" fmla="*/ 0 h 83"/>
                <a:gd name="T4" fmla="*/ 104 w 104"/>
                <a:gd name="T5" fmla="*/ 83 h 83"/>
                <a:gd name="T6" fmla="*/ 0 w 104"/>
                <a:gd name="T7" fmla="*/ 1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4" h="83">
                  <a:moveTo>
                    <a:pt x="0" y="16"/>
                  </a:moveTo>
                  <a:lnTo>
                    <a:pt x="88" y="0"/>
                  </a:lnTo>
                  <a:lnTo>
                    <a:pt x="104" y="83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2C5B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39" name="Freeform 251">
              <a:extLst>
                <a:ext uri="{FF2B5EF4-FFF2-40B4-BE49-F238E27FC236}">
                  <a16:creationId xmlns:a16="http://schemas.microsoft.com/office/drawing/2014/main" id="{26006E17-2816-4F6D-86DE-45320D67AA78}"/>
                </a:ext>
              </a:extLst>
            </p:cNvPr>
            <p:cNvSpPr>
              <a:spLocks/>
            </p:cNvSpPr>
            <p:nvPr/>
          </p:nvSpPr>
          <p:spPr bwMode="auto">
            <a:xfrm>
              <a:off x="9159443" y="3175000"/>
              <a:ext cx="163513" cy="133350"/>
            </a:xfrm>
            <a:custGeom>
              <a:avLst/>
              <a:gdLst>
                <a:gd name="T0" fmla="*/ 103 w 103"/>
                <a:gd name="T1" fmla="*/ 68 h 84"/>
                <a:gd name="T2" fmla="*/ 16 w 103"/>
                <a:gd name="T3" fmla="*/ 84 h 84"/>
                <a:gd name="T4" fmla="*/ 0 w 103"/>
                <a:gd name="T5" fmla="*/ 0 h 84"/>
                <a:gd name="T6" fmla="*/ 103 w 103"/>
                <a:gd name="T7" fmla="*/ 6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3" h="84">
                  <a:moveTo>
                    <a:pt x="103" y="68"/>
                  </a:moveTo>
                  <a:lnTo>
                    <a:pt x="16" y="84"/>
                  </a:lnTo>
                  <a:lnTo>
                    <a:pt x="0" y="0"/>
                  </a:lnTo>
                  <a:lnTo>
                    <a:pt x="103" y="68"/>
                  </a:lnTo>
                  <a:close/>
                </a:path>
              </a:pathLst>
            </a:custGeom>
            <a:solidFill>
              <a:srgbClr val="2C5B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40" name="Freeform 252">
              <a:extLst>
                <a:ext uri="{FF2B5EF4-FFF2-40B4-BE49-F238E27FC236}">
                  <a16:creationId xmlns:a16="http://schemas.microsoft.com/office/drawing/2014/main" id="{8B7C2FE6-C2EC-4453-8BC0-433250889A89}"/>
                </a:ext>
              </a:extLst>
            </p:cNvPr>
            <p:cNvSpPr>
              <a:spLocks/>
            </p:cNvSpPr>
            <p:nvPr/>
          </p:nvSpPr>
          <p:spPr bwMode="auto">
            <a:xfrm>
              <a:off x="8783205" y="2111375"/>
              <a:ext cx="846138" cy="1243013"/>
            </a:xfrm>
            <a:custGeom>
              <a:avLst/>
              <a:gdLst>
                <a:gd name="T0" fmla="*/ 533 w 533"/>
                <a:gd name="T1" fmla="*/ 680 h 783"/>
                <a:gd name="T2" fmla="*/ 253 w 533"/>
                <a:gd name="T3" fmla="*/ 783 h 783"/>
                <a:gd name="T4" fmla="*/ 0 w 533"/>
                <a:gd name="T5" fmla="*/ 103 h 783"/>
                <a:gd name="T6" fmla="*/ 280 w 533"/>
                <a:gd name="T7" fmla="*/ 0 h 783"/>
                <a:gd name="T8" fmla="*/ 533 w 533"/>
                <a:gd name="T9" fmla="*/ 680 h 7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3" h="783">
                  <a:moveTo>
                    <a:pt x="533" y="680"/>
                  </a:moveTo>
                  <a:lnTo>
                    <a:pt x="253" y="783"/>
                  </a:lnTo>
                  <a:lnTo>
                    <a:pt x="0" y="103"/>
                  </a:lnTo>
                  <a:lnTo>
                    <a:pt x="280" y="0"/>
                  </a:lnTo>
                  <a:lnTo>
                    <a:pt x="533" y="680"/>
                  </a:lnTo>
                  <a:close/>
                </a:path>
              </a:pathLst>
            </a:custGeom>
            <a:solidFill>
              <a:srgbClr val="82B3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41" name="Freeform 253">
              <a:extLst>
                <a:ext uri="{FF2B5EF4-FFF2-40B4-BE49-F238E27FC236}">
                  <a16:creationId xmlns:a16="http://schemas.microsoft.com/office/drawing/2014/main" id="{B22AD2E7-F3E9-4F1C-B2A4-31DAD90F8DB8}"/>
                </a:ext>
              </a:extLst>
            </p:cNvPr>
            <p:cNvSpPr>
              <a:spLocks/>
            </p:cNvSpPr>
            <p:nvPr/>
          </p:nvSpPr>
          <p:spPr bwMode="auto">
            <a:xfrm>
              <a:off x="8818130" y="2146300"/>
              <a:ext cx="776288" cy="1177925"/>
            </a:xfrm>
            <a:custGeom>
              <a:avLst/>
              <a:gdLst>
                <a:gd name="T0" fmla="*/ 0 w 489"/>
                <a:gd name="T1" fmla="*/ 91 h 742"/>
                <a:gd name="T2" fmla="*/ 248 w 489"/>
                <a:gd name="T3" fmla="*/ 0 h 742"/>
                <a:gd name="T4" fmla="*/ 489 w 489"/>
                <a:gd name="T5" fmla="*/ 648 h 742"/>
                <a:gd name="T6" fmla="*/ 241 w 489"/>
                <a:gd name="T7" fmla="*/ 742 h 742"/>
                <a:gd name="T8" fmla="*/ 0 w 489"/>
                <a:gd name="T9" fmla="*/ 91 h 7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9" h="742">
                  <a:moveTo>
                    <a:pt x="0" y="91"/>
                  </a:moveTo>
                  <a:lnTo>
                    <a:pt x="248" y="0"/>
                  </a:lnTo>
                  <a:lnTo>
                    <a:pt x="489" y="648"/>
                  </a:lnTo>
                  <a:lnTo>
                    <a:pt x="241" y="742"/>
                  </a:lnTo>
                  <a:lnTo>
                    <a:pt x="0" y="91"/>
                  </a:lnTo>
                  <a:close/>
                </a:path>
              </a:pathLst>
            </a:custGeom>
            <a:solidFill>
              <a:srgbClr val="2C5B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42" name="Freeform 254">
              <a:extLst>
                <a:ext uri="{FF2B5EF4-FFF2-40B4-BE49-F238E27FC236}">
                  <a16:creationId xmlns:a16="http://schemas.microsoft.com/office/drawing/2014/main" id="{19F7EB80-0D80-46E6-9DEA-ED577B8721E8}"/>
                </a:ext>
              </a:extLst>
            </p:cNvPr>
            <p:cNvSpPr>
              <a:spLocks/>
            </p:cNvSpPr>
            <p:nvPr/>
          </p:nvSpPr>
          <p:spPr bwMode="auto">
            <a:xfrm>
              <a:off x="8849880" y="2178050"/>
              <a:ext cx="712788" cy="1111250"/>
            </a:xfrm>
            <a:custGeom>
              <a:avLst/>
              <a:gdLst>
                <a:gd name="T0" fmla="*/ 0 w 449"/>
                <a:gd name="T1" fmla="*/ 81 h 700"/>
                <a:gd name="T2" fmla="*/ 219 w 449"/>
                <a:gd name="T3" fmla="*/ 0 h 700"/>
                <a:gd name="T4" fmla="*/ 449 w 449"/>
                <a:gd name="T5" fmla="*/ 620 h 700"/>
                <a:gd name="T6" fmla="*/ 230 w 449"/>
                <a:gd name="T7" fmla="*/ 700 h 700"/>
                <a:gd name="T8" fmla="*/ 0 w 449"/>
                <a:gd name="T9" fmla="*/ 81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9" h="700">
                  <a:moveTo>
                    <a:pt x="0" y="81"/>
                  </a:moveTo>
                  <a:lnTo>
                    <a:pt x="219" y="0"/>
                  </a:lnTo>
                  <a:lnTo>
                    <a:pt x="449" y="620"/>
                  </a:lnTo>
                  <a:lnTo>
                    <a:pt x="230" y="700"/>
                  </a:lnTo>
                  <a:lnTo>
                    <a:pt x="0" y="81"/>
                  </a:lnTo>
                  <a:close/>
                </a:path>
              </a:pathLst>
            </a:custGeom>
            <a:solidFill>
              <a:srgbClr val="82B3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43" name="Freeform 255">
              <a:extLst>
                <a:ext uri="{FF2B5EF4-FFF2-40B4-BE49-F238E27FC236}">
                  <a16:creationId xmlns:a16="http://schemas.microsoft.com/office/drawing/2014/main" id="{4CCED4D3-48D1-4497-BAA6-D10E818865C4}"/>
                </a:ext>
              </a:extLst>
            </p:cNvPr>
            <p:cNvSpPr>
              <a:spLocks/>
            </p:cNvSpPr>
            <p:nvPr/>
          </p:nvSpPr>
          <p:spPr bwMode="auto">
            <a:xfrm>
              <a:off x="8981643" y="2511425"/>
              <a:ext cx="449263" cy="447675"/>
            </a:xfrm>
            <a:custGeom>
              <a:avLst/>
              <a:gdLst>
                <a:gd name="T0" fmla="*/ 93 w 142"/>
                <a:gd name="T1" fmla="*/ 130 h 142"/>
                <a:gd name="T2" fmla="*/ 12 w 142"/>
                <a:gd name="T3" fmla="*/ 93 h 142"/>
                <a:gd name="T4" fmla="*/ 49 w 142"/>
                <a:gd name="T5" fmla="*/ 12 h 142"/>
                <a:gd name="T6" fmla="*/ 130 w 142"/>
                <a:gd name="T7" fmla="*/ 49 h 142"/>
                <a:gd name="T8" fmla="*/ 93 w 142"/>
                <a:gd name="T9" fmla="*/ 13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" h="142">
                  <a:moveTo>
                    <a:pt x="93" y="130"/>
                  </a:moveTo>
                  <a:cubicBezTo>
                    <a:pt x="60" y="142"/>
                    <a:pt x="24" y="125"/>
                    <a:pt x="12" y="93"/>
                  </a:cubicBezTo>
                  <a:cubicBezTo>
                    <a:pt x="0" y="60"/>
                    <a:pt x="17" y="24"/>
                    <a:pt x="49" y="12"/>
                  </a:cubicBezTo>
                  <a:cubicBezTo>
                    <a:pt x="82" y="0"/>
                    <a:pt x="118" y="16"/>
                    <a:pt x="130" y="49"/>
                  </a:cubicBezTo>
                  <a:cubicBezTo>
                    <a:pt x="142" y="82"/>
                    <a:pt x="125" y="118"/>
                    <a:pt x="93" y="130"/>
                  </a:cubicBezTo>
                  <a:close/>
                </a:path>
              </a:pathLst>
            </a:custGeom>
            <a:solidFill>
              <a:srgbClr val="2C5B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44" name="Freeform 256">
              <a:extLst>
                <a:ext uri="{FF2B5EF4-FFF2-40B4-BE49-F238E27FC236}">
                  <a16:creationId xmlns:a16="http://schemas.microsoft.com/office/drawing/2014/main" id="{53398796-AE70-4641-B67A-AF64E2C2296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22918" y="2552700"/>
              <a:ext cx="363538" cy="361950"/>
            </a:xfrm>
            <a:custGeom>
              <a:avLst/>
              <a:gdLst>
                <a:gd name="T0" fmla="*/ 83 w 115"/>
                <a:gd name="T1" fmla="*/ 9 h 115"/>
                <a:gd name="T2" fmla="*/ 84 w 115"/>
                <a:gd name="T3" fmla="*/ 8 h 115"/>
                <a:gd name="T4" fmla="*/ 83 w 115"/>
                <a:gd name="T5" fmla="*/ 9 h 115"/>
                <a:gd name="T6" fmla="*/ 84 w 115"/>
                <a:gd name="T7" fmla="*/ 8 h 115"/>
                <a:gd name="T8" fmla="*/ 93 w 115"/>
                <a:gd name="T9" fmla="*/ 103 h 115"/>
                <a:gd name="T10" fmla="*/ 107 w 115"/>
                <a:gd name="T11" fmla="*/ 87 h 115"/>
                <a:gd name="T12" fmla="*/ 108 w 115"/>
                <a:gd name="T13" fmla="*/ 86 h 115"/>
                <a:gd name="T14" fmla="*/ 113 w 115"/>
                <a:gd name="T15" fmla="*/ 73 h 115"/>
                <a:gd name="T16" fmla="*/ 115 w 115"/>
                <a:gd name="T17" fmla="*/ 56 h 115"/>
                <a:gd name="T18" fmla="*/ 115 w 115"/>
                <a:gd name="T19" fmla="*/ 54 h 115"/>
                <a:gd name="T20" fmla="*/ 114 w 115"/>
                <a:gd name="T21" fmla="*/ 44 h 115"/>
                <a:gd name="T22" fmla="*/ 109 w 115"/>
                <a:gd name="T23" fmla="*/ 31 h 115"/>
                <a:gd name="T24" fmla="*/ 107 w 115"/>
                <a:gd name="T25" fmla="*/ 28 h 115"/>
                <a:gd name="T26" fmla="*/ 101 w 115"/>
                <a:gd name="T27" fmla="*/ 20 h 115"/>
                <a:gd name="T28" fmla="*/ 96 w 115"/>
                <a:gd name="T29" fmla="*/ 15 h 115"/>
                <a:gd name="T30" fmla="*/ 85 w 115"/>
                <a:gd name="T31" fmla="*/ 7 h 115"/>
                <a:gd name="T32" fmla="*/ 80 w 115"/>
                <a:gd name="T33" fmla="*/ 5 h 115"/>
                <a:gd name="T34" fmla="*/ 76 w 115"/>
                <a:gd name="T35" fmla="*/ 4 h 115"/>
                <a:gd name="T36" fmla="*/ 68 w 115"/>
                <a:gd name="T37" fmla="*/ 2 h 115"/>
                <a:gd name="T38" fmla="*/ 67 w 115"/>
                <a:gd name="T39" fmla="*/ 1 h 115"/>
                <a:gd name="T40" fmla="*/ 42 w 115"/>
                <a:gd name="T41" fmla="*/ 3 h 115"/>
                <a:gd name="T42" fmla="*/ 39 w 115"/>
                <a:gd name="T43" fmla="*/ 4 h 115"/>
                <a:gd name="T44" fmla="*/ 34 w 115"/>
                <a:gd name="T45" fmla="*/ 6 h 115"/>
                <a:gd name="T46" fmla="*/ 25 w 115"/>
                <a:gd name="T47" fmla="*/ 11 h 115"/>
                <a:gd name="T48" fmla="*/ 21 w 115"/>
                <a:gd name="T49" fmla="*/ 15 h 115"/>
                <a:gd name="T50" fmla="*/ 14 w 115"/>
                <a:gd name="T51" fmla="*/ 21 h 115"/>
                <a:gd name="T52" fmla="*/ 8 w 115"/>
                <a:gd name="T53" fmla="*/ 30 h 115"/>
                <a:gd name="T54" fmla="*/ 1 w 115"/>
                <a:gd name="T55" fmla="*/ 51 h 115"/>
                <a:gd name="T56" fmla="*/ 4 w 115"/>
                <a:gd name="T57" fmla="*/ 78 h 115"/>
                <a:gd name="T58" fmla="*/ 44 w 115"/>
                <a:gd name="T59" fmla="*/ 113 h 115"/>
                <a:gd name="T60" fmla="*/ 78 w 115"/>
                <a:gd name="T61" fmla="*/ 111 h 115"/>
                <a:gd name="T62" fmla="*/ 53 w 115"/>
                <a:gd name="T63" fmla="*/ 113 h 115"/>
                <a:gd name="T64" fmla="*/ 31 w 115"/>
                <a:gd name="T65" fmla="*/ 106 h 115"/>
                <a:gd name="T66" fmla="*/ 3 w 115"/>
                <a:gd name="T67" fmla="*/ 55 h 115"/>
                <a:gd name="T68" fmla="*/ 5 w 115"/>
                <a:gd name="T69" fmla="*/ 42 h 115"/>
                <a:gd name="T70" fmla="*/ 13 w 115"/>
                <a:gd name="T71" fmla="*/ 25 h 115"/>
                <a:gd name="T72" fmla="*/ 16 w 115"/>
                <a:gd name="T73" fmla="*/ 22 h 115"/>
                <a:gd name="T74" fmla="*/ 22 w 115"/>
                <a:gd name="T75" fmla="*/ 16 h 115"/>
                <a:gd name="T76" fmla="*/ 28 w 115"/>
                <a:gd name="T77" fmla="*/ 11 h 115"/>
                <a:gd name="T78" fmla="*/ 39 w 115"/>
                <a:gd name="T79" fmla="*/ 6 h 115"/>
                <a:gd name="T80" fmla="*/ 41 w 115"/>
                <a:gd name="T81" fmla="*/ 5 h 115"/>
                <a:gd name="T82" fmla="*/ 56 w 115"/>
                <a:gd name="T83" fmla="*/ 3 h 115"/>
                <a:gd name="T84" fmla="*/ 69 w 115"/>
                <a:gd name="T85" fmla="*/ 4 h 115"/>
                <a:gd name="T86" fmla="*/ 72 w 115"/>
                <a:gd name="T87" fmla="*/ 5 h 115"/>
                <a:gd name="T88" fmla="*/ 79 w 115"/>
                <a:gd name="T89" fmla="*/ 7 h 115"/>
                <a:gd name="T90" fmla="*/ 80 w 115"/>
                <a:gd name="T91" fmla="*/ 7 h 115"/>
                <a:gd name="T92" fmla="*/ 87 w 115"/>
                <a:gd name="T93" fmla="*/ 11 h 115"/>
                <a:gd name="T94" fmla="*/ 88 w 115"/>
                <a:gd name="T95" fmla="*/ 12 h 115"/>
                <a:gd name="T96" fmla="*/ 90 w 115"/>
                <a:gd name="T97" fmla="*/ 13 h 115"/>
                <a:gd name="T98" fmla="*/ 93 w 115"/>
                <a:gd name="T99" fmla="*/ 16 h 115"/>
                <a:gd name="T100" fmla="*/ 96 w 115"/>
                <a:gd name="T101" fmla="*/ 18 h 115"/>
                <a:gd name="T102" fmla="*/ 102 w 115"/>
                <a:gd name="T103" fmla="*/ 24 h 115"/>
                <a:gd name="T104" fmla="*/ 104 w 115"/>
                <a:gd name="T105" fmla="*/ 28 h 115"/>
                <a:gd name="T106" fmla="*/ 108 w 115"/>
                <a:gd name="T107" fmla="*/ 34 h 115"/>
                <a:gd name="T108" fmla="*/ 111 w 115"/>
                <a:gd name="T109" fmla="*/ 42 h 115"/>
                <a:gd name="T110" fmla="*/ 113 w 115"/>
                <a:gd name="T111" fmla="*/ 54 h 115"/>
                <a:gd name="T112" fmla="*/ 113 w 115"/>
                <a:gd name="T113" fmla="*/ 62 h 115"/>
                <a:gd name="T114" fmla="*/ 109 w 115"/>
                <a:gd name="T115" fmla="*/ 79 h 115"/>
                <a:gd name="T116" fmla="*/ 98 w 115"/>
                <a:gd name="T117" fmla="*/ 96 h 115"/>
                <a:gd name="T118" fmla="*/ 85 w 115"/>
                <a:gd name="T119" fmla="*/ 106 h 115"/>
                <a:gd name="T120" fmla="*/ 53 w 115"/>
                <a:gd name="T121" fmla="*/ 113 h 115"/>
                <a:gd name="T122" fmla="*/ 83 w 115"/>
                <a:gd name="T123" fmla="*/ 9 h 115"/>
                <a:gd name="T124" fmla="*/ 84 w 115"/>
                <a:gd name="T125" fmla="*/ 8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5" h="115">
                  <a:moveTo>
                    <a:pt x="84" y="8"/>
                  </a:moveTo>
                  <a:cubicBezTo>
                    <a:pt x="83" y="9"/>
                    <a:pt x="83" y="9"/>
                    <a:pt x="83" y="9"/>
                  </a:cubicBezTo>
                  <a:cubicBezTo>
                    <a:pt x="84" y="9"/>
                    <a:pt x="86" y="10"/>
                    <a:pt x="87" y="11"/>
                  </a:cubicBezTo>
                  <a:cubicBezTo>
                    <a:pt x="86" y="10"/>
                    <a:pt x="85" y="9"/>
                    <a:pt x="84" y="8"/>
                  </a:cubicBezTo>
                  <a:close/>
                  <a:moveTo>
                    <a:pt x="84" y="8"/>
                  </a:moveTo>
                  <a:cubicBezTo>
                    <a:pt x="83" y="9"/>
                    <a:pt x="83" y="9"/>
                    <a:pt x="83" y="9"/>
                  </a:cubicBezTo>
                  <a:cubicBezTo>
                    <a:pt x="84" y="9"/>
                    <a:pt x="86" y="10"/>
                    <a:pt x="87" y="11"/>
                  </a:cubicBezTo>
                  <a:cubicBezTo>
                    <a:pt x="86" y="10"/>
                    <a:pt x="85" y="9"/>
                    <a:pt x="84" y="8"/>
                  </a:cubicBezTo>
                  <a:close/>
                  <a:moveTo>
                    <a:pt x="86" y="108"/>
                  </a:moveTo>
                  <a:cubicBezTo>
                    <a:pt x="89" y="106"/>
                    <a:pt x="91" y="105"/>
                    <a:pt x="93" y="103"/>
                  </a:cubicBezTo>
                  <a:cubicBezTo>
                    <a:pt x="95" y="101"/>
                    <a:pt x="97" y="100"/>
                    <a:pt x="99" y="98"/>
                  </a:cubicBezTo>
                  <a:cubicBezTo>
                    <a:pt x="102" y="94"/>
                    <a:pt x="105" y="91"/>
                    <a:pt x="107" y="87"/>
                  </a:cubicBezTo>
                  <a:cubicBezTo>
                    <a:pt x="107" y="86"/>
                    <a:pt x="107" y="86"/>
                    <a:pt x="107" y="86"/>
                  </a:cubicBezTo>
                  <a:cubicBezTo>
                    <a:pt x="108" y="86"/>
                    <a:pt x="108" y="86"/>
                    <a:pt x="108" y="86"/>
                  </a:cubicBezTo>
                  <a:cubicBezTo>
                    <a:pt x="109" y="83"/>
                    <a:pt x="111" y="80"/>
                    <a:pt x="112" y="76"/>
                  </a:cubicBezTo>
                  <a:cubicBezTo>
                    <a:pt x="113" y="75"/>
                    <a:pt x="113" y="74"/>
                    <a:pt x="113" y="73"/>
                  </a:cubicBezTo>
                  <a:cubicBezTo>
                    <a:pt x="114" y="69"/>
                    <a:pt x="115" y="65"/>
                    <a:pt x="115" y="62"/>
                  </a:cubicBezTo>
                  <a:cubicBezTo>
                    <a:pt x="115" y="60"/>
                    <a:pt x="115" y="58"/>
                    <a:pt x="115" y="56"/>
                  </a:cubicBezTo>
                  <a:cubicBezTo>
                    <a:pt x="115" y="55"/>
                    <a:pt x="115" y="55"/>
                    <a:pt x="115" y="55"/>
                  </a:cubicBezTo>
                  <a:cubicBezTo>
                    <a:pt x="115" y="55"/>
                    <a:pt x="115" y="54"/>
                    <a:pt x="115" y="54"/>
                  </a:cubicBezTo>
                  <a:cubicBezTo>
                    <a:pt x="115" y="50"/>
                    <a:pt x="114" y="47"/>
                    <a:pt x="114" y="44"/>
                  </a:cubicBezTo>
                  <a:cubicBezTo>
                    <a:pt x="114" y="44"/>
                    <a:pt x="114" y="44"/>
                    <a:pt x="114" y="44"/>
                  </a:cubicBezTo>
                  <a:cubicBezTo>
                    <a:pt x="113" y="42"/>
                    <a:pt x="112" y="40"/>
                    <a:pt x="112" y="38"/>
                  </a:cubicBezTo>
                  <a:cubicBezTo>
                    <a:pt x="111" y="36"/>
                    <a:pt x="110" y="33"/>
                    <a:pt x="109" y="31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8" y="30"/>
                    <a:pt x="107" y="29"/>
                    <a:pt x="107" y="28"/>
                  </a:cubicBezTo>
                  <a:cubicBezTo>
                    <a:pt x="106" y="26"/>
                    <a:pt x="105" y="25"/>
                    <a:pt x="103" y="23"/>
                  </a:cubicBezTo>
                  <a:cubicBezTo>
                    <a:pt x="103" y="22"/>
                    <a:pt x="102" y="21"/>
                    <a:pt x="101" y="20"/>
                  </a:cubicBezTo>
                  <a:cubicBezTo>
                    <a:pt x="100" y="19"/>
                    <a:pt x="99" y="18"/>
                    <a:pt x="98" y="17"/>
                  </a:cubicBezTo>
                  <a:cubicBezTo>
                    <a:pt x="97" y="16"/>
                    <a:pt x="97" y="16"/>
                    <a:pt x="96" y="15"/>
                  </a:cubicBezTo>
                  <a:cubicBezTo>
                    <a:pt x="94" y="13"/>
                    <a:pt x="92" y="12"/>
                    <a:pt x="90" y="11"/>
                  </a:cubicBezTo>
                  <a:cubicBezTo>
                    <a:pt x="89" y="9"/>
                    <a:pt x="87" y="8"/>
                    <a:pt x="85" y="7"/>
                  </a:cubicBezTo>
                  <a:cubicBezTo>
                    <a:pt x="84" y="7"/>
                    <a:pt x="83" y="7"/>
                    <a:pt x="83" y="6"/>
                  </a:cubicBezTo>
                  <a:cubicBezTo>
                    <a:pt x="82" y="6"/>
                    <a:pt x="81" y="6"/>
                    <a:pt x="80" y="5"/>
                  </a:cubicBezTo>
                  <a:cubicBezTo>
                    <a:pt x="80" y="5"/>
                    <a:pt x="80" y="5"/>
                    <a:pt x="79" y="5"/>
                  </a:cubicBezTo>
                  <a:cubicBezTo>
                    <a:pt x="78" y="4"/>
                    <a:pt x="77" y="4"/>
                    <a:pt x="76" y="4"/>
                  </a:cubicBezTo>
                  <a:cubicBezTo>
                    <a:pt x="74" y="3"/>
                    <a:pt x="71" y="2"/>
                    <a:pt x="68" y="2"/>
                  </a:cubicBezTo>
                  <a:cubicBezTo>
                    <a:pt x="68" y="2"/>
                    <a:pt x="68" y="2"/>
                    <a:pt x="68" y="2"/>
                  </a:cubicBezTo>
                  <a:cubicBezTo>
                    <a:pt x="68" y="1"/>
                    <a:pt x="68" y="1"/>
                    <a:pt x="68" y="1"/>
                  </a:cubicBezTo>
                  <a:cubicBezTo>
                    <a:pt x="67" y="1"/>
                    <a:pt x="67" y="1"/>
                    <a:pt x="67" y="1"/>
                  </a:cubicBezTo>
                  <a:cubicBezTo>
                    <a:pt x="63" y="1"/>
                    <a:pt x="58" y="0"/>
                    <a:pt x="53" y="1"/>
                  </a:cubicBezTo>
                  <a:cubicBezTo>
                    <a:pt x="49" y="1"/>
                    <a:pt x="46" y="2"/>
                    <a:pt x="42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0" y="3"/>
                    <a:pt x="40" y="4"/>
                    <a:pt x="39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5"/>
                    <a:pt x="35" y="5"/>
                    <a:pt x="34" y="6"/>
                  </a:cubicBezTo>
                  <a:cubicBezTo>
                    <a:pt x="31" y="7"/>
                    <a:pt x="29" y="8"/>
                    <a:pt x="27" y="10"/>
                  </a:cubicBezTo>
                  <a:cubicBezTo>
                    <a:pt x="26" y="10"/>
                    <a:pt x="26" y="11"/>
                    <a:pt x="25" y="11"/>
                  </a:cubicBezTo>
                  <a:cubicBezTo>
                    <a:pt x="24" y="12"/>
                    <a:pt x="23" y="13"/>
                    <a:pt x="22" y="13"/>
                  </a:cubicBezTo>
                  <a:cubicBezTo>
                    <a:pt x="21" y="14"/>
                    <a:pt x="21" y="14"/>
                    <a:pt x="21" y="15"/>
                  </a:cubicBezTo>
                  <a:cubicBezTo>
                    <a:pt x="19" y="16"/>
                    <a:pt x="17" y="18"/>
                    <a:pt x="15" y="20"/>
                  </a:cubicBezTo>
                  <a:cubicBezTo>
                    <a:pt x="15" y="21"/>
                    <a:pt x="14" y="21"/>
                    <a:pt x="14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2" y="24"/>
                    <a:pt x="10" y="27"/>
                    <a:pt x="8" y="30"/>
                  </a:cubicBezTo>
                  <a:cubicBezTo>
                    <a:pt x="6" y="33"/>
                    <a:pt x="5" y="36"/>
                    <a:pt x="4" y="39"/>
                  </a:cubicBezTo>
                  <a:cubicBezTo>
                    <a:pt x="3" y="43"/>
                    <a:pt x="2" y="47"/>
                    <a:pt x="1" y="51"/>
                  </a:cubicBezTo>
                  <a:cubicBezTo>
                    <a:pt x="1" y="51"/>
                    <a:pt x="1" y="51"/>
                    <a:pt x="1" y="51"/>
                  </a:cubicBezTo>
                  <a:cubicBezTo>
                    <a:pt x="0" y="60"/>
                    <a:pt x="1" y="69"/>
                    <a:pt x="4" y="78"/>
                  </a:cubicBezTo>
                  <a:cubicBezTo>
                    <a:pt x="10" y="92"/>
                    <a:pt x="20" y="103"/>
                    <a:pt x="33" y="109"/>
                  </a:cubicBezTo>
                  <a:cubicBezTo>
                    <a:pt x="36" y="111"/>
                    <a:pt x="40" y="112"/>
                    <a:pt x="44" y="113"/>
                  </a:cubicBezTo>
                  <a:cubicBezTo>
                    <a:pt x="47" y="114"/>
                    <a:pt x="51" y="115"/>
                    <a:pt x="54" y="115"/>
                  </a:cubicBezTo>
                  <a:cubicBezTo>
                    <a:pt x="62" y="115"/>
                    <a:pt x="70" y="114"/>
                    <a:pt x="78" y="111"/>
                  </a:cubicBezTo>
                  <a:cubicBezTo>
                    <a:pt x="81" y="110"/>
                    <a:pt x="84" y="109"/>
                    <a:pt x="86" y="108"/>
                  </a:cubicBezTo>
                  <a:close/>
                  <a:moveTo>
                    <a:pt x="53" y="113"/>
                  </a:moveTo>
                  <a:cubicBezTo>
                    <a:pt x="50" y="112"/>
                    <a:pt x="46" y="112"/>
                    <a:pt x="43" y="111"/>
                  </a:cubicBezTo>
                  <a:cubicBezTo>
                    <a:pt x="39" y="110"/>
                    <a:pt x="35" y="108"/>
                    <a:pt x="31" y="106"/>
                  </a:cubicBezTo>
                  <a:cubicBezTo>
                    <a:pt x="20" y="100"/>
                    <a:pt x="11" y="90"/>
                    <a:pt x="6" y="77"/>
                  </a:cubicBezTo>
                  <a:cubicBezTo>
                    <a:pt x="4" y="70"/>
                    <a:pt x="3" y="62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0"/>
                    <a:pt x="4" y="46"/>
                    <a:pt x="5" y="42"/>
                  </a:cubicBezTo>
                  <a:cubicBezTo>
                    <a:pt x="6" y="39"/>
                    <a:pt x="8" y="35"/>
                    <a:pt x="9" y="32"/>
                  </a:cubicBezTo>
                  <a:cubicBezTo>
                    <a:pt x="10" y="30"/>
                    <a:pt x="12" y="28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4" y="24"/>
                    <a:pt x="15" y="23"/>
                    <a:pt x="16" y="22"/>
                  </a:cubicBezTo>
                  <a:cubicBezTo>
                    <a:pt x="18" y="20"/>
                    <a:pt x="19" y="19"/>
                    <a:pt x="21" y="17"/>
                  </a:cubicBezTo>
                  <a:cubicBezTo>
                    <a:pt x="21" y="17"/>
                    <a:pt x="21" y="16"/>
                    <a:pt x="22" y="16"/>
                  </a:cubicBezTo>
                  <a:cubicBezTo>
                    <a:pt x="22" y="16"/>
                    <a:pt x="23" y="15"/>
                    <a:pt x="24" y="15"/>
                  </a:cubicBezTo>
                  <a:cubicBezTo>
                    <a:pt x="25" y="14"/>
                    <a:pt x="27" y="12"/>
                    <a:pt x="28" y="11"/>
                  </a:cubicBezTo>
                  <a:cubicBezTo>
                    <a:pt x="30" y="10"/>
                    <a:pt x="32" y="9"/>
                    <a:pt x="34" y="8"/>
                  </a:cubicBezTo>
                  <a:cubicBezTo>
                    <a:pt x="35" y="7"/>
                    <a:pt x="37" y="7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40" y="6"/>
                    <a:pt x="41" y="5"/>
                    <a:pt x="41" y="5"/>
                  </a:cubicBezTo>
                  <a:cubicBezTo>
                    <a:pt x="42" y="5"/>
                    <a:pt x="43" y="5"/>
                    <a:pt x="44" y="4"/>
                  </a:cubicBezTo>
                  <a:cubicBezTo>
                    <a:pt x="48" y="3"/>
                    <a:pt x="52" y="3"/>
                    <a:pt x="56" y="3"/>
                  </a:cubicBezTo>
                  <a:cubicBezTo>
                    <a:pt x="60" y="3"/>
                    <a:pt x="64" y="3"/>
                    <a:pt x="67" y="3"/>
                  </a:cubicBezTo>
                  <a:cubicBezTo>
                    <a:pt x="68" y="4"/>
                    <a:pt x="68" y="4"/>
                    <a:pt x="69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70" y="4"/>
                    <a:pt x="71" y="4"/>
                    <a:pt x="72" y="5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4" y="5"/>
                    <a:pt x="76" y="6"/>
                    <a:pt x="79" y="7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80" y="7"/>
                    <a:pt x="80" y="7"/>
                    <a:pt x="80" y="7"/>
                  </a:cubicBezTo>
                  <a:cubicBezTo>
                    <a:pt x="81" y="8"/>
                    <a:pt x="82" y="8"/>
                    <a:pt x="83" y="9"/>
                  </a:cubicBezTo>
                  <a:cubicBezTo>
                    <a:pt x="84" y="9"/>
                    <a:pt x="86" y="10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9" y="12"/>
                    <a:pt x="89" y="12"/>
                    <a:pt x="89" y="12"/>
                  </a:cubicBezTo>
                  <a:cubicBezTo>
                    <a:pt x="89" y="12"/>
                    <a:pt x="90" y="13"/>
                    <a:pt x="90" y="13"/>
                  </a:cubicBezTo>
                  <a:cubicBezTo>
                    <a:pt x="90" y="13"/>
                    <a:pt x="90" y="13"/>
                    <a:pt x="90" y="13"/>
                  </a:cubicBezTo>
                  <a:cubicBezTo>
                    <a:pt x="91" y="14"/>
                    <a:pt x="92" y="15"/>
                    <a:pt x="93" y="16"/>
                  </a:cubicBezTo>
                  <a:cubicBezTo>
                    <a:pt x="94" y="16"/>
                    <a:pt x="94" y="16"/>
                    <a:pt x="95" y="17"/>
                  </a:cubicBezTo>
                  <a:cubicBezTo>
                    <a:pt x="95" y="17"/>
                    <a:pt x="95" y="17"/>
                    <a:pt x="96" y="18"/>
                  </a:cubicBezTo>
                  <a:cubicBezTo>
                    <a:pt x="96" y="18"/>
                    <a:pt x="97" y="18"/>
                    <a:pt x="97" y="19"/>
                  </a:cubicBezTo>
                  <a:cubicBezTo>
                    <a:pt x="99" y="21"/>
                    <a:pt x="100" y="22"/>
                    <a:pt x="102" y="24"/>
                  </a:cubicBezTo>
                  <a:cubicBezTo>
                    <a:pt x="103" y="25"/>
                    <a:pt x="103" y="26"/>
                    <a:pt x="104" y="27"/>
                  </a:cubicBezTo>
                  <a:cubicBezTo>
                    <a:pt x="104" y="28"/>
                    <a:pt x="104" y="28"/>
                    <a:pt x="104" y="28"/>
                  </a:cubicBezTo>
                  <a:cubicBezTo>
                    <a:pt x="104" y="28"/>
                    <a:pt x="104" y="28"/>
                    <a:pt x="104" y="28"/>
                  </a:cubicBezTo>
                  <a:cubicBezTo>
                    <a:pt x="105" y="29"/>
                    <a:pt x="107" y="32"/>
                    <a:pt x="108" y="34"/>
                  </a:cubicBezTo>
                  <a:cubicBezTo>
                    <a:pt x="108" y="35"/>
                    <a:pt x="109" y="37"/>
                    <a:pt x="110" y="39"/>
                  </a:cubicBezTo>
                  <a:cubicBezTo>
                    <a:pt x="110" y="40"/>
                    <a:pt x="111" y="41"/>
                    <a:pt x="111" y="42"/>
                  </a:cubicBezTo>
                  <a:cubicBezTo>
                    <a:pt x="112" y="46"/>
                    <a:pt x="113" y="50"/>
                    <a:pt x="113" y="54"/>
                  </a:cubicBezTo>
                  <a:cubicBezTo>
                    <a:pt x="113" y="54"/>
                    <a:pt x="113" y="54"/>
                    <a:pt x="113" y="54"/>
                  </a:cubicBezTo>
                  <a:cubicBezTo>
                    <a:pt x="113" y="55"/>
                    <a:pt x="113" y="56"/>
                    <a:pt x="113" y="56"/>
                  </a:cubicBezTo>
                  <a:cubicBezTo>
                    <a:pt x="113" y="58"/>
                    <a:pt x="113" y="60"/>
                    <a:pt x="113" y="62"/>
                  </a:cubicBezTo>
                  <a:cubicBezTo>
                    <a:pt x="113" y="67"/>
                    <a:pt x="112" y="71"/>
                    <a:pt x="110" y="75"/>
                  </a:cubicBezTo>
                  <a:cubicBezTo>
                    <a:pt x="110" y="76"/>
                    <a:pt x="110" y="78"/>
                    <a:pt x="109" y="79"/>
                  </a:cubicBezTo>
                  <a:cubicBezTo>
                    <a:pt x="108" y="82"/>
                    <a:pt x="106" y="85"/>
                    <a:pt x="104" y="88"/>
                  </a:cubicBezTo>
                  <a:cubicBezTo>
                    <a:pt x="102" y="91"/>
                    <a:pt x="100" y="94"/>
                    <a:pt x="98" y="96"/>
                  </a:cubicBezTo>
                  <a:cubicBezTo>
                    <a:pt x="96" y="98"/>
                    <a:pt x="94" y="100"/>
                    <a:pt x="92" y="102"/>
                  </a:cubicBezTo>
                  <a:cubicBezTo>
                    <a:pt x="90" y="103"/>
                    <a:pt x="87" y="105"/>
                    <a:pt x="85" y="106"/>
                  </a:cubicBezTo>
                  <a:cubicBezTo>
                    <a:pt x="82" y="107"/>
                    <a:pt x="80" y="109"/>
                    <a:pt x="77" y="110"/>
                  </a:cubicBezTo>
                  <a:cubicBezTo>
                    <a:pt x="69" y="113"/>
                    <a:pt x="61" y="114"/>
                    <a:pt x="53" y="113"/>
                  </a:cubicBezTo>
                  <a:close/>
                  <a:moveTo>
                    <a:pt x="84" y="8"/>
                  </a:moveTo>
                  <a:cubicBezTo>
                    <a:pt x="83" y="9"/>
                    <a:pt x="83" y="9"/>
                    <a:pt x="83" y="9"/>
                  </a:cubicBezTo>
                  <a:cubicBezTo>
                    <a:pt x="84" y="9"/>
                    <a:pt x="86" y="10"/>
                    <a:pt x="87" y="11"/>
                  </a:cubicBezTo>
                  <a:cubicBezTo>
                    <a:pt x="86" y="10"/>
                    <a:pt x="85" y="9"/>
                    <a:pt x="84" y="8"/>
                  </a:cubicBezTo>
                  <a:close/>
                </a:path>
              </a:pathLst>
            </a:custGeom>
            <a:solidFill>
              <a:srgbClr val="82B3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45" name="Freeform 257">
              <a:extLst>
                <a:ext uri="{FF2B5EF4-FFF2-40B4-BE49-F238E27FC236}">
                  <a16:creationId xmlns:a16="http://schemas.microsoft.com/office/drawing/2014/main" id="{6D08F51F-28F3-45C1-9638-F9C3C91B7DA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89593" y="2652713"/>
              <a:ext cx="233363" cy="160338"/>
            </a:xfrm>
            <a:custGeom>
              <a:avLst/>
              <a:gdLst>
                <a:gd name="T0" fmla="*/ 44 w 74"/>
                <a:gd name="T1" fmla="*/ 42 h 51"/>
                <a:gd name="T2" fmla="*/ 46 w 74"/>
                <a:gd name="T3" fmla="*/ 26 h 51"/>
                <a:gd name="T4" fmla="*/ 61 w 74"/>
                <a:gd name="T5" fmla="*/ 20 h 51"/>
                <a:gd name="T6" fmla="*/ 60 w 74"/>
                <a:gd name="T7" fmla="*/ 25 h 51"/>
                <a:gd name="T8" fmla="*/ 58 w 74"/>
                <a:gd name="T9" fmla="*/ 30 h 51"/>
                <a:gd name="T10" fmla="*/ 68 w 74"/>
                <a:gd name="T11" fmla="*/ 32 h 51"/>
                <a:gd name="T12" fmla="*/ 71 w 74"/>
                <a:gd name="T13" fmla="*/ 27 h 51"/>
                <a:gd name="T14" fmla="*/ 70 w 74"/>
                <a:gd name="T15" fmla="*/ 17 h 51"/>
                <a:gd name="T16" fmla="*/ 72 w 74"/>
                <a:gd name="T17" fmla="*/ 10 h 51"/>
                <a:gd name="T18" fmla="*/ 65 w 74"/>
                <a:gd name="T19" fmla="*/ 6 h 51"/>
                <a:gd name="T20" fmla="*/ 46 w 74"/>
                <a:gd name="T21" fmla="*/ 2 h 51"/>
                <a:gd name="T22" fmla="*/ 43 w 74"/>
                <a:gd name="T23" fmla="*/ 3 h 51"/>
                <a:gd name="T24" fmla="*/ 36 w 74"/>
                <a:gd name="T25" fmla="*/ 10 h 51"/>
                <a:gd name="T26" fmla="*/ 35 w 74"/>
                <a:gd name="T27" fmla="*/ 13 h 51"/>
                <a:gd name="T28" fmla="*/ 34 w 74"/>
                <a:gd name="T29" fmla="*/ 22 h 51"/>
                <a:gd name="T30" fmla="*/ 17 w 74"/>
                <a:gd name="T31" fmla="*/ 30 h 51"/>
                <a:gd name="T32" fmla="*/ 21 w 74"/>
                <a:gd name="T33" fmla="*/ 22 h 51"/>
                <a:gd name="T34" fmla="*/ 23 w 74"/>
                <a:gd name="T35" fmla="*/ 20 h 51"/>
                <a:gd name="T36" fmla="*/ 18 w 74"/>
                <a:gd name="T37" fmla="*/ 10 h 51"/>
                <a:gd name="T38" fmla="*/ 8 w 74"/>
                <a:gd name="T39" fmla="*/ 20 h 51"/>
                <a:gd name="T40" fmla="*/ 6 w 74"/>
                <a:gd name="T41" fmla="*/ 30 h 51"/>
                <a:gd name="T42" fmla="*/ 0 w 74"/>
                <a:gd name="T43" fmla="*/ 36 h 51"/>
                <a:gd name="T44" fmla="*/ 9 w 74"/>
                <a:gd name="T45" fmla="*/ 39 h 51"/>
                <a:gd name="T46" fmla="*/ 11 w 74"/>
                <a:gd name="T47" fmla="*/ 43 h 51"/>
                <a:gd name="T48" fmla="*/ 29 w 74"/>
                <a:gd name="T49" fmla="*/ 51 h 51"/>
                <a:gd name="T50" fmla="*/ 34 w 74"/>
                <a:gd name="T51" fmla="*/ 49 h 51"/>
                <a:gd name="T52" fmla="*/ 46 w 74"/>
                <a:gd name="T53" fmla="*/ 16 h 51"/>
                <a:gd name="T54" fmla="*/ 47 w 74"/>
                <a:gd name="T55" fmla="*/ 14 h 51"/>
                <a:gd name="T56" fmla="*/ 53 w 74"/>
                <a:gd name="T57" fmla="*/ 11 h 51"/>
                <a:gd name="T58" fmla="*/ 59 w 74"/>
                <a:gd name="T59" fmla="*/ 14 h 51"/>
                <a:gd name="T60" fmla="*/ 45 w 74"/>
                <a:gd name="T61" fmla="*/ 18 h 51"/>
                <a:gd name="T62" fmla="*/ 34 w 74"/>
                <a:gd name="T63" fmla="*/ 30 h 51"/>
                <a:gd name="T64" fmla="*/ 33 w 74"/>
                <a:gd name="T65" fmla="*/ 37 h 51"/>
                <a:gd name="T66" fmla="*/ 23 w 74"/>
                <a:gd name="T67" fmla="*/ 40 h 51"/>
                <a:gd name="T68" fmla="*/ 34 w 74"/>
                <a:gd name="T69" fmla="*/ 3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4" h="51">
                  <a:moveTo>
                    <a:pt x="41" y="46"/>
                  </a:moveTo>
                  <a:cubicBezTo>
                    <a:pt x="42" y="45"/>
                    <a:pt x="43" y="43"/>
                    <a:pt x="44" y="42"/>
                  </a:cubicBezTo>
                  <a:cubicBezTo>
                    <a:pt x="44" y="41"/>
                    <a:pt x="45" y="40"/>
                    <a:pt x="45" y="38"/>
                  </a:cubicBezTo>
                  <a:cubicBezTo>
                    <a:pt x="46" y="35"/>
                    <a:pt x="46" y="31"/>
                    <a:pt x="46" y="26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61" y="21"/>
                    <a:pt x="61" y="22"/>
                    <a:pt x="61" y="23"/>
                  </a:cubicBezTo>
                  <a:cubicBezTo>
                    <a:pt x="61" y="24"/>
                    <a:pt x="60" y="24"/>
                    <a:pt x="60" y="25"/>
                  </a:cubicBezTo>
                  <a:cubicBezTo>
                    <a:pt x="59" y="26"/>
                    <a:pt x="58" y="27"/>
                    <a:pt x="57" y="28"/>
                  </a:cubicBezTo>
                  <a:cubicBezTo>
                    <a:pt x="58" y="30"/>
                    <a:pt x="58" y="30"/>
                    <a:pt x="58" y="30"/>
                  </a:cubicBezTo>
                  <a:cubicBezTo>
                    <a:pt x="62" y="37"/>
                    <a:pt x="62" y="37"/>
                    <a:pt x="62" y="37"/>
                  </a:cubicBezTo>
                  <a:cubicBezTo>
                    <a:pt x="64" y="36"/>
                    <a:pt x="66" y="34"/>
                    <a:pt x="68" y="32"/>
                  </a:cubicBezTo>
                  <a:cubicBezTo>
                    <a:pt x="69" y="31"/>
                    <a:pt x="69" y="30"/>
                    <a:pt x="70" y="29"/>
                  </a:cubicBezTo>
                  <a:cubicBezTo>
                    <a:pt x="70" y="28"/>
                    <a:pt x="70" y="27"/>
                    <a:pt x="71" y="27"/>
                  </a:cubicBezTo>
                  <a:cubicBezTo>
                    <a:pt x="71" y="26"/>
                    <a:pt x="71" y="25"/>
                    <a:pt x="71" y="25"/>
                  </a:cubicBezTo>
                  <a:cubicBezTo>
                    <a:pt x="71" y="22"/>
                    <a:pt x="71" y="20"/>
                    <a:pt x="70" y="17"/>
                  </a:cubicBezTo>
                  <a:cubicBezTo>
                    <a:pt x="74" y="15"/>
                    <a:pt x="74" y="15"/>
                    <a:pt x="74" y="15"/>
                  </a:cubicBezTo>
                  <a:cubicBezTo>
                    <a:pt x="72" y="10"/>
                    <a:pt x="72" y="10"/>
                    <a:pt x="72" y="10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67" y="9"/>
                    <a:pt x="66" y="7"/>
                    <a:pt x="65" y="6"/>
                  </a:cubicBezTo>
                  <a:cubicBezTo>
                    <a:pt x="63" y="4"/>
                    <a:pt x="61" y="3"/>
                    <a:pt x="59" y="2"/>
                  </a:cubicBezTo>
                  <a:cubicBezTo>
                    <a:pt x="55" y="0"/>
                    <a:pt x="51" y="0"/>
                    <a:pt x="46" y="2"/>
                  </a:cubicBezTo>
                  <a:cubicBezTo>
                    <a:pt x="45" y="2"/>
                    <a:pt x="44" y="2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0" y="5"/>
                    <a:pt x="38" y="7"/>
                    <a:pt x="37" y="9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6" y="10"/>
                    <a:pt x="36" y="10"/>
                    <a:pt x="36" y="11"/>
                  </a:cubicBezTo>
                  <a:cubicBezTo>
                    <a:pt x="35" y="11"/>
                    <a:pt x="35" y="12"/>
                    <a:pt x="35" y="13"/>
                  </a:cubicBezTo>
                  <a:cubicBezTo>
                    <a:pt x="34" y="14"/>
                    <a:pt x="34" y="16"/>
                    <a:pt x="34" y="17"/>
                  </a:cubicBezTo>
                  <a:cubicBezTo>
                    <a:pt x="34" y="19"/>
                    <a:pt x="34" y="20"/>
                    <a:pt x="34" y="22"/>
                  </a:cubicBezTo>
                  <a:cubicBezTo>
                    <a:pt x="34" y="23"/>
                    <a:pt x="34" y="23"/>
                    <a:pt x="34" y="24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28"/>
                    <a:pt x="18" y="27"/>
                    <a:pt x="19" y="25"/>
                  </a:cubicBezTo>
                  <a:cubicBezTo>
                    <a:pt x="19" y="24"/>
                    <a:pt x="20" y="23"/>
                    <a:pt x="21" y="22"/>
                  </a:cubicBezTo>
                  <a:cubicBezTo>
                    <a:pt x="22" y="22"/>
                    <a:pt x="22" y="21"/>
                    <a:pt x="22" y="21"/>
                  </a:cubicBezTo>
                  <a:cubicBezTo>
                    <a:pt x="23" y="21"/>
                    <a:pt x="23" y="21"/>
                    <a:pt x="23" y="20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7" y="11"/>
                    <a:pt x="15" y="12"/>
                    <a:pt x="14" y="13"/>
                  </a:cubicBezTo>
                  <a:cubicBezTo>
                    <a:pt x="11" y="15"/>
                    <a:pt x="9" y="18"/>
                    <a:pt x="8" y="20"/>
                  </a:cubicBezTo>
                  <a:cubicBezTo>
                    <a:pt x="7" y="22"/>
                    <a:pt x="7" y="24"/>
                    <a:pt x="6" y="26"/>
                  </a:cubicBezTo>
                  <a:cubicBezTo>
                    <a:pt x="6" y="28"/>
                    <a:pt x="6" y="29"/>
                    <a:pt x="6" y="30"/>
                  </a:cubicBezTo>
                  <a:cubicBezTo>
                    <a:pt x="6" y="31"/>
                    <a:pt x="7" y="33"/>
                    <a:pt x="7" y="34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10" y="41"/>
                    <a:pt x="11" y="42"/>
                    <a:pt x="11" y="42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4" y="46"/>
                    <a:pt x="17" y="48"/>
                    <a:pt x="20" y="50"/>
                  </a:cubicBezTo>
                  <a:cubicBezTo>
                    <a:pt x="23" y="51"/>
                    <a:pt x="26" y="51"/>
                    <a:pt x="29" y="51"/>
                  </a:cubicBezTo>
                  <a:cubicBezTo>
                    <a:pt x="30" y="51"/>
                    <a:pt x="31" y="50"/>
                    <a:pt x="32" y="50"/>
                  </a:cubicBezTo>
                  <a:cubicBezTo>
                    <a:pt x="33" y="50"/>
                    <a:pt x="33" y="50"/>
                    <a:pt x="34" y="49"/>
                  </a:cubicBezTo>
                  <a:cubicBezTo>
                    <a:pt x="37" y="48"/>
                    <a:pt x="39" y="47"/>
                    <a:pt x="41" y="46"/>
                  </a:cubicBezTo>
                  <a:close/>
                  <a:moveTo>
                    <a:pt x="46" y="16"/>
                  </a:moveTo>
                  <a:cubicBezTo>
                    <a:pt x="46" y="16"/>
                    <a:pt x="46" y="16"/>
                    <a:pt x="46" y="16"/>
                  </a:cubicBezTo>
                  <a:cubicBezTo>
                    <a:pt x="46" y="16"/>
                    <a:pt x="47" y="15"/>
                    <a:pt x="47" y="14"/>
                  </a:cubicBezTo>
                  <a:cubicBezTo>
                    <a:pt x="48" y="13"/>
                    <a:pt x="49" y="12"/>
                    <a:pt x="50" y="12"/>
                  </a:cubicBezTo>
                  <a:cubicBezTo>
                    <a:pt x="51" y="11"/>
                    <a:pt x="52" y="11"/>
                    <a:pt x="53" y="11"/>
                  </a:cubicBezTo>
                  <a:cubicBezTo>
                    <a:pt x="54" y="11"/>
                    <a:pt x="54" y="11"/>
                    <a:pt x="55" y="12"/>
                  </a:cubicBezTo>
                  <a:cubicBezTo>
                    <a:pt x="57" y="12"/>
                    <a:pt x="58" y="13"/>
                    <a:pt x="59" y="14"/>
                  </a:cubicBezTo>
                  <a:cubicBezTo>
                    <a:pt x="45" y="19"/>
                    <a:pt x="45" y="19"/>
                    <a:pt x="45" y="19"/>
                  </a:cubicBezTo>
                  <a:cubicBezTo>
                    <a:pt x="45" y="19"/>
                    <a:pt x="45" y="19"/>
                    <a:pt x="45" y="18"/>
                  </a:cubicBezTo>
                  <a:cubicBezTo>
                    <a:pt x="46" y="18"/>
                    <a:pt x="46" y="17"/>
                    <a:pt x="46" y="16"/>
                  </a:cubicBezTo>
                  <a:close/>
                  <a:moveTo>
                    <a:pt x="34" y="30"/>
                  </a:moveTo>
                  <a:cubicBezTo>
                    <a:pt x="34" y="33"/>
                    <a:pt x="34" y="35"/>
                    <a:pt x="33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2" y="38"/>
                    <a:pt x="31" y="39"/>
                    <a:pt x="29" y="40"/>
                  </a:cubicBezTo>
                  <a:cubicBezTo>
                    <a:pt x="27" y="41"/>
                    <a:pt x="25" y="41"/>
                    <a:pt x="23" y="40"/>
                  </a:cubicBezTo>
                  <a:cubicBezTo>
                    <a:pt x="21" y="39"/>
                    <a:pt x="19" y="38"/>
                    <a:pt x="18" y="36"/>
                  </a:cubicBezTo>
                  <a:lnTo>
                    <a:pt x="34" y="30"/>
                  </a:lnTo>
                  <a:close/>
                </a:path>
              </a:pathLst>
            </a:custGeom>
            <a:solidFill>
              <a:srgbClr val="82B3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46" name="Freeform 258">
              <a:extLst>
                <a:ext uri="{FF2B5EF4-FFF2-40B4-BE49-F238E27FC236}">
                  <a16:creationId xmlns:a16="http://schemas.microsoft.com/office/drawing/2014/main" id="{C9C51AFE-016F-4AFA-AF40-46D399E4670D}"/>
                </a:ext>
              </a:extLst>
            </p:cNvPr>
            <p:cNvSpPr>
              <a:spLocks/>
            </p:cNvSpPr>
            <p:nvPr/>
          </p:nvSpPr>
          <p:spPr bwMode="auto">
            <a:xfrm>
              <a:off x="8987993" y="2274888"/>
              <a:ext cx="184150" cy="239713"/>
            </a:xfrm>
            <a:custGeom>
              <a:avLst/>
              <a:gdLst>
                <a:gd name="T0" fmla="*/ 41 w 58"/>
                <a:gd name="T1" fmla="*/ 71 h 76"/>
                <a:gd name="T2" fmla="*/ 7 w 58"/>
                <a:gd name="T3" fmla="*/ 46 h 76"/>
                <a:gd name="T4" fmla="*/ 17 w 58"/>
                <a:gd name="T5" fmla="*/ 4 h 76"/>
                <a:gd name="T6" fmla="*/ 51 w 58"/>
                <a:gd name="T7" fmla="*/ 30 h 76"/>
                <a:gd name="T8" fmla="*/ 41 w 58"/>
                <a:gd name="T9" fmla="*/ 7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76">
                  <a:moveTo>
                    <a:pt x="41" y="71"/>
                  </a:moveTo>
                  <a:cubicBezTo>
                    <a:pt x="29" y="76"/>
                    <a:pt x="14" y="64"/>
                    <a:pt x="7" y="46"/>
                  </a:cubicBezTo>
                  <a:cubicBezTo>
                    <a:pt x="0" y="27"/>
                    <a:pt x="5" y="9"/>
                    <a:pt x="17" y="4"/>
                  </a:cubicBezTo>
                  <a:cubicBezTo>
                    <a:pt x="29" y="0"/>
                    <a:pt x="44" y="11"/>
                    <a:pt x="51" y="30"/>
                  </a:cubicBezTo>
                  <a:cubicBezTo>
                    <a:pt x="58" y="48"/>
                    <a:pt x="54" y="67"/>
                    <a:pt x="41" y="71"/>
                  </a:cubicBezTo>
                  <a:close/>
                </a:path>
              </a:pathLst>
            </a:custGeom>
            <a:solidFill>
              <a:srgbClr val="2C5B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47" name="Freeform 259">
              <a:extLst>
                <a:ext uri="{FF2B5EF4-FFF2-40B4-BE49-F238E27FC236}">
                  <a16:creationId xmlns:a16="http://schemas.microsoft.com/office/drawing/2014/main" id="{A54426DB-112B-4371-8B4F-54396F9AFE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10218" y="2297113"/>
              <a:ext cx="139700" cy="195263"/>
            </a:xfrm>
            <a:custGeom>
              <a:avLst/>
              <a:gdLst>
                <a:gd name="T0" fmla="*/ 31 w 44"/>
                <a:gd name="T1" fmla="*/ 10 h 62"/>
                <a:gd name="T2" fmla="*/ 32 w 44"/>
                <a:gd name="T3" fmla="*/ 9 h 62"/>
                <a:gd name="T4" fmla="*/ 24 w 44"/>
                <a:gd name="T5" fmla="*/ 3 h 62"/>
                <a:gd name="T6" fmla="*/ 32 w 44"/>
                <a:gd name="T7" fmla="*/ 9 h 62"/>
                <a:gd name="T8" fmla="*/ 32 w 44"/>
                <a:gd name="T9" fmla="*/ 10 h 62"/>
                <a:gd name="T10" fmla="*/ 24 w 44"/>
                <a:gd name="T11" fmla="*/ 3 h 62"/>
                <a:gd name="T12" fmla="*/ 26 w 44"/>
                <a:gd name="T13" fmla="*/ 5 h 62"/>
                <a:gd name="T14" fmla="*/ 38 w 44"/>
                <a:gd name="T15" fmla="*/ 58 h 62"/>
                <a:gd name="T16" fmla="*/ 44 w 44"/>
                <a:gd name="T17" fmla="*/ 42 h 62"/>
                <a:gd name="T18" fmla="*/ 43 w 44"/>
                <a:gd name="T19" fmla="*/ 37 h 62"/>
                <a:gd name="T20" fmla="*/ 41 w 44"/>
                <a:gd name="T21" fmla="*/ 25 h 62"/>
                <a:gd name="T22" fmla="*/ 39 w 44"/>
                <a:gd name="T23" fmla="*/ 21 h 62"/>
                <a:gd name="T24" fmla="*/ 34 w 44"/>
                <a:gd name="T25" fmla="*/ 12 h 62"/>
                <a:gd name="T26" fmla="*/ 30 w 44"/>
                <a:gd name="T27" fmla="*/ 7 h 62"/>
                <a:gd name="T28" fmla="*/ 28 w 44"/>
                <a:gd name="T29" fmla="*/ 5 h 62"/>
                <a:gd name="T30" fmla="*/ 20 w 44"/>
                <a:gd name="T31" fmla="*/ 1 h 62"/>
                <a:gd name="T32" fmla="*/ 18 w 44"/>
                <a:gd name="T33" fmla="*/ 0 h 62"/>
                <a:gd name="T34" fmla="*/ 11 w 44"/>
                <a:gd name="T35" fmla="*/ 1 h 62"/>
                <a:gd name="T36" fmla="*/ 9 w 44"/>
                <a:gd name="T37" fmla="*/ 2 h 62"/>
                <a:gd name="T38" fmla="*/ 3 w 44"/>
                <a:gd name="T39" fmla="*/ 8 h 62"/>
                <a:gd name="T40" fmla="*/ 1 w 44"/>
                <a:gd name="T41" fmla="*/ 16 h 62"/>
                <a:gd name="T42" fmla="*/ 4 w 44"/>
                <a:gd name="T43" fmla="*/ 38 h 62"/>
                <a:gd name="T44" fmla="*/ 8 w 44"/>
                <a:gd name="T45" fmla="*/ 46 h 62"/>
                <a:gd name="T46" fmla="*/ 19 w 44"/>
                <a:gd name="T47" fmla="*/ 58 h 62"/>
                <a:gd name="T48" fmla="*/ 33 w 44"/>
                <a:gd name="T49" fmla="*/ 61 h 62"/>
                <a:gd name="T50" fmla="*/ 28 w 44"/>
                <a:gd name="T51" fmla="*/ 61 h 62"/>
                <a:gd name="T52" fmla="*/ 13 w 44"/>
                <a:gd name="T53" fmla="*/ 51 h 62"/>
                <a:gd name="T54" fmla="*/ 10 w 44"/>
                <a:gd name="T55" fmla="*/ 48 h 62"/>
                <a:gd name="T56" fmla="*/ 4 w 44"/>
                <a:gd name="T57" fmla="*/ 37 h 62"/>
                <a:gd name="T58" fmla="*/ 2 w 44"/>
                <a:gd name="T59" fmla="*/ 18 h 62"/>
                <a:gd name="T60" fmla="*/ 4 w 44"/>
                <a:gd name="T61" fmla="*/ 9 h 62"/>
                <a:gd name="T62" fmla="*/ 9 w 44"/>
                <a:gd name="T63" fmla="*/ 2 h 62"/>
                <a:gd name="T64" fmla="*/ 11 w 44"/>
                <a:gd name="T65" fmla="*/ 1 h 62"/>
                <a:gd name="T66" fmla="*/ 19 w 44"/>
                <a:gd name="T67" fmla="*/ 1 h 62"/>
                <a:gd name="T68" fmla="*/ 23 w 44"/>
                <a:gd name="T69" fmla="*/ 3 h 62"/>
                <a:gd name="T70" fmla="*/ 24 w 44"/>
                <a:gd name="T71" fmla="*/ 3 h 62"/>
                <a:gd name="T72" fmla="*/ 28 w 44"/>
                <a:gd name="T73" fmla="*/ 7 h 62"/>
                <a:gd name="T74" fmla="*/ 31 w 44"/>
                <a:gd name="T75" fmla="*/ 10 h 62"/>
                <a:gd name="T76" fmla="*/ 34 w 44"/>
                <a:gd name="T77" fmla="*/ 13 h 62"/>
                <a:gd name="T78" fmla="*/ 38 w 44"/>
                <a:gd name="T79" fmla="*/ 21 h 62"/>
                <a:gd name="T80" fmla="*/ 40 w 44"/>
                <a:gd name="T81" fmla="*/ 25 h 62"/>
                <a:gd name="T82" fmla="*/ 43 w 44"/>
                <a:gd name="T83" fmla="*/ 38 h 62"/>
                <a:gd name="T84" fmla="*/ 43 w 44"/>
                <a:gd name="T85" fmla="*/ 43 h 62"/>
                <a:gd name="T86" fmla="*/ 37 w 44"/>
                <a:gd name="T87" fmla="*/ 57 h 62"/>
                <a:gd name="T88" fmla="*/ 28 w 44"/>
                <a:gd name="T89" fmla="*/ 61 h 62"/>
                <a:gd name="T90" fmla="*/ 24 w 44"/>
                <a:gd name="T91" fmla="*/ 3 h 62"/>
                <a:gd name="T92" fmla="*/ 32 w 44"/>
                <a:gd name="T93" fmla="*/ 9 h 62"/>
                <a:gd name="T94" fmla="*/ 32 w 44"/>
                <a:gd name="T95" fmla="*/ 1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4" h="62">
                  <a:moveTo>
                    <a:pt x="32" y="9"/>
                  </a:moveTo>
                  <a:cubicBezTo>
                    <a:pt x="31" y="10"/>
                    <a:pt x="31" y="10"/>
                    <a:pt x="31" y="1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2" y="10"/>
                    <a:pt x="32" y="10"/>
                    <a:pt x="32" y="9"/>
                  </a:cubicBezTo>
                  <a:close/>
                  <a:moveTo>
                    <a:pt x="26" y="5"/>
                  </a:moveTo>
                  <a:cubicBezTo>
                    <a:pt x="25" y="4"/>
                    <a:pt x="25" y="4"/>
                    <a:pt x="24" y="3"/>
                  </a:cubicBezTo>
                  <a:cubicBezTo>
                    <a:pt x="24" y="4"/>
                    <a:pt x="25" y="4"/>
                    <a:pt x="26" y="5"/>
                  </a:cubicBezTo>
                  <a:close/>
                  <a:moveTo>
                    <a:pt x="32" y="9"/>
                  </a:moveTo>
                  <a:cubicBezTo>
                    <a:pt x="31" y="10"/>
                    <a:pt x="31" y="10"/>
                    <a:pt x="31" y="1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2" y="10"/>
                    <a:pt x="32" y="10"/>
                    <a:pt x="32" y="9"/>
                  </a:cubicBezTo>
                  <a:close/>
                  <a:moveTo>
                    <a:pt x="24" y="3"/>
                  </a:moveTo>
                  <a:cubicBezTo>
                    <a:pt x="24" y="4"/>
                    <a:pt x="25" y="4"/>
                    <a:pt x="26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5" y="4"/>
                    <a:pt x="25" y="4"/>
                    <a:pt x="24" y="3"/>
                  </a:cubicBezTo>
                  <a:close/>
                  <a:moveTo>
                    <a:pt x="38" y="58"/>
                  </a:moveTo>
                  <a:cubicBezTo>
                    <a:pt x="40" y="56"/>
                    <a:pt x="41" y="53"/>
                    <a:pt x="42" y="50"/>
                  </a:cubicBezTo>
                  <a:cubicBezTo>
                    <a:pt x="43" y="48"/>
                    <a:pt x="43" y="45"/>
                    <a:pt x="44" y="42"/>
                  </a:cubicBezTo>
                  <a:cubicBezTo>
                    <a:pt x="44" y="42"/>
                    <a:pt x="44" y="41"/>
                    <a:pt x="44" y="40"/>
                  </a:cubicBezTo>
                  <a:cubicBezTo>
                    <a:pt x="44" y="39"/>
                    <a:pt x="44" y="38"/>
                    <a:pt x="43" y="37"/>
                  </a:cubicBezTo>
                  <a:cubicBezTo>
                    <a:pt x="43" y="37"/>
                    <a:pt x="43" y="36"/>
                    <a:pt x="43" y="36"/>
                  </a:cubicBezTo>
                  <a:cubicBezTo>
                    <a:pt x="43" y="32"/>
                    <a:pt x="42" y="29"/>
                    <a:pt x="41" y="25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0" y="23"/>
                    <a:pt x="40" y="22"/>
                    <a:pt x="39" y="21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8" y="17"/>
                    <a:pt x="36" y="15"/>
                    <a:pt x="34" y="12"/>
                  </a:cubicBezTo>
                  <a:cubicBezTo>
                    <a:pt x="33" y="11"/>
                    <a:pt x="32" y="9"/>
                    <a:pt x="31" y="8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29" y="6"/>
                    <a:pt x="29" y="6"/>
                    <a:pt x="28" y="5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8" y="5"/>
                    <a:pt x="27" y="5"/>
                    <a:pt x="27" y="4"/>
                  </a:cubicBezTo>
                  <a:cubicBezTo>
                    <a:pt x="24" y="3"/>
                    <a:pt x="22" y="1"/>
                    <a:pt x="20" y="1"/>
                  </a:cubicBezTo>
                  <a:cubicBezTo>
                    <a:pt x="19" y="0"/>
                    <a:pt x="19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5" y="0"/>
                    <a:pt x="13" y="0"/>
                    <a:pt x="11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2"/>
                    <a:pt x="7" y="3"/>
                    <a:pt x="6" y="4"/>
                  </a:cubicBezTo>
                  <a:cubicBezTo>
                    <a:pt x="5" y="5"/>
                    <a:pt x="4" y="6"/>
                    <a:pt x="3" y="8"/>
                  </a:cubicBezTo>
                  <a:cubicBezTo>
                    <a:pt x="3" y="8"/>
                    <a:pt x="3" y="9"/>
                    <a:pt x="3" y="9"/>
                  </a:cubicBezTo>
                  <a:cubicBezTo>
                    <a:pt x="2" y="11"/>
                    <a:pt x="1" y="13"/>
                    <a:pt x="1" y="16"/>
                  </a:cubicBezTo>
                  <a:cubicBezTo>
                    <a:pt x="0" y="21"/>
                    <a:pt x="0" y="26"/>
                    <a:pt x="2" y="32"/>
                  </a:cubicBezTo>
                  <a:cubicBezTo>
                    <a:pt x="2" y="34"/>
                    <a:pt x="3" y="36"/>
                    <a:pt x="4" y="38"/>
                  </a:cubicBezTo>
                  <a:cubicBezTo>
                    <a:pt x="5" y="41"/>
                    <a:pt x="6" y="44"/>
                    <a:pt x="8" y="46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9" y="48"/>
                    <a:pt x="10" y="50"/>
                    <a:pt x="12" y="52"/>
                  </a:cubicBezTo>
                  <a:cubicBezTo>
                    <a:pt x="14" y="55"/>
                    <a:pt x="17" y="57"/>
                    <a:pt x="19" y="58"/>
                  </a:cubicBezTo>
                  <a:cubicBezTo>
                    <a:pt x="22" y="61"/>
                    <a:pt x="26" y="62"/>
                    <a:pt x="29" y="62"/>
                  </a:cubicBezTo>
                  <a:cubicBezTo>
                    <a:pt x="31" y="62"/>
                    <a:pt x="32" y="61"/>
                    <a:pt x="33" y="61"/>
                  </a:cubicBezTo>
                  <a:cubicBezTo>
                    <a:pt x="35" y="60"/>
                    <a:pt x="36" y="59"/>
                    <a:pt x="38" y="58"/>
                  </a:cubicBezTo>
                  <a:close/>
                  <a:moveTo>
                    <a:pt x="28" y="61"/>
                  </a:moveTo>
                  <a:cubicBezTo>
                    <a:pt x="25" y="60"/>
                    <a:pt x="23" y="59"/>
                    <a:pt x="20" y="58"/>
                  </a:cubicBezTo>
                  <a:cubicBezTo>
                    <a:pt x="18" y="56"/>
                    <a:pt x="15" y="54"/>
                    <a:pt x="13" y="51"/>
                  </a:cubicBezTo>
                  <a:cubicBezTo>
                    <a:pt x="12" y="50"/>
                    <a:pt x="11" y="49"/>
                    <a:pt x="10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8" y="45"/>
                    <a:pt x="6" y="41"/>
                    <a:pt x="4" y="37"/>
                  </a:cubicBezTo>
                  <a:cubicBezTo>
                    <a:pt x="4" y="36"/>
                    <a:pt x="4" y="35"/>
                    <a:pt x="3" y="33"/>
                  </a:cubicBezTo>
                  <a:cubicBezTo>
                    <a:pt x="2" y="28"/>
                    <a:pt x="1" y="22"/>
                    <a:pt x="2" y="18"/>
                  </a:cubicBezTo>
                  <a:cubicBezTo>
                    <a:pt x="2" y="15"/>
                    <a:pt x="2" y="13"/>
                    <a:pt x="3" y="11"/>
                  </a:cubicBezTo>
                  <a:cubicBezTo>
                    <a:pt x="3" y="10"/>
                    <a:pt x="4" y="10"/>
                    <a:pt x="4" y="9"/>
                  </a:cubicBezTo>
                  <a:cubicBezTo>
                    <a:pt x="5" y="7"/>
                    <a:pt x="6" y="6"/>
                    <a:pt x="7" y="5"/>
                  </a:cubicBezTo>
                  <a:cubicBezTo>
                    <a:pt x="7" y="4"/>
                    <a:pt x="8" y="3"/>
                    <a:pt x="9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4" y="1"/>
                    <a:pt x="16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20" y="2"/>
                    <a:pt x="21" y="2"/>
                    <a:pt x="22" y="2"/>
                  </a:cubicBezTo>
                  <a:cubicBezTo>
                    <a:pt x="22" y="3"/>
                    <a:pt x="23" y="3"/>
                    <a:pt x="23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4"/>
                    <a:pt x="25" y="4"/>
                    <a:pt x="26" y="5"/>
                  </a:cubicBezTo>
                  <a:cubicBezTo>
                    <a:pt x="27" y="5"/>
                    <a:pt x="27" y="6"/>
                    <a:pt x="28" y="7"/>
                  </a:cubicBezTo>
                  <a:cubicBezTo>
                    <a:pt x="29" y="7"/>
                    <a:pt x="29" y="8"/>
                    <a:pt x="30" y="8"/>
                  </a:cubicBezTo>
                  <a:cubicBezTo>
                    <a:pt x="30" y="9"/>
                    <a:pt x="31" y="9"/>
                    <a:pt x="31" y="1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2" y="11"/>
                    <a:pt x="33" y="12"/>
                    <a:pt x="34" y="13"/>
                  </a:cubicBezTo>
                  <a:cubicBezTo>
                    <a:pt x="35" y="15"/>
                    <a:pt x="37" y="18"/>
                    <a:pt x="38" y="20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39" y="22"/>
                    <a:pt x="39" y="23"/>
                    <a:pt x="40" y="24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41" y="29"/>
                    <a:pt x="42" y="33"/>
                    <a:pt x="42" y="37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3" y="39"/>
                    <a:pt x="43" y="40"/>
                    <a:pt x="43" y="40"/>
                  </a:cubicBezTo>
                  <a:cubicBezTo>
                    <a:pt x="43" y="41"/>
                    <a:pt x="43" y="42"/>
                    <a:pt x="43" y="43"/>
                  </a:cubicBezTo>
                  <a:cubicBezTo>
                    <a:pt x="42" y="46"/>
                    <a:pt x="42" y="48"/>
                    <a:pt x="41" y="50"/>
                  </a:cubicBezTo>
                  <a:cubicBezTo>
                    <a:pt x="40" y="53"/>
                    <a:pt x="39" y="56"/>
                    <a:pt x="37" y="57"/>
                  </a:cubicBezTo>
                  <a:cubicBezTo>
                    <a:pt x="36" y="59"/>
                    <a:pt x="34" y="59"/>
                    <a:pt x="33" y="60"/>
                  </a:cubicBezTo>
                  <a:cubicBezTo>
                    <a:pt x="31" y="61"/>
                    <a:pt x="29" y="61"/>
                    <a:pt x="28" y="61"/>
                  </a:cubicBezTo>
                  <a:close/>
                  <a:moveTo>
                    <a:pt x="26" y="5"/>
                  </a:moveTo>
                  <a:cubicBezTo>
                    <a:pt x="25" y="4"/>
                    <a:pt x="25" y="4"/>
                    <a:pt x="24" y="3"/>
                  </a:cubicBezTo>
                  <a:cubicBezTo>
                    <a:pt x="24" y="4"/>
                    <a:pt x="25" y="4"/>
                    <a:pt x="26" y="5"/>
                  </a:cubicBezTo>
                  <a:close/>
                  <a:moveTo>
                    <a:pt x="32" y="9"/>
                  </a:moveTo>
                  <a:cubicBezTo>
                    <a:pt x="31" y="10"/>
                    <a:pt x="31" y="10"/>
                    <a:pt x="31" y="1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2" y="10"/>
                    <a:pt x="32" y="10"/>
                    <a:pt x="32" y="9"/>
                  </a:cubicBezTo>
                  <a:close/>
                </a:path>
              </a:pathLst>
            </a:custGeom>
            <a:solidFill>
              <a:srgbClr val="82B3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48" name="Freeform 260">
              <a:extLst>
                <a:ext uri="{FF2B5EF4-FFF2-40B4-BE49-F238E27FC236}">
                  <a16:creationId xmlns:a16="http://schemas.microsoft.com/office/drawing/2014/main" id="{57E8F7DF-3B92-4DCD-BCF0-3750759912E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45143" y="2370138"/>
              <a:ext cx="69850" cy="46038"/>
            </a:xfrm>
            <a:custGeom>
              <a:avLst/>
              <a:gdLst>
                <a:gd name="T0" fmla="*/ 11 w 22"/>
                <a:gd name="T1" fmla="*/ 15 h 15"/>
                <a:gd name="T2" fmla="*/ 12 w 22"/>
                <a:gd name="T3" fmla="*/ 14 h 15"/>
                <a:gd name="T4" fmla="*/ 13 w 22"/>
                <a:gd name="T5" fmla="*/ 13 h 15"/>
                <a:gd name="T6" fmla="*/ 14 w 22"/>
                <a:gd name="T7" fmla="*/ 8 h 15"/>
                <a:gd name="T8" fmla="*/ 19 w 22"/>
                <a:gd name="T9" fmla="*/ 6 h 15"/>
                <a:gd name="T10" fmla="*/ 17 w 22"/>
                <a:gd name="T11" fmla="*/ 8 h 15"/>
                <a:gd name="T12" fmla="*/ 19 w 22"/>
                <a:gd name="T13" fmla="*/ 11 h 15"/>
                <a:gd name="T14" fmla="*/ 21 w 22"/>
                <a:gd name="T15" fmla="*/ 9 h 15"/>
                <a:gd name="T16" fmla="*/ 21 w 22"/>
                <a:gd name="T17" fmla="*/ 5 h 15"/>
                <a:gd name="T18" fmla="*/ 22 w 22"/>
                <a:gd name="T19" fmla="*/ 5 h 15"/>
                <a:gd name="T20" fmla="*/ 22 w 22"/>
                <a:gd name="T21" fmla="*/ 3 h 15"/>
                <a:gd name="T22" fmla="*/ 21 w 22"/>
                <a:gd name="T23" fmla="*/ 3 h 15"/>
                <a:gd name="T24" fmla="*/ 18 w 22"/>
                <a:gd name="T25" fmla="*/ 0 h 15"/>
                <a:gd name="T26" fmla="*/ 14 w 22"/>
                <a:gd name="T27" fmla="*/ 0 h 15"/>
                <a:gd name="T28" fmla="*/ 11 w 22"/>
                <a:gd name="T29" fmla="*/ 3 h 15"/>
                <a:gd name="T30" fmla="*/ 10 w 22"/>
                <a:gd name="T31" fmla="*/ 7 h 15"/>
                <a:gd name="T32" fmla="*/ 5 w 22"/>
                <a:gd name="T33" fmla="*/ 9 h 15"/>
                <a:gd name="T34" fmla="*/ 5 w 22"/>
                <a:gd name="T35" fmla="*/ 8 h 15"/>
                <a:gd name="T36" fmla="*/ 6 w 22"/>
                <a:gd name="T37" fmla="*/ 7 h 15"/>
                <a:gd name="T38" fmla="*/ 7 w 22"/>
                <a:gd name="T39" fmla="*/ 6 h 15"/>
                <a:gd name="T40" fmla="*/ 5 w 22"/>
                <a:gd name="T41" fmla="*/ 3 h 15"/>
                <a:gd name="T42" fmla="*/ 3 w 22"/>
                <a:gd name="T43" fmla="*/ 6 h 15"/>
                <a:gd name="T44" fmla="*/ 2 w 22"/>
                <a:gd name="T45" fmla="*/ 6 h 15"/>
                <a:gd name="T46" fmla="*/ 2 w 22"/>
                <a:gd name="T47" fmla="*/ 7 h 15"/>
                <a:gd name="T48" fmla="*/ 2 w 22"/>
                <a:gd name="T49" fmla="*/ 10 h 15"/>
                <a:gd name="T50" fmla="*/ 0 w 22"/>
                <a:gd name="T51" fmla="*/ 11 h 15"/>
                <a:gd name="T52" fmla="*/ 0 w 22"/>
                <a:gd name="T53" fmla="*/ 13 h 15"/>
                <a:gd name="T54" fmla="*/ 3 w 22"/>
                <a:gd name="T55" fmla="*/ 12 h 15"/>
                <a:gd name="T56" fmla="*/ 6 w 22"/>
                <a:gd name="T57" fmla="*/ 15 h 15"/>
                <a:gd name="T58" fmla="*/ 10 w 22"/>
                <a:gd name="T59" fmla="*/ 15 h 15"/>
                <a:gd name="T60" fmla="*/ 11 w 22"/>
                <a:gd name="T61" fmla="*/ 15 h 15"/>
                <a:gd name="T62" fmla="*/ 14 w 22"/>
                <a:gd name="T63" fmla="*/ 4 h 15"/>
                <a:gd name="T64" fmla="*/ 15 w 22"/>
                <a:gd name="T65" fmla="*/ 3 h 15"/>
                <a:gd name="T66" fmla="*/ 17 w 22"/>
                <a:gd name="T67" fmla="*/ 3 h 15"/>
                <a:gd name="T68" fmla="*/ 18 w 22"/>
                <a:gd name="T69" fmla="*/ 4 h 15"/>
                <a:gd name="T70" fmla="*/ 14 w 22"/>
                <a:gd name="T71" fmla="*/ 6 h 15"/>
                <a:gd name="T72" fmla="*/ 14 w 22"/>
                <a:gd name="T73" fmla="*/ 4 h 15"/>
                <a:gd name="T74" fmla="*/ 7 w 22"/>
                <a:gd name="T75" fmla="*/ 12 h 15"/>
                <a:gd name="T76" fmla="*/ 5 w 22"/>
                <a:gd name="T77" fmla="*/ 11 h 15"/>
                <a:gd name="T78" fmla="*/ 10 w 22"/>
                <a:gd name="T79" fmla="*/ 9 h 15"/>
                <a:gd name="T80" fmla="*/ 10 w 22"/>
                <a:gd name="T81" fmla="*/ 11 h 15"/>
                <a:gd name="T82" fmla="*/ 9 w 22"/>
                <a:gd name="T83" fmla="*/ 12 h 15"/>
                <a:gd name="T84" fmla="*/ 9 w 22"/>
                <a:gd name="T85" fmla="*/ 12 h 15"/>
                <a:gd name="T86" fmla="*/ 8 w 22"/>
                <a:gd name="T87" fmla="*/ 12 h 15"/>
                <a:gd name="T88" fmla="*/ 7 w 22"/>
                <a:gd name="T8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2" h="15">
                  <a:moveTo>
                    <a:pt x="11" y="15"/>
                  </a:moveTo>
                  <a:cubicBezTo>
                    <a:pt x="12" y="14"/>
                    <a:pt x="12" y="14"/>
                    <a:pt x="12" y="14"/>
                  </a:cubicBezTo>
                  <a:cubicBezTo>
                    <a:pt x="12" y="14"/>
                    <a:pt x="13" y="13"/>
                    <a:pt x="13" y="13"/>
                  </a:cubicBezTo>
                  <a:cubicBezTo>
                    <a:pt x="14" y="12"/>
                    <a:pt x="14" y="10"/>
                    <a:pt x="14" y="8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8" y="7"/>
                    <a:pt x="18" y="8"/>
                    <a:pt x="17" y="8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0" y="11"/>
                    <a:pt x="21" y="10"/>
                    <a:pt x="21" y="9"/>
                  </a:cubicBezTo>
                  <a:cubicBezTo>
                    <a:pt x="22" y="8"/>
                    <a:pt x="22" y="6"/>
                    <a:pt x="21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0" y="2"/>
                    <a:pt x="19" y="1"/>
                    <a:pt x="18" y="0"/>
                  </a:cubicBezTo>
                  <a:cubicBezTo>
                    <a:pt x="17" y="0"/>
                    <a:pt x="15" y="0"/>
                    <a:pt x="14" y="0"/>
                  </a:cubicBezTo>
                  <a:cubicBezTo>
                    <a:pt x="13" y="1"/>
                    <a:pt x="12" y="2"/>
                    <a:pt x="11" y="3"/>
                  </a:cubicBezTo>
                  <a:cubicBezTo>
                    <a:pt x="10" y="4"/>
                    <a:pt x="10" y="5"/>
                    <a:pt x="10" y="7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6"/>
                    <a:pt x="7" y="6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4"/>
                    <a:pt x="3" y="5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9"/>
                    <a:pt x="2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3"/>
                    <a:pt x="5" y="14"/>
                    <a:pt x="6" y="15"/>
                  </a:cubicBezTo>
                  <a:cubicBezTo>
                    <a:pt x="7" y="15"/>
                    <a:pt x="9" y="15"/>
                    <a:pt x="10" y="15"/>
                  </a:cubicBezTo>
                  <a:lnTo>
                    <a:pt x="11" y="15"/>
                  </a:lnTo>
                  <a:close/>
                  <a:moveTo>
                    <a:pt x="14" y="4"/>
                  </a:moveTo>
                  <a:cubicBezTo>
                    <a:pt x="14" y="4"/>
                    <a:pt x="15" y="4"/>
                    <a:pt x="15" y="3"/>
                  </a:cubicBezTo>
                  <a:cubicBezTo>
                    <a:pt x="16" y="3"/>
                    <a:pt x="16" y="3"/>
                    <a:pt x="17" y="3"/>
                  </a:cubicBezTo>
                  <a:cubicBezTo>
                    <a:pt x="17" y="4"/>
                    <a:pt x="18" y="4"/>
                    <a:pt x="18" y="4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5"/>
                    <a:pt x="14" y="5"/>
                    <a:pt x="14" y="4"/>
                  </a:cubicBezTo>
                  <a:close/>
                  <a:moveTo>
                    <a:pt x="7" y="12"/>
                  </a:moveTo>
                  <a:cubicBezTo>
                    <a:pt x="6" y="12"/>
                    <a:pt x="6" y="11"/>
                    <a:pt x="5" y="11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10"/>
                    <a:pt x="10" y="11"/>
                    <a:pt x="10" y="11"/>
                  </a:cubicBezTo>
                  <a:cubicBezTo>
                    <a:pt x="10" y="11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8" y="12"/>
                    <a:pt x="8" y="12"/>
                    <a:pt x="8" y="12"/>
                  </a:cubicBezTo>
                  <a:lnTo>
                    <a:pt x="7" y="12"/>
                  </a:lnTo>
                  <a:close/>
                </a:path>
              </a:pathLst>
            </a:custGeom>
            <a:solidFill>
              <a:srgbClr val="82B3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49" name="Freeform 261">
              <a:extLst>
                <a:ext uri="{FF2B5EF4-FFF2-40B4-BE49-F238E27FC236}">
                  <a16:creationId xmlns:a16="http://schemas.microsoft.com/office/drawing/2014/main" id="{77622D01-C4FB-437F-927E-1B9C1A0A6570}"/>
                </a:ext>
              </a:extLst>
            </p:cNvPr>
            <p:cNvSpPr>
              <a:spLocks/>
            </p:cNvSpPr>
            <p:nvPr/>
          </p:nvSpPr>
          <p:spPr bwMode="auto">
            <a:xfrm>
              <a:off x="9240405" y="2955925"/>
              <a:ext cx="184150" cy="238125"/>
            </a:xfrm>
            <a:custGeom>
              <a:avLst/>
              <a:gdLst>
                <a:gd name="T0" fmla="*/ 41 w 58"/>
                <a:gd name="T1" fmla="*/ 71 h 76"/>
                <a:gd name="T2" fmla="*/ 7 w 58"/>
                <a:gd name="T3" fmla="*/ 46 h 76"/>
                <a:gd name="T4" fmla="*/ 17 w 58"/>
                <a:gd name="T5" fmla="*/ 4 h 76"/>
                <a:gd name="T6" fmla="*/ 51 w 58"/>
                <a:gd name="T7" fmla="*/ 30 h 76"/>
                <a:gd name="T8" fmla="*/ 41 w 58"/>
                <a:gd name="T9" fmla="*/ 7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76">
                  <a:moveTo>
                    <a:pt x="41" y="71"/>
                  </a:moveTo>
                  <a:cubicBezTo>
                    <a:pt x="29" y="76"/>
                    <a:pt x="14" y="64"/>
                    <a:pt x="7" y="46"/>
                  </a:cubicBezTo>
                  <a:cubicBezTo>
                    <a:pt x="0" y="27"/>
                    <a:pt x="4" y="9"/>
                    <a:pt x="17" y="4"/>
                  </a:cubicBezTo>
                  <a:cubicBezTo>
                    <a:pt x="29" y="0"/>
                    <a:pt x="44" y="11"/>
                    <a:pt x="51" y="30"/>
                  </a:cubicBezTo>
                  <a:cubicBezTo>
                    <a:pt x="58" y="48"/>
                    <a:pt x="53" y="67"/>
                    <a:pt x="41" y="71"/>
                  </a:cubicBezTo>
                  <a:close/>
                </a:path>
              </a:pathLst>
            </a:custGeom>
            <a:solidFill>
              <a:srgbClr val="2C5B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50" name="Freeform 262">
              <a:extLst>
                <a:ext uri="{FF2B5EF4-FFF2-40B4-BE49-F238E27FC236}">
                  <a16:creationId xmlns:a16="http://schemas.microsoft.com/office/drawing/2014/main" id="{12DB5662-30F6-4102-B40D-ABEF51E7A98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62630" y="2968625"/>
              <a:ext cx="142875" cy="203200"/>
            </a:xfrm>
            <a:custGeom>
              <a:avLst/>
              <a:gdLst>
                <a:gd name="T0" fmla="*/ 40 w 45"/>
                <a:gd name="T1" fmla="*/ 58 h 65"/>
                <a:gd name="T2" fmla="*/ 40 w 45"/>
                <a:gd name="T3" fmla="*/ 27 h 65"/>
                <a:gd name="T4" fmla="*/ 11 w 45"/>
                <a:gd name="T5" fmla="*/ 4 h 65"/>
                <a:gd name="T6" fmla="*/ 0 w 45"/>
                <a:gd name="T7" fmla="*/ 23 h 65"/>
                <a:gd name="T8" fmla="*/ 0 w 45"/>
                <a:gd name="T9" fmla="*/ 23 h 65"/>
                <a:gd name="T10" fmla="*/ 3 w 45"/>
                <a:gd name="T11" fmla="*/ 41 h 65"/>
                <a:gd name="T12" fmla="*/ 7 w 45"/>
                <a:gd name="T13" fmla="*/ 49 h 65"/>
                <a:gd name="T14" fmla="*/ 22 w 45"/>
                <a:gd name="T15" fmla="*/ 63 h 65"/>
                <a:gd name="T16" fmla="*/ 33 w 45"/>
                <a:gd name="T17" fmla="*/ 64 h 65"/>
                <a:gd name="T18" fmla="*/ 40 w 45"/>
                <a:gd name="T19" fmla="*/ 58 h 65"/>
                <a:gd name="T20" fmla="*/ 21 w 45"/>
                <a:gd name="T21" fmla="*/ 62 h 65"/>
                <a:gd name="T22" fmla="*/ 9 w 45"/>
                <a:gd name="T23" fmla="*/ 49 h 65"/>
                <a:gd name="T24" fmla="*/ 4 w 45"/>
                <a:gd name="T25" fmla="*/ 40 h 65"/>
                <a:gd name="T26" fmla="*/ 1 w 45"/>
                <a:gd name="T27" fmla="*/ 25 h 65"/>
                <a:gd name="T28" fmla="*/ 11 w 45"/>
                <a:gd name="T29" fmla="*/ 5 h 65"/>
                <a:gd name="T30" fmla="*/ 40 w 45"/>
                <a:gd name="T31" fmla="*/ 27 h 65"/>
                <a:gd name="T32" fmla="*/ 39 w 45"/>
                <a:gd name="T33" fmla="*/ 58 h 65"/>
                <a:gd name="T34" fmla="*/ 33 w 45"/>
                <a:gd name="T35" fmla="*/ 63 h 65"/>
                <a:gd name="T36" fmla="*/ 21 w 45"/>
                <a:gd name="T37" fmla="*/ 6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5" h="65">
                  <a:moveTo>
                    <a:pt x="40" y="58"/>
                  </a:moveTo>
                  <a:cubicBezTo>
                    <a:pt x="44" y="51"/>
                    <a:pt x="45" y="39"/>
                    <a:pt x="40" y="27"/>
                  </a:cubicBezTo>
                  <a:cubicBezTo>
                    <a:pt x="34" y="11"/>
                    <a:pt x="21" y="0"/>
                    <a:pt x="11" y="4"/>
                  </a:cubicBezTo>
                  <a:cubicBezTo>
                    <a:pt x="4" y="6"/>
                    <a:pt x="1" y="14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9"/>
                    <a:pt x="1" y="35"/>
                    <a:pt x="3" y="41"/>
                  </a:cubicBezTo>
                  <a:cubicBezTo>
                    <a:pt x="4" y="44"/>
                    <a:pt x="6" y="46"/>
                    <a:pt x="7" y="49"/>
                  </a:cubicBezTo>
                  <a:cubicBezTo>
                    <a:pt x="11" y="56"/>
                    <a:pt x="17" y="61"/>
                    <a:pt x="22" y="63"/>
                  </a:cubicBezTo>
                  <a:cubicBezTo>
                    <a:pt x="26" y="65"/>
                    <a:pt x="30" y="65"/>
                    <a:pt x="33" y="64"/>
                  </a:cubicBezTo>
                  <a:cubicBezTo>
                    <a:pt x="36" y="63"/>
                    <a:pt x="38" y="61"/>
                    <a:pt x="40" y="58"/>
                  </a:cubicBezTo>
                  <a:close/>
                  <a:moveTo>
                    <a:pt x="21" y="62"/>
                  </a:moveTo>
                  <a:cubicBezTo>
                    <a:pt x="17" y="59"/>
                    <a:pt x="12" y="55"/>
                    <a:pt x="9" y="49"/>
                  </a:cubicBezTo>
                  <a:cubicBezTo>
                    <a:pt x="7" y="47"/>
                    <a:pt x="6" y="44"/>
                    <a:pt x="4" y="40"/>
                  </a:cubicBezTo>
                  <a:cubicBezTo>
                    <a:pt x="2" y="35"/>
                    <a:pt x="1" y="30"/>
                    <a:pt x="1" y="25"/>
                  </a:cubicBezTo>
                  <a:cubicBezTo>
                    <a:pt x="1" y="15"/>
                    <a:pt x="5" y="7"/>
                    <a:pt x="11" y="5"/>
                  </a:cubicBezTo>
                  <a:cubicBezTo>
                    <a:pt x="21" y="1"/>
                    <a:pt x="34" y="12"/>
                    <a:pt x="40" y="27"/>
                  </a:cubicBezTo>
                  <a:cubicBezTo>
                    <a:pt x="44" y="39"/>
                    <a:pt x="43" y="51"/>
                    <a:pt x="39" y="58"/>
                  </a:cubicBezTo>
                  <a:cubicBezTo>
                    <a:pt x="37" y="60"/>
                    <a:pt x="35" y="62"/>
                    <a:pt x="33" y="63"/>
                  </a:cubicBezTo>
                  <a:cubicBezTo>
                    <a:pt x="29" y="64"/>
                    <a:pt x="25" y="64"/>
                    <a:pt x="21" y="62"/>
                  </a:cubicBezTo>
                  <a:close/>
                </a:path>
              </a:pathLst>
            </a:custGeom>
            <a:solidFill>
              <a:srgbClr val="82B3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51" name="Freeform 263">
              <a:extLst>
                <a:ext uri="{FF2B5EF4-FFF2-40B4-BE49-F238E27FC236}">
                  <a16:creationId xmlns:a16="http://schemas.microsoft.com/office/drawing/2014/main" id="{314C2CE2-524B-45B7-8E58-89B50DA2F9F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97555" y="3049588"/>
              <a:ext cx="69850" cy="50800"/>
            </a:xfrm>
            <a:custGeom>
              <a:avLst/>
              <a:gdLst>
                <a:gd name="T0" fmla="*/ 13 w 22"/>
                <a:gd name="T1" fmla="*/ 13 h 16"/>
                <a:gd name="T2" fmla="*/ 14 w 22"/>
                <a:gd name="T3" fmla="*/ 8 h 16"/>
                <a:gd name="T4" fmla="*/ 18 w 22"/>
                <a:gd name="T5" fmla="*/ 6 h 16"/>
                <a:gd name="T6" fmla="*/ 17 w 22"/>
                <a:gd name="T7" fmla="*/ 8 h 16"/>
                <a:gd name="T8" fmla="*/ 18 w 22"/>
                <a:gd name="T9" fmla="*/ 11 h 16"/>
                <a:gd name="T10" fmla="*/ 21 w 22"/>
                <a:gd name="T11" fmla="*/ 9 h 16"/>
                <a:gd name="T12" fmla="*/ 21 w 22"/>
                <a:gd name="T13" fmla="*/ 5 h 16"/>
                <a:gd name="T14" fmla="*/ 22 w 22"/>
                <a:gd name="T15" fmla="*/ 5 h 16"/>
                <a:gd name="T16" fmla="*/ 22 w 22"/>
                <a:gd name="T17" fmla="*/ 3 h 16"/>
                <a:gd name="T18" fmla="*/ 20 w 22"/>
                <a:gd name="T19" fmla="*/ 3 h 16"/>
                <a:gd name="T20" fmla="*/ 18 w 22"/>
                <a:gd name="T21" fmla="*/ 1 h 16"/>
                <a:gd name="T22" fmla="*/ 14 w 22"/>
                <a:gd name="T23" fmla="*/ 1 h 16"/>
                <a:gd name="T24" fmla="*/ 11 w 22"/>
                <a:gd name="T25" fmla="*/ 3 h 16"/>
                <a:gd name="T26" fmla="*/ 10 w 22"/>
                <a:gd name="T27" fmla="*/ 7 h 16"/>
                <a:gd name="T28" fmla="*/ 5 w 22"/>
                <a:gd name="T29" fmla="*/ 9 h 16"/>
                <a:gd name="T30" fmla="*/ 5 w 22"/>
                <a:gd name="T31" fmla="*/ 8 h 16"/>
                <a:gd name="T32" fmla="*/ 7 w 22"/>
                <a:gd name="T33" fmla="*/ 6 h 16"/>
                <a:gd name="T34" fmla="*/ 5 w 22"/>
                <a:gd name="T35" fmla="*/ 3 h 16"/>
                <a:gd name="T36" fmla="*/ 2 w 22"/>
                <a:gd name="T37" fmla="*/ 6 h 16"/>
                <a:gd name="T38" fmla="*/ 2 w 22"/>
                <a:gd name="T39" fmla="*/ 10 h 16"/>
                <a:gd name="T40" fmla="*/ 0 w 22"/>
                <a:gd name="T41" fmla="*/ 11 h 16"/>
                <a:gd name="T42" fmla="*/ 0 w 22"/>
                <a:gd name="T43" fmla="*/ 13 h 16"/>
                <a:gd name="T44" fmla="*/ 3 w 22"/>
                <a:gd name="T45" fmla="*/ 12 h 16"/>
                <a:gd name="T46" fmla="*/ 6 w 22"/>
                <a:gd name="T47" fmla="*/ 15 h 16"/>
                <a:gd name="T48" fmla="*/ 10 w 22"/>
                <a:gd name="T49" fmla="*/ 15 h 16"/>
                <a:gd name="T50" fmla="*/ 13 w 22"/>
                <a:gd name="T51" fmla="*/ 13 h 16"/>
                <a:gd name="T52" fmla="*/ 13 w 22"/>
                <a:gd name="T53" fmla="*/ 6 h 16"/>
                <a:gd name="T54" fmla="*/ 14 w 22"/>
                <a:gd name="T55" fmla="*/ 4 h 16"/>
                <a:gd name="T56" fmla="*/ 15 w 22"/>
                <a:gd name="T57" fmla="*/ 4 h 16"/>
                <a:gd name="T58" fmla="*/ 16 w 22"/>
                <a:gd name="T59" fmla="*/ 4 h 16"/>
                <a:gd name="T60" fmla="*/ 18 w 22"/>
                <a:gd name="T61" fmla="*/ 4 h 16"/>
                <a:gd name="T62" fmla="*/ 13 w 22"/>
                <a:gd name="T63" fmla="*/ 6 h 16"/>
                <a:gd name="T64" fmla="*/ 7 w 22"/>
                <a:gd name="T65" fmla="*/ 12 h 16"/>
                <a:gd name="T66" fmla="*/ 5 w 22"/>
                <a:gd name="T67" fmla="*/ 11 h 16"/>
                <a:gd name="T68" fmla="*/ 10 w 22"/>
                <a:gd name="T69" fmla="*/ 9 h 16"/>
                <a:gd name="T70" fmla="*/ 10 w 22"/>
                <a:gd name="T71" fmla="*/ 11 h 16"/>
                <a:gd name="T72" fmla="*/ 9 w 22"/>
                <a:gd name="T73" fmla="*/ 12 h 16"/>
                <a:gd name="T74" fmla="*/ 7 w 22"/>
                <a:gd name="T75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2" h="16">
                  <a:moveTo>
                    <a:pt x="13" y="13"/>
                  </a:moveTo>
                  <a:cubicBezTo>
                    <a:pt x="14" y="12"/>
                    <a:pt x="14" y="10"/>
                    <a:pt x="14" y="8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7"/>
                    <a:pt x="18" y="8"/>
                    <a:pt x="17" y="8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20" y="11"/>
                    <a:pt x="20" y="10"/>
                    <a:pt x="21" y="9"/>
                  </a:cubicBezTo>
                  <a:cubicBezTo>
                    <a:pt x="21" y="8"/>
                    <a:pt x="21" y="7"/>
                    <a:pt x="21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2"/>
                    <a:pt x="19" y="1"/>
                    <a:pt x="18" y="1"/>
                  </a:cubicBezTo>
                  <a:cubicBezTo>
                    <a:pt x="16" y="0"/>
                    <a:pt x="15" y="0"/>
                    <a:pt x="14" y="1"/>
                  </a:cubicBezTo>
                  <a:cubicBezTo>
                    <a:pt x="12" y="1"/>
                    <a:pt x="11" y="2"/>
                    <a:pt x="11" y="3"/>
                  </a:cubicBezTo>
                  <a:cubicBezTo>
                    <a:pt x="10" y="4"/>
                    <a:pt x="10" y="5"/>
                    <a:pt x="10" y="7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8"/>
                    <a:pt x="5" y="8"/>
                  </a:cubicBezTo>
                  <a:cubicBezTo>
                    <a:pt x="6" y="7"/>
                    <a:pt x="6" y="7"/>
                    <a:pt x="7" y="6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ubicBezTo>
                    <a:pt x="2" y="7"/>
                    <a:pt x="1" y="9"/>
                    <a:pt x="2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4"/>
                    <a:pt x="4" y="15"/>
                    <a:pt x="6" y="15"/>
                  </a:cubicBezTo>
                  <a:cubicBezTo>
                    <a:pt x="7" y="16"/>
                    <a:pt x="9" y="16"/>
                    <a:pt x="10" y="15"/>
                  </a:cubicBezTo>
                  <a:cubicBezTo>
                    <a:pt x="11" y="15"/>
                    <a:pt x="12" y="14"/>
                    <a:pt x="13" y="13"/>
                  </a:cubicBezTo>
                  <a:close/>
                  <a:moveTo>
                    <a:pt x="13" y="6"/>
                  </a:moveTo>
                  <a:cubicBezTo>
                    <a:pt x="13" y="5"/>
                    <a:pt x="14" y="5"/>
                    <a:pt x="14" y="4"/>
                  </a:cubicBezTo>
                  <a:cubicBezTo>
                    <a:pt x="14" y="4"/>
                    <a:pt x="15" y="4"/>
                    <a:pt x="15" y="4"/>
                  </a:cubicBezTo>
                  <a:cubicBezTo>
                    <a:pt x="15" y="3"/>
                    <a:pt x="16" y="3"/>
                    <a:pt x="16" y="4"/>
                  </a:cubicBezTo>
                  <a:cubicBezTo>
                    <a:pt x="17" y="4"/>
                    <a:pt x="17" y="4"/>
                    <a:pt x="18" y="4"/>
                  </a:cubicBezTo>
                  <a:lnTo>
                    <a:pt x="13" y="6"/>
                  </a:lnTo>
                  <a:close/>
                  <a:moveTo>
                    <a:pt x="7" y="12"/>
                  </a:moveTo>
                  <a:cubicBezTo>
                    <a:pt x="6" y="12"/>
                    <a:pt x="6" y="12"/>
                    <a:pt x="5" y="11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10"/>
                    <a:pt x="10" y="11"/>
                    <a:pt x="10" y="11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8" y="12"/>
                    <a:pt x="7" y="12"/>
                    <a:pt x="7" y="12"/>
                  </a:cubicBezTo>
                  <a:close/>
                </a:path>
              </a:pathLst>
            </a:custGeom>
            <a:solidFill>
              <a:srgbClr val="82B3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52" name="Freeform 264">
              <a:extLst>
                <a:ext uri="{FF2B5EF4-FFF2-40B4-BE49-F238E27FC236}">
                  <a16:creationId xmlns:a16="http://schemas.microsoft.com/office/drawing/2014/main" id="{4695E24A-AA4D-4BB8-8B9F-EC2E0874E042}"/>
                </a:ext>
              </a:extLst>
            </p:cNvPr>
            <p:cNvSpPr>
              <a:spLocks/>
            </p:cNvSpPr>
            <p:nvPr/>
          </p:nvSpPr>
          <p:spPr bwMode="auto">
            <a:xfrm>
              <a:off x="9086418" y="2146300"/>
              <a:ext cx="173038" cy="125413"/>
            </a:xfrm>
            <a:custGeom>
              <a:avLst/>
              <a:gdLst>
                <a:gd name="T0" fmla="*/ 0 w 109"/>
                <a:gd name="T1" fmla="*/ 30 h 79"/>
                <a:gd name="T2" fmla="*/ 79 w 109"/>
                <a:gd name="T3" fmla="*/ 0 h 79"/>
                <a:gd name="T4" fmla="*/ 109 w 109"/>
                <a:gd name="T5" fmla="*/ 79 h 79"/>
                <a:gd name="T6" fmla="*/ 0 w 109"/>
                <a:gd name="T7" fmla="*/ 3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79">
                  <a:moveTo>
                    <a:pt x="0" y="30"/>
                  </a:moveTo>
                  <a:lnTo>
                    <a:pt x="79" y="0"/>
                  </a:lnTo>
                  <a:lnTo>
                    <a:pt x="109" y="79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2C5B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53" name="Freeform 265">
              <a:extLst>
                <a:ext uri="{FF2B5EF4-FFF2-40B4-BE49-F238E27FC236}">
                  <a16:creationId xmlns:a16="http://schemas.microsoft.com/office/drawing/2014/main" id="{FFD89D6B-CBAF-4D0B-A0AA-1D1BD5C850FE}"/>
                </a:ext>
              </a:extLst>
            </p:cNvPr>
            <p:cNvSpPr>
              <a:spLocks/>
            </p:cNvSpPr>
            <p:nvPr/>
          </p:nvSpPr>
          <p:spPr bwMode="auto">
            <a:xfrm>
              <a:off x="9153093" y="3197225"/>
              <a:ext cx="173038" cy="127000"/>
            </a:xfrm>
            <a:custGeom>
              <a:avLst/>
              <a:gdLst>
                <a:gd name="T0" fmla="*/ 109 w 109"/>
                <a:gd name="T1" fmla="*/ 50 h 80"/>
                <a:gd name="T2" fmla="*/ 30 w 109"/>
                <a:gd name="T3" fmla="*/ 80 h 80"/>
                <a:gd name="T4" fmla="*/ 0 w 109"/>
                <a:gd name="T5" fmla="*/ 0 h 80"/>
                <a:gd name="T6" fmla="*/ 109 w 109"/>
                <a:gd name="T7" fmla="*/ 5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80">
                  <a:moveTo>
                    <a:pt x="109" y="50"/>
                  </a:moveTo>
                  <a:lnTo>
                    <a:pt x="30" y="80"/>
                  </a:lnTo>
                  <a:lnTo>
                    <a:pt x="0" y="0"/>
                  </a:lnTo>
                  <a:lnTo>
                    <a:pt x="109" y="50"/>
                  </a:lnTo>
                  <a:close/>
                </a:path>
              </a:pathLst>
            </a:custGeom>
            <a:solidFill>
              <a:srgbClr val="2C5B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54" name="Freeform 266">
              <a:extLst>
                <a:ext uri="{FF2B5EF4-FFF2-40B4-BE49-F238E27FC236}">
                  <a16:creationId xmlns:a16="http://schemas.microsoft.com/office/drawing/2014/main" id="{EC4EA24B-31BF-4C06-A0A0-34B5409F7218}"/>
                </a:ext>
              </a:extLst>
            </p:cNvPr>
            <p:cNvSpPr>
              <a:spLocks/>
            </p:cNvSpPr>
            <p:nvPr/>
          </p:nvSpPr>
          <p:spPr bwMode="auto">
            <a:xfrm>
              <a:off x="8678430" y="2136775"/>
              <a:ext cx="941388" cy="1239838"/>
            </a:xfrm>
            <a:custGeom>
              <a:avLst/>
              <a:gdLst>
                <a:gd name="T0" fmla="*/ 593 w 593"/>
                <a:gd name="T1" fmla="*/ 648 h 781"/>
                <a:gd name="T2" fmla="*/ 329 w 593"/>
                <a:gd name="T3" fmla="*/ 781 h 781"/>
                <a:gd name="T4" fmla="*/ 0 w 593"/>
                <a:gd name="T5" fmla="*/ 135 h 781"/>
                <a:gd name="T6" fmla="*/ 267 w 593"/>
                <a:gd name="T7" fmla="*/ 0 h 781"/>
                <a:gd name="T8" fmla="*/ 593 w 593"/>
                <a:gd name="T9" fmla="*/ 648 h 7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3" h="781">
                  <a:moveTo>
                    <a:pt x="593" y="648"/>
                  </a:moveTo>
                  <a:lnTo>
                    <a:pt x="329" y="781"/>
                  </a:lnTo>
                  <a:lnTo>
                    <a:pt x="0" y="135"/>
                  </a:lnTo>
                  <a:lnTo>
                    <a:pt x="267" y="0"/>
                  </a:lnTo>
                  <a:lnTo>
                    <a:pt x="593" y="648"/>
                  </a:lnTo>
                  <a:close/>
                </a:path>
              </a:pathLst>
            </a:custGeom>
            <a:solidFill>
              <a:srgbClr val="82B3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55" name="Freeform 267">
              <a:extLst>
                <a:ext uri="{FF2B5EF4-FFF2-40B4-BE49-F238E27FC236}">
                  <a16:creationId xmlns:a16="http://schemas.microsoft.com/office/drawing/2014/main" id="{69BC2725-3C21-4088-BC04-BFBB89754776}"/>
                </a:ext>
              </a:extLst>
            </p:cNvPr>
            <p:cNvSpPr>
              <a:spLocks/>
            </p:cNvSpPr>
            <p:nvPr/>
          </p:nvSpPr>
          <p:spPr bwMode="auto">
            <a:xfrm>
              <a:off x="8713355" y="2171700"/>
              <a:ext cx="874713" cy="1169988"/>
            </a:xfrm>
            <a:custGeom>
              <a:avLst/>
              <a:gdLst>
                <a:gd name="T0" fmla="*/ 0 w 551"/>
                <a:gd name="T1" fmla="*/ 119 h 737"/>
                <a:gd name="T2" fmla="*/ 237 w 551"/>
                <a:gd name="T3" fmla="*/ 0 h 737"/>
                <a:gd name="T4" fmla="*/ 551 w 551"/>
                <a:gd name="T5" fmla="*/ 618 h 737"/>
                <a:gd name="T6" fmla="*/ 312 w 551"/>
                <a:gd name="T7" fmla="*/ 737 h 737"/>
                <a:gd name="T8" fmla="*/ 0 w 551"/>
                <a:gd name="T9" fmla="*/ 119 h 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1" h="737">
                  <a:moveTo>
                    <a:pt x="0" y="119"/>
                  </a:moveTo>
                  <a:lnTo>
                    <a:pt x="237" y="0"/>
                  </a:lnTo>
                  <a:lnTo>
                    <a:pt x="551" y="618"/>
                  </a:lnTo>
                  <a:lnTo>
                    <a:pt x="312" y="737"/>
                  </a:lnTo>
                  <a:lnTo>
                    <a:pt x="0" y="119"/>
                  </a:lnTo>
                  <a:close/>
                </a:path>
              </a:pathLst>
            </a:custGeom>
            <a:solidFill>
              <a:srgbClr val="2C5B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56" name="Freeform 268">
              <a:extLst>
                <a:ext uri="{FF2B5EF4-FFF2-40B4-BE49-F238E27FC236}">
                  <a16:creationId xmlns:a16="http://schemas.microsoft.com/office/drawing/2014/main" id="{0B09106A-DF44-4E52-A415-040E45AE0B55}"/>
                </a:ext>
              </a:extLst>
            </p:cNvPr>
            <p:cNvSpPr>
              <a:spLocks/>
            </p:cNvSpPr>
            <p:nvPr/>
          </p:nvSpPr>
          <p:spPr bwMode="auto">
            <a:xfrm>
              <a:off x="8748280" y="2206625"/>
              <a:ext cx="804863" cy="1101725"/>
            </a:xfrm>
            <a:custGeom>
              <a:avLst/>
              <a:gdLst>
                <a:gd name="T0" fmla="*/ 0 w 507"/>
                <a:gd name="T1" fmla="*/ 105 h 694"/>
                <a:gd name="T2" fmla="*/ 209 w 507"/>
                <a:gd name="T3" fmla="*/ 0 h 694"/>
                <a:gd name="T4" fmla="*/ 507 w 507"/>
                <a:gd name="T5" fmla="*/ 591 h 694"/>
                <a:gd name="T6" fmla="*/ 298 w 507"/>
                <a:gd name="T7" fmla="*/ 694 h 694"/>
                <a:gd name="T8" fmla="*/ 0 w 507"/>
                <a:gd name="T9" fmla="*/ 105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7" h="694">
                  <a:moveTo>
                    <a:pt x="0" y="105"/>
                  </a:moveTo>
                  <a:lnTo>
                    <a:pt x="209" y="0"/>
                  </a:lnTo>
                  <a:lnTo>
                    <a:pt x="507" y="591"/>
                  </a:lnTo>
                  <a:lnTo>
                    <a:pt x="298" y="694"/>
                  </a:lnTo>
                  <a:lnTo>
                    <a:pt x="0" y="105"/>
                  </a:lnTo>
                  <a:close/>
                </a:path>
              </a:pathLst>
            </a:custGeom>
            <a:solidFill>
              <a:srgbClr val="82B3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57" name="Freeform 269">
              <a:extLst>
                <a:ext uri="{FF2B5EF4-FFF2-40B4-BE49-F238E27FC236}">
                  <a16:creationId xmlns:a16="http://schemas.microsoft.com/office/drawing/2014/main" id="{9503B025-203E-4D8A-B91C-6906FC5FB5E9}"/>
                </a:ext>
              </a:extLst>
            </p:cNvPr>
            <p:cNvSpPr>
              <a:spLocks/>
            </p:cNvSpPr>
            <p:nvPr/>
          </p:nvSpPr>
          <p:spPr bwMode="auto">
            <a:xfrm>
              <a:off x="8922905" y="2530475"/>
              <a:ext cx="454025" cy="452438"/>
            </a:xfrm>
            <a:custGeom>
              <a:avLst/>
              <a:gdLst>
                <a:gd name="T0" fmla="*/ 101 w 144"/>
                <a:gd name="T1" fmla="*/ 128 h 144"/>
                <a:gd name="T2" fmla="*/ 16 w 144"/>
                <a:gd name="T3" fmla="*/ 100 h 144"/>
                <a:gd name="T4" fmla="*/ 44 w 144"/>
                <a:gd name="T5" fmla="*/ 16 h 144"/>
                <a:gd name="T6" fmla="*/ 129 w 144"/>
                <a:gd name="T7" fmla="*/ 44 h 144"/>
                <a:gd name="T8" fmla="*/ 101 w 144"/>
                <a:gd name="T9" fmla="*/ 12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144">
                  <a:moveTo>
                    <a:pt x="101" y="128"/>
                  </a:moveTo>
                  <a:cubicBezTo>
                    <a:pt x="70" y="144"/>
                    <a:pt x="32" y="132"/>
                    <a:pt x="16" y="100"/>
                  </a:cubicBezTo>
                  <a:cubicBezTo>
                    <a:pt x="0" y="69"/>
                    <a:pt x="13" y="32"/>
                    <a:pt x="44" y="16"/>
                  </a:cubicBezTo>
                  <a:cubicBezTo>
                    <a:pt x="75" y="0"/>
                    <a:pt x="113" y="13"/>
                    <a:pt x="129" y="44"/>
                  </a:cubicBezTo>
                  <a:cubicBezTo>
                    <a:pt x="144" y="75"/>
                    <a:pt x="132" y="113"/>
                    <a:pt x="101" y="128"/>
                  </a:cubicBezTo>
                  <a:close/>
                </a:path>
              </a:pathLst>
            </a:custGeom>
            <a:solidFill>
              <a:srgbClr val="2C5B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58" name="Freeform 270">
              <a:extLst>
                <a:ext uri="{FF2B5EF4-FFF2-40B4-BE49-F238E27FC236}">
                  <a16:creationId xmlns:a16="http://schemas.microsoft.com/office/drawing/2014/main" id="{26C4F5A5-1D5D-44D4-ABDD-F66D1F53150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68943" y="2578100"/>
              <a:ext cx="363538" cy="358775"/>
            </a:xfrm>
            <a:custGeom>
              <a:avLst/>
              <a:gdLst>
                <a:gd name="T0" fmla="*/ 77 w 115"/>
                <a:gd name="T1" fmla="*/ 5 h 114"/>
                <a:gd name="T2" fmla="*/ 77 w 115"/>
                <a:gd name="T3" fmla="*/ 5 h 114"/>
                <a:gd name="T4" fmla="*/ 77 w 115"/>
                <a:gd name="T5" fmla="*/ 5 h 114"/>
                <a:gd name="T6" fmla="*/ 77 w 115"/>
                <a:gd name="T7" fmla="*/ 5 h 114"/>
                <a:gd name="T8" fmla="*/ 97 w 115"/>
                <a:gd name="T9" fmla="*/ 98 h 114"/>
                <a:gd name="T10" fmla="*/ 110 w 115"/>
                <a:gd name="T11" fmla="*/ 80 h 114"/>
                <a:gd name="T12" fmla="*/ 110 w 115"/>
                <a:gd name="T13" fmla="*/ 80 h 114"/>
                <a:gd name="T14" fmla="*/ 114 w 115"/>
                <a:gd name="T15" fmla="*/ 66 h 114"/>
                <a:gd name="T16" fmla="*/ 114 w 115"/>
                <a:gd name="T17" fmla="*/ 49 h 114"/>
                <a:gd name="T18" fmla="*/ 114 w 115"/>
                <a:gd name="T19" fmla="*/ 47 h 114"/>
                <a:gd name="T20" fmla="*/ 111 w 115"/>
                <a:gd name="T21" fmla="*/ 37 h 114"/>
                <a:gd name="T22" fmla="*/ 105 w 115"/>
                <a:gd name="T23" fmla="*/ 25 h 114"/>
                <a:gd name="T24" fmla="*/ 102 w 115"/>
                <a:gd name="T25" fmla="*/ 22 h 114"/>
                <a:gd name="T26" fmla="*/ 96 w 115"/>
                <a:gd name="T27" fmla="*/ 15 h 114"/>
                <a:gd name="T28" fmla="*/ 90 w 115"/>
                <a:gd name="T29" fmla="*/ 10 h 114"/>
                <a:gd name="T30" fmla="*/ 78 w 115"/>
                <a:gd name="T31" fmla="*/ 4 h 114"/>
                <a:gd name="T32" fmla="*/ 74 w 115"/>
                <a:gd name="T33" fmla="*/ 2 h 114"/>
                <a:gd name="T34" fmla="*/ 69 w 115"/>
                <a:gd name="T35" fmla="*/ 1 h 114"/>
                <a:gd name="T36" fmla="*/ 61 w 115"/>
                <a:gd name="T37" fmla="*/ 0 h 114"/>
                <a:gd name="T38" fmla="*/ 60 w 115"/>
                <a:gd name="T39" fmla="*/ 0 h 114"/>
                <a:gd name="T40" fmla="*/ 35 w 115"/>
                <a:gd name="T41" fmla="*/ 4 h 114"/>
                <a:gd name="T42" fmla="*/ 33 w 115"/>
                <a:gd name="T43" fmla="*/ 6 h 114"/>
                <a:gd name="T44" fmla="*/ 27 w 115"/>
                <a:gd name="T45" fmla="*/ 9 h 114"/>
                <a:gd name="T46" fmla="*/ 19 w 115"/>
                <a:gd name="T47" fmla="*/ 15 h 114"/>
                <a:gd name="T48" fmla="*/ 15 w 115"/>
                <a:gd name="T49" fmla="*/ 18 h 114"/>
                <a:gd name="T50" fmla="*/ 9 w 115"/>
                <a:gd name="T51" fmla="*/ 26 h 114"/>
                <a:gd name="T52" fmla="*/ 5 w 115"/>
                <a:gd name="T53" fmla="*/ 35 h 114"/>
                <a:gd name="T54" fmla="*/ 0 w 115"/>
                <a:gd name="T55" fmla="*/ 57 h 114"/>
                <a:gd name="T56" fmla="*/ 6 w 115"/>
                <a:gd name="T57" fmla="*/ 83 h 114"/>
                <a:gd name="T58" fmla="*/ 50 w 115"/>
                <a:gd name="T59" fmla="*/ 114 h 114"/>
                <a:gd name="T60" fmla="*/ 83 w 115"/>
                <a:gd name="T61" fmla="*/ 108 h 114"/>
                <a:gd name="T62" fmla="*/ 59 w 115"/>
                <a:gd name="T63" fmla="*/ 112 h 114"/>
                <a:gd name="T64" fmla="*/ 36 w 115"/>
                <a:gd name="T65" fmla="*/ 108 h 114"/>
                <a:gd name="T66" fmla="*/ 2 w 115"/>
                <a:gd name="T67" fmla="*/ 60 h 114"/>
                <a:gd name="T68" fmla="*/ 3 w 115"/>
                <a:gd name="T69" fmla="*/ 47 h 114"/>
                <a:gd name="T70" fmla="*/ 9 w 115"/>
                <a:gd name="T71" fmla="*/ 30 h 114"/>
                <a:gd name="T72" fmla="*/ 12 w 115"/>
                <a:gd name="T73" fmla="*/ 26 h 114"/>
                <a:gd name="T74" fmla="*/ 17 w 115"/>
                <a:gd name="T75" fmla="*/ 20 h 114"/>
                <a:gd name="T76" fmla="*/ 23 w 115"/>
                <a:gd name="T77" fmla="*/ 14 h 114"/>
                <a:gd name="T78" fmla="*/ 33 w 115"/>
                <a:gd name="T79" fmla="*/ 8 h 114"/>
                <a:gd name="T80" fmla="*/ 35 w 115"/>
                <a:gd name="T81" fmla="*/ 7 h 114"/>
                <a:gd name="T82" fmla="*/ 49 w 115"/>
                <a:gd name="T83" fmla="*/ 3 h 114"/>
                <a:gd name="T84" fmla="*/ 62 w 115"/>
                <a:gd name="T85" fmla="*/ 2 h 114"/>
                <a:gd name="T86" fmla="*/ 65 w 115"/>
                <a:gd name="T87" fmla="*/ 3 h 114"/>
                <a:gd name="T88" fmla="*/ 72 w 115"/>
                <a:gd name="T89" fmla="*/ 4 h 114"/>
                <a:gd name="T90" fmla="*/ 74 w 115"/>
                <a:gd name="T91" fmla="*/ 5 h 114"/>
                <a:gd name="T92" fmla="*/ 81 w 115"/>
                <a:gd name="T93" fmla="*/ 7 h 114"/>
                <a:gd name="T94" fmla="*/ 82 w 115"/>
                <a:gd name="T95" fmla="*/ 8 h 114"/>
                <a:gd name="T96" fmla="*/ 84 w 115"/>
                <a:gd name="T97" fmla="*/ 9 h 114"/>
                <a:gd name="T98" fmla="*/ 88 w 115"/>
                <a:gd name="T99" fmla="*/ 11 h 114"/>
                <a:gd name="T100" fmla="*/ 90 w 115"/>
                <a:gd name="T101" fmla="*/ 13 h 114"/>
                <a:gd name="T102" fmla="*/ 97 w 115"/>
                <a:gd name="T103" fmla="*/ 19 h 114"/>
                <a:gd name="T104" fmla="*/ 100 w 115"/>
                <a:gd name="T105" fmla="*/ 22 h 114"/>
                <a:gd name="T106" fmla="*/ 104 w 115"/>
                <a:gd name="T107" fmla="*/ 28 h 114"/>
                <a:gd name="T108" fmla="*/ 108 w 115"/>
                <a:gd name="T109" fmla="*/ 36 h 114"/>
                <a:gd name="T110" fmla="*/ 112 w 115"/>
                <a:gd name="T111" fmla="*/ 47 h 114"/>
                <a:gd name="T112" fmla="*/ 112 w 115"/>
                <a:gd name="T113" fmla="*/ 55 h 114"/>
                <a:gd name="T114" fmla="*/ 110 w 115"/>
                <a:gd name="T115" fmla="*/ 72 h 114"/>
                <a:gd name="T116" fmla="*/ 101 w 115"/>
                <a:gd name="T117" fmla="*/ 91 h 114"/>
                <a:gd name="T118" fmla="*/ 89 w 115"/>
                <a:gd name="T119" fmla="*/ 102 h 114"/>
                <a:gd name="T120" fmla="*/ 59 w 115"/>
                <a:gd name="T121" fmla="*/ 112 h 114"/>
                <a:gd name="T122" fmla="*/ 77 w 115"/>
                <a:gd name="T123" fmla="*/ 5 h 114"/>
                <a:gd name="T124" fmla="*/ 77 w 115"/>
                <a:gd name="T125" fmla="*/ 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5" h="114">
                  <a:moveTo>
                    <a:pt x="77" y="5"/>
                  </a:moveTo>
                  <a:cubicBezTo>
                    <a:pt x="77" y="5"/>
                    <a:pt x="77" y="5"/>
                    <a:pt x="77" y="5"/>
                  </a:cubicBezTo>
                  <a:cubicBezTo>
                    <a:pt x="78" y="6"/>
                    <a:pt x="80" y="7"/>
                    <a:pt x="81" y="7"/>
                  </a:cubicBezTo>
                  <a:cubicBezTo>
                    <a:pt x="80" y="7"/>
                    <a:pt x="78" y="6"/>
                    <a:pt x="77" y="5"/>
                  </a:cubicBezTo>
                  <a:close/>
                  <a:moveTo>
                    <a:pt x="77" y="5"/>
                  </a:moveTo>
                  <a:cubicBezTo>
                    <a:pt x="77" y="5"/>
                    <a:pt x="77" y="5"/>
                    <a:pt x="77" y="5"/>
                  </a:cubicBezTo>
                  <a:cubicBezTo>
                    <a:pt x="78" y="6"/>
                    <a:pt x="80" y="7"/>
                    <a:pt x="81" y="7"/>
                  </a:cubicBezTo>
                  <a:cubicBezTo>
                    <a:pt x="80" y="7"/>
                    <a:pt x="78" y="6"/>
                    <a:pt x="77" y="5"/>
                  </a:cubicBezTo>
                  <a:close/>
                  <a:moveTo>
                    <a:pt x="91" y="104"/>
                  </a:moveTo>
                  <a:cubicBezTo>
                    <a:pt x="93" y="102"/>
                    <a:pt x="95" y="100"/>
                    <a:pt x="97" y="98"/>
                  </a:cubicBezTo>
                  <a:cubicBezTo>
                    <a:pt x="99" y="96"/>
                    <a:pt x="101" y="94"/>
                    <a:pt x="103" y="92"/>
                  </a:cubicBezTo>
                  <a:cubicBezTo>
                    <a:pt x="105" y="88"/>
                    <a:pt x="108" y="84"/>
                    <a:pt x="110" y="80"/>
                  </a:cubicBezTo>
                  <a:cubicBezTo>
                    <a:pt x="110" y="80"/>
                    <a:pt x="110" y="80"/>
                    <a:pt x="110" y="80"/>
                  </a:cubicBezTo>
                  <a:cubicBezTo>
                    <a:pt x="110" y="80"/>
                    <a:pt x="110" y="80"/>
                    <a:pt x="110" y="80"/>
                  </a:cubicBezTo>
                  <a:cubicBezTo>
                    <a:pt x="111" y="77"/>
                    <a:pt x="112" y="73"/>
                    <a:pt x="113" y="70"/>
                  </a:cubicBezTo>
                  <a:cubicBezTo>
                    <a:pt x="113" y="68"/>
                    <a:pt x="114" y="67"/>
                    <a:pt x="114" y="66"/>
                  </a:cubicBezTo>
                  <a:cubicBezTo>
                    <a:pt x="114" y="62"/>
                    <a:pt x="115" y="58"/>
                    <a:pt x="114" y="55"/>
                  </a:cubicBezTo>
                  <a:cubicBezTo>
                    <a:pt x="114" y="53"/>
                    <a:pt x="114" y="51"/>
                    <a:pt x="114" y="49"/>
                  </a:cubicBezTo>
                  <a:cubicBezTo>
                    <a:pt x="114" y="48"/>
                    <a:pt x="114" y="48"/>
                    <a:pt x="114" y="48"/>
                  </a:cubicBezTo>
                  <a:cubicBezTo>
                    <a:pt x="114" y="48"/>
                    <a:pt x="114" y="47"/>
                    <a:pt x="114" y="47"/>
                  </a:cubicBezTo>
                  <a:cubicBezTo>
                    <a:pt x="113" y="43"/>
                    <a:pt x="112" y="40"/>
                    <a:pt x="111" y="38"/>
                  </a:cubicBezTo>
                  <a:cubicBezTo>
                    <a:pt x="111" y="37"/>
                    <a:pt x="111" y="37"/>
                    <a:pt x="111" y="37"/>
                  </a:cubicBezTo>
                  <a:cubicBezTo>
                    <a:pt x="110" y="35"/>
                    <a:pt x="109" y="33"/>
                    <a:pt x="108" y="31"/>
                  </a:cubicBezTo>
                  <a:cubicBezTo>
                    <a:pt x="107" y="29"/>
                    <a:pt x="106" y="27"/>
                    <a:pt x="105" y="25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04" y="24"/>
                    <a:pt x="103" y="23"/>
                    <a:pt x="102" y="22"/>
                  </a:cubicBezTo>
                  <a:cubicBezTo>
                    <a:pt x="101" y="20"/>
                    <a:pt x="100" y="19"/>
                    <a:pt x="99" y="17"/>
                  </a:cubicBezTo>
                  <a:cubicBezTo>
                    <a:pt x="98" y="17"/>
                    <a:pt x="97" y="16"/>
                    <a:pt x="96" y="15"/>
                  </a:cubicBezTo>
                  <a:cubicBezTo>
                    <a:pt x="95" y="14"/>
                    <a:pt x="94" y="13"/>
                    <a:pt x="93" y="12"/>
                  </a:cubicBezTo>
                  <a:cubicBezTo>
                    <a:pt x="92" y="12"/>
                    <a:pt x="91" y="11"/>
                    <a:pt x="90" y="10"/>
                  </a:cubicBezTo>
                  <a:cubicBezTo>
                    <a:pt x="88" y="9"/>
                    <a:pt x="86" y="8"/>
                    <a:pt x="84" y="7"/>
                  </a:cubicBezTo>
                  <a:cubicBezTo>
                    <a:pt x="82" y="6"/>
                    <a:pt x="80" y="5"/>
                    <a:pt x="78" y="4"/>
                  </a:cubicBezTo>
                  <a:cubicBezTo>
                    <a:pt x="77" y="4"/>
                    <a:pt x="77" y="3"/>
                    <a:pt x="76" y="3"/>
                  </a:cubicBezTo>
                  <a:cubicBezTo>
                    <a:pt x="75" y="3"/>
                    <a:pt x="74" y="3"/>
                    <a:pt x="74" y="2"/>
                  </a:cubicBezTo>
                  <a:cubicBezTo>
                    <a:pt x="73" y="2"/>
                    <a:pt x="73" y="2"/>
                    <a:pt x="72" y="2"/>
                  </a:cubicBezTo>
                  <a:cubicBezTo>
                    <a:pt x="71" y="2"/>
                    <a:pt x="70" y="1"/>
                    <a:pt x="69" y="1"/>
                  </a:cubicBezTo>
                  <a:cubicBezTo>
                    <a:pt x="67" y="1"/>
                    <a:pt x="64" y="0"/>
                    <a:pt x="61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56" y="0"/>
                    <a:pt x="51" y="0"/>
                    <a:pt x="46" y="1"/>
                  </a:cubicBezTo>
                  <a:cubicBezTo>
                    <a:pt x="42" y="2"/>
                    <a:pt x="39" y="3"/>
                    <a:pt x="35" y="4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5"/>
                    <a:pt x="33" y="5"/>
                    <a:pt x="33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0" y="7"/>
                    <a:pt x="29" y="8"/>
                    <a:pt x="27" y="9"/>
                  </a:cubicBezTo>
                  <a:cubicBezTo>
                    <a:pt x="25" y="10"/>
                    <a:pt x="23" y="11"/>
                    <a:pt x="21" y="13"/>
                  </a:cubicBezTo>
                  <a:cubicBezTo>
                    <a:pt x="20" y="13"/>
                    <a:pt x="20" y="14"/>
                    <a:pt x="19" y="15"/>
                  </a:cubicBezTo>
                  <a:cubicBezTo>
                    <a:pt x="18" y="15"/>
                    <a:pt x="17" y="16"/>
                    <a:pt x="16" y="17"/>
                  </a:cubicBezTo>
                  <a:cubicBezTo>
                    <a:pt x="16" y="18"/>
                    <a:pt x="16" y="18"/>
                    <a:pt x="15" y="18"/>
                  </a:cubicBezTo>
                  <a:cubicBezTo>
                    <a:pt x="13" y="20"/>
                    <a:pt x="12" y="23"/>
                    <a:pt x="10" y="25"/>
                  </a:cubicBezTo>
                  <a:cubicBezTo>
                    <a:pt x="10" y="25"/>
                    <a:pt x="10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7" y="29"/>
                    <a:pt x="6" y="32"/>
                    <a:pt x="5" y="35"/>
                  </a:cubicBezTo>
                  <a:cubicBezTo>
                    <a:pt x="3" y="38"/>
                    <a:pt x="2" y="42"/>
                    <a:pt x="1" y="45"/>
                  </a:cubicBezTo>
                  <a:cubicBezTo>
                    <a:pt x="1" y="49"/>
                    <a:pt x="0" y="53"/>
                    <a:pt x="0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6"/>
                    <a:pt x="2" y="75"/>
                    <a:pt x="6" y="83"/>
                  </a:cubicBezTo>
                  <a:cubicBezTo>
                    <a:pt x="13" y="96"/>
                    <a:pt x="25" y="106"/>
                    <a:pt x="38" y="111"/>
                  </a:cubicBezTo>
                  <a:cubicBezTo>
                    <a:pt x="42" y="112"/>
                    <a:pt x="46" y="113"/>
                    <a:pt x="50" y="114"/>
                  </a:cubicBezTo>
                  <a:cubicBezTo>
                    <a:pt x="53" y="114"/>
                    <a:pt x="57" y="114"/>
                    <a:pt x="60" y="114"/>
                  </a:cubicBezTo>
                  <a:cubicBezTo>
                    <a:pt x="68" y="114"/>
                    <a:pt x="76" y="112"/>
                    <a:pt x="83" y="108"/>
                  </a:cubicBezTo>
                  <a:cubicBezTo>
                    <a:pt x="86" y="107"/>
                    <a:pt x="88" y="105"/>
                    <a:pt x="91" y="104"/>
                  </a:cubicBezTo>
                  <a:close/>
                  <a:moveTo>
                    <a:pt x="59" y="112"/>
                  </a:moveTo>
                  <a:cubicBezTo>
                    <a:pt x="55" y="112"/>
                    <a:pt x="52" y="112"/>
                    <a:pt x="48" y="112"/>
                  </a:cubicBezTo>
                  <a:cubicBezTo>
                    <a:pt x="44" y="111"/>
                    <a:pt x="40" y="110"/>
                    <a:pt x="36" y="108"/>
                  </a:cubicBezTo>
                  <a:cubicBezTo>
                    <a:pt x="24" y="103"/>
                    <a:pt x="14" y="94"/>
                    <a:pt x="8" y="82"/>
                  </a:cubicBezTo>
                  <a:cubicBezTo>
                    <a:pt x="5" y="75"/>
                    <a:pt x="3" y="68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56"/>
                    <a:pt x="2" y="52"/>
                    <a:pt x="3" y="47"/>
                  </a:cubicBezTo>
                  <a:cubicBezTo>
                    <a:pt x="4" y="44"/>
                    <a:pt x="5" y="40"/>
                    <a:pt x="6" y="37"/>
                  </a:cubicBezTo>
                  <a:cubicBezTo>
                    <a:pt x="7" y="35"/>
                    <a:pt x="8" y="32"/>
                    <a:pt x="9" y="3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10" y="29"/>
                    <a:pt x="11" y="27"/>
                    <a:pt x="12" y="26"/>
                  </a:cubicBezTo>
                  <a:cubicBezTo>
                    <a:pt x="13" y="24"/>
                    <a:pt x="14" y="23"/>
                    <a:pt x="16" y="21"/>
                  </a:cubicBezTo>
                  <a:cubicBezTo>
                    <a:pt x="16" y="21"/>
                    <a:pt x="16" y="20"/>
                    <a:pt x="17" y="20"/>
                  </a:cubicBezTo>
                  <a:cubicBezTo>
                    <a:pt x="17" y="19"/>
                    <a:pt x="18" y="19"/>
                    <a:pt x="18" y="18"/>
                  </a:cubicBezTo>
                  <a:cubicBezTo>
                    <a:pt x="20" y="17"/>
                    <a:pt x="21" y="16"/>
                    <a:pt x="23" y="14"/>
                  </a:cubicBezTo>
                  <a:cubicBezTo>
                    <a:pt x="24" y="13"/>
                    <a:pt x="26" y="12"/>
                    <a:pt x="28" y="11"/>
                  </a:cubicBezTo>
                  <a:cubicBezTo>
                    <a:pt x="29" y="10"/>
                    <a:pt x="31" y="9"/>
                    <a:pt x="33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4" y="7"/>
                    <a:pt x="34" y="7"/>
                    <a:pt x="35" y="7"/>
                  </a:cubicBezTo>
                  <a:cubicBezTo>
                    <a:pt x="36" y="6"/>
                    <a:pt x="37" y="6"/>
                    <a:pt x="38" y="6"/>
                  </a:cubicBezTo>
                  <a:cubicBezTo>
                    <a:pt x="41" y="4"/>
                    <a:pt x="45" y="3"/>
                    <a:pt x="49" y="3"/>
                  </a:cubicBezTo>
                  <a:cubicBezTo>
                    <a:pt x="53" y="2"/>
                    <a:pt x="57" y="2"/>
                    <a:pt x="61" y="2"/>
                  </a:cubicBezTo>
                  <a:cubicBezTo>
                    <a:pt x="61" y="2"/>
                    <a:pt x="62" y="2"/>
                    <a:pt x="62" y="2"/>
                  </a:cubicBezTo>
                  <a:cubicBezTo>
                    <a:pt x="62" y="2"/>
                    <a:pt x="62" y="2"/>
                    <a:pt x="62" y="2"/>
                  </a:cubicBezTo>
                  <a:cubicBezTo>
                    <a:pt x="63" y="2"/>
                    <a:pt x="64" y="2"/>
                    <a:pt x="65" y="3"/>
                  </a:cubicBezTo>
                  <a:cubicBezTo>
                    <a:pt x="65" y="3"/>
                    <a:pt x="65" y="3"/>
                    <a:pt x="65" y="3"/>
                  </a:cubicBezTo>
                  <a:cubicBezTo>
                    <a:pt x="68" y="3"/>
                    <a:pt x="70" y="3"/>
                    <a:pt x="72" y="4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5" y="5"/>
                    <a:pt x="76" y="5"/>
                    <a:pt x="77" y="5"/>
                  </a:cubicBezTo>
                  <a:cubicBezTo>
                    <a:pt x="78" y="6"/>
                    <a:pt x="80" y="7"/>
                    <a:pt x="81" y="7"/>
                  </a:cubicBezTo>
                  <a:cubicBezTo>
                    <a:pt x="81" y="7"/>
                    <a:pt x="81" y="7"/>
                    <a:pt x="81" y="7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3" y="8"/>
                    <a:pt x="83" y="8"/>
                    <a:pt x="83" y="8"/>
                  </a:cubicBezTo>
                  <a:cubicBezTo>
                    <a:pt x="83" y="8"/>
                    <a:pt x="84" y="9"/>
                    <a:pt x="84" y="9"/>
                  </a:cubicBezTo>
                  <a:cubicBezTo>
                    <a:pt x="85" y="9"/>
                    <a:pt x="85" y="9"/>
                    <a:pt x="85" y="9"/>
                  </a:cubicBezTo>
                  <a:cubicBezTo>
                    <a:pt x="86" y="10"/>
                    <a:pt x="87" y="10"/>
                    <a:pt x="88" y="11"/>
                  </a:cubicBezTo>
                  <a:cubicBezTo>
                    <a:pt x="88" y="11"/>
                    <a:pt x="89" y="12"/>
                    <a:pt x="89" y="12"/>
                  </a:cubicBezTo>
                  <a:cubicBezTo>
                    <a:pt x="89" y="12"/>
                    <a:pt x="90" y="13"/>
                    <a:pt x="90" y="13"/>
                  </a:cubicBezTo>
                  <a:cubicBezTo>
                    <a:pt x="91" y="13"/>
                    <a:pt x="91" y="14"/>
                    <a:pt x="92" y="14"/>
                  </a:cubicBezTo>
                  <a:cubicBezTo>
                    <a:pt x="94" y="16"/>
                    <a:pt x="95" y="17"/>
                    <a:pt x="97" y="19"/>
                  </a:cubicBezTo>
                  <a:cubicBezTo>
                    <a:pt x="98" y="20"/>
                    <a:pt x="99" y="21"/>
                    <a:pt x="100" y="22"/>
                  </a:cubicBezTo>
                  <a:cubicBezTo>
                    <a:pt x="100" y="22"/>
                    <a:pt x="100" y="22"/>
                    <a:pt x="100" y="22"/>
                  </a:cubicBezTo>
                  <a:cubicBezTo>
                    <a:pt x="100" y="22"/>
                    <a:pt x="100" y="22"/>
                    <a:pt x="100" y="22"/>
                  </a:cubicBezTo>
                  <a:cubicBezTo>
                    <a:pt x="101" y="24"/>
                    <a:pt x="103" y="26"/>
                    <a:pt x="104" y="28"/>
                  </a:cubicBezTo>
                  <a:cubicBezTo>
                    <a:pt x="105" y="29"/>
                    <a:pt x="106" y="31"/>
                    <a:pt x="107" y="32"/>
                  </a:cubicBezTo>
                  <a:cubicBezTo>
                    <a:pt x="107" y="34"/>
                    <a:pt x="108" y="35"/>
                    <a:pt x="108" y="36"/>
                  </a:cubicBezTo>
                  <a:cubicBezTo>
                    <a:pt x="110" y="40"/>
                    <a:pt x="111" y="43"/>
                    <a:pt x="112" y="47"/>
                  </a:cubicBezTo>
                  <a:cubicBezTo>
                    <a:pt x="112" y="47"/>
                    <a:pt x="112" y="47"/>
                    <a:pt x="112" y="47"/>
                  </a:cubicBezTo>
                  <a:cubicBezTo>
                    <a:pt x="112" y="48"/>
                    <a:pt x="112" y="49"/>
                    <a:pt x="112" y="49"/>
                  </a:cubicBezTo>
                  <a:cubicBezTo>
                    <a:pt x="112" y="51"/>
                    <a:pt x="112" y="53"/>
                    <a:pt x="112" y="55"/>
                  </a:cubicBezTo>
                  <a:cubicBezTo>
                    <a:pt x="113" y="60"/>
                    <a:pt x="112" y="64"/>
                    <a:pt x="111" y="69"/>
                  </a:cubicBezTo>
                  <a:cubicBezTo>
                    <a:pt x="111" y="70"/>
                    <a:pt x="111" y="71"/>
                    <a:pt x="110" y="72"/>
                  </a:cubicBezTo>
                  <a:cubicBezTo>
                    <a:pt x="109" y="76"/>
                    <a:pt x="108" y="79"/>
                    <a:pt x="106" y="82"/>
                  </a:cubicBezTo>
                  <a:cubicBezTo>
                    <a:pt x="105" y="85"/>
                    <a:pt x="103" y="88"/>
                    <a:pt x="101" y="91"/>
                  </a:cubicBezTo>
                  <a:cubicBezTo>
                    <a:pt x="99" y="93"/>
                    <a:pt x="98" y="95"/>
                    <a:pt x="96" y="97"/>
                  </a:cubicBezTo>
                  <a:cubicBezTo>
                    <a:pt x="94" y="99"/>
                    <a:pt x="92" y="100"/>
                    <a:pt x="89" y="102"/>
                  </a:cubicBezTo>
                  <a:cubicBezTo>
                    <a:pt x="87" y="104"/>
                    <a:pt x="85" y="105"/>
                    <a:pt x="82" y="106"/>
                  </a:cubicBezTo>
                  <a:cubicBezTo>
                    <a:pt x="75" y="110"/>
                    <a:pt x="67" y="112"/>
                    <a:pt x="59" y="112"/>
                  </a:cubicBezTo>
                  <a:close/>
                  <a:moveTo>
                    <a:pt x="77" y="5"/>
                  </a:moveTo>
                  <a:cubicBezTo>
                    <a:pt x="77" y="5"/>
                    <a:pt x="77" y="5"/>
                    <a:pt x="77" y="5"/>
                  </a:cubicBezTo>
                  <a:cubicBezTo>
                    <a:pt x="78" y="6"/>
                    <a:pt x="80" y="7"/>
                    <a:pt x="81" y="7"/>
                  </a:cubicBezTo>
                  <a:cubicBezTo>
                    <a:pt x="80" y="7"/>
                    <a:pt x="78" y="6"/>
                    <a:pt x="77" y="5"/>
                  </a:cubicBezTo>
                  <a:close/>
                </a:path>
              </a:pathLst>
            </a:custGeom>
            <a:solidFill>
              <a:srgbClr val="82B3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59" name="Freeform 271">
              <a:extLst>
                <a:ext uri="{FF2B5EF4-FFF2-40B4-BE49-F238E27FC236}">
                  <a16:creationId xmlns:a16="http://schemas.microsoft.com/office/drawing/2014/main" id="{E22D6A38-E455-4FF7-BF52-7275C117249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35618" y="2671763"/>
              <a:ext cx="227013" cy="166688"/>
            </a:xfrm>
            <a:custGeom>
              <a:avLst/>
              <a:gdLst>
                <a:gd name="T0" fmla="*/ 45 w 72"/>
                <a:gd name="T1" fmla="*/ 42 h 53"/>
                <a:gd name="T2" fmla="*/ 45 w 72"/>
                <a:gd name="T3" fmla="*/ 27 h 53"/>
                <a:gd name="T4" fmla="*/ 60 w 72"/>
                <a:gd name="T5" fmla="*/ 19 h 53"/>
                <a:gd name="T6" fmla="*/ 59 w 72"/>
                <a:gd name="T7" fmla="*/ 23 h 53"/>
                <a:gd name="T8" fmla="*/ 58 w 72"/>
                <a:gd name="T9" fmla="*/ 29 h 53"/>
                <a:gd name="T10" fmla="*/ 68 w 72"/>
                <a:gd name="T11" fmla="*/ 30 h 53"/>
                <a:gd name="T12" fmla="*/ 70 w 72"/>
                <a:gd name="T13" fmla="*/ 24 h 53"/>
                <a:gd name="T14" fmla="*/ 69 w 72"/>
                <a:gd name="T15" fmla="*/ 15 h 53"/>
                <a:gd name="T16" fmla="*/ 70 w 72"/>
                <a:gd name="T17" fmla="*/ 7 h 53"/>
                <a:gd name="T18" fmla="*/ 61 w 72"/>
                <a:gd name="T19" fmla="*/ 4 h 53"/>
                <a:gd name="T20" fmla="*/ 43 w 72"/>
                <a:gd name="T21" fmla="*/ 2 h 53"/>
                <a:gd name="T22" fmla="*/ 40 w 72"/>
                <a:gd name="T23" fmla="*/ 4 h 53"/>
                <a:gd name="T24" fmla="*/ 34 w 72"/>
                <a:gd name="T25" fmla="*/ 11 h 53"/>
                <a:gd name="T26" fmla="*/ 33 w 72"/>
                <a:gd name="T27" fmla="*/ 15 h 53"/>
                <a:gd name="T28" fmla="*/ 33 w 72"/>
                <a:gd name="T29" fmla="*/ 24 h 53"/>
                <a:gd name="T30" fmla="*/ 17 w 72"/>
                <a:gd name="T31" fmla="*/ 34 h 53"/>
                <a:gd name="T32" fmla="*/ 20 w 72"/>
                <a:gd name="T33" fmla="*/ 25 h 53"/>
                <a:gd name="T34" fmla="*/ 22 w 72"/>
                <a:gd name="T35" fmla="*/ 23 h 53"/>
                <a:gd name="T36" fmla="*/ 16 w 72"/>
                <a:gd name="T37" fmla="*/ 14 h 53"/>
                <a:gd name="T38" fmla="*/ 7 w 72"/>
                <a:gd name="T39" fmla="*/ 25 h 53"/>
                <a:gd name="T40" fmla="*/ 6 w 72"/>
                <a:gd name="T41" fmla="*/ 35 h 53"/>
                <a:gd name="T42" fmla="*/ 0 w 72"/>
                <a:gd name="T43" fmla="*/ 42 h 53"/>
                <a:gd name="T44" fmla="*/ 10 w 72"/>
                <a:gd name="T45" fmla="*/ 44 h 53"/>
                <a:gd name="T46" fmla="*/ 13 w 72"/>
                <a:gd name="T47" fmla="*/ 47 h 53"/>
                <a:gd name="T48" fmla="*/ 31 w 72"/>
                <a:gd name="T49" fmla="*/ 53 h 53"/>
                <a:gd name="T50" fmla="*/ 36 w 72"/>
                <a:gd name="T51" fmla="*/ 51 h 53"/>
                <a:gd name="T52" fmla="*/ 44 w 72"/>
                <a:gd name="T53" fmla="*/ 17 h 53"/>
                <a:gd name="T54" fmla="*/ 45 w 72"/>
                <a:gd name="T55" fmla="*/ 15 h 53"/>
                <a:gd name="T56" fmla="*/ 50 w 72"/>
                <a:gd name="T57" fmla="*/ 11 h 53"/>
                <a:gd name="T58" fmla="*/ 57 w 72"/>
                <a:gd name="T59" fmla="*/ 13 h 53"/>
                <a:gd name="T60" fmla="*/ 44 w 72"/>
                <a:gd name="T61" fmla="*/ 19 h 53"/>
                <a:gd name="T62" fmla="*/ 34 w 72"/>
                <a:gd name="T63" fmla="*/ 32 h 53"/>
                <a:gd name="T64" fmla="*/ 34 w 72"/>
                <a:gd name="T65" fmla="*/ 38 h 53"/>
                <a:gd name="T66" fmla="*/ 24 w 72"/>
                <a:gd name="T67" fmla="*/ 43 h 53"/>
                <a:gd name="T68" fmla="*/ 34 w 72"/>
                <a:gd name="T69" fmla="*/ 3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2" h="53">
                  <a:moveTo>
                    <a:pt x="42" y="46"/>
                  </a:moveTo>
                  <a:cubicBezTo>
                    <a:pt x="43" y="45"/>
                    <a:pt x="44" y="44"/>
                    <a:pt x="45" y="42"/>
                  </a:cubicBezTo>
                  <a:cubicBezTo>
                    <a:pt x="45" y="41"/>
                    <a:pt x="46" y="40"/>
                    <a:pt x="46" y="39"/>
                  </a:cubicBezTo>
                  <a:cubicBezTo>
                    <a:pt x="46" y="35"/>
                    <a:pt x="46" y="32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20"/>
                    <a:pt x="60" y="21"/>
                    <a:pt x="60" y="22"/>
                  </a:cubicBezTo>
                  <a:cubicBezTo>
                    <a:pt x="60" y="22"/>
                    <a:pt x="59" y="23"/>
                    <a:pt x="59" y="23"/>
                  </a:cubicBezTo>
                  <a:cubicBezTo>
                    <a:pt x="58" y="25"/>
                    <a:pt x="57" y="26"/>
                    <a:pt x="56" y="27"/>
                  </a:cubicBezTo>
                  <a:cubicBezTo>
                    <a:pt x="58" y="29"/>
                    <a:pt x="58" y="29"/>
                    <a:pt x="58" y="29"/>
                  </a:cubicBezTo>
                  <a:cubicBezTo>
                    <a:pt x="62" y="36"/>
                    <a:pt x="62" y="36"/>
                    <a:pt x="62" y="36"/>
                  </a:cubicBezTo>
                  <a:cubicBezTo>
                    <a:pt x="65" y="34"/>
                    <a:pt x="66" y="32"/>
                    <a:pt x="68" y="30"/>
                  </a:cubicBezTo>
                  <a:cubicBezTo>
                    <a:pt x="68" y="29"/>
                    <a:pt x="69" y="28"/>
                    <a:pt x="69" y="26"/>
                  </a:cubicBezTo>
                  <a:cubicBezTo>
                    <a:pt x="70" y="26"/>
                    <a:pt x="70" y="25"/>
                    <a:pt x="70" y="24"/>
                  </a:cubicBezTo>
                  <a:cubicBezTo>
                    <a:pt x="70" y="23"/>
                    <a:pt x="70" y="23"/>
                    <a:pt x="70" y="22"/>
                  </a:cubicBezTo>
                  <a:cubicBezTo>
                    <a:pt x="70" y="20"/>
                    <a:pt x="70" y="17"/>
                    <a:pt x="69" y="15"/>
                  </a:cubicBezTo>
                  <a:cubicBezTo>
                    <a:pt x="72" y="13"/>
                    <a:pt x="72" y="13"/>
                    <a:pt x="72" y="13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64" y="7"/>
                    <a:pt x="63" y="5"/>
                    <a:pt x="61" y="4"/>
                  </a:cubicBezTo>
                  <a:cubicBezTo>
                    <a:pt x="60" y="3"/>
                    <a:pt x="58" y="1"/>
                    <a:pt x="55" y="1"/>
                  </a:cubicBezTo>
                  <a:cubicBezTo>
                    <a:pt x="51" y="0"/>
                    <a:pt x="47" y="0"/>
                    <a:pt x="43" y="2"/>
                  </a:cubicBezTo>
                  <a:cubicBezTo>
                    <a:pt x="42" y="3"/>
                    <a:pt x="41" y="3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37" y="6"/>
                    <a:pt x="35" y="8"/>
                    <a:pt x="34" y="11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4" y="12"/>
                    <a:pt x="33" y="12"/>
                    <a:pt x="33" y="12"/>
                  </a:cubicBezTo>
                  <a:cubicBezTo>
                    <a:pt x="33" y="13"/>
                    <a:pt x="33" y="14"/>
                    <a:pt x="33" y="15"/>
                  </a:cubicBezTo>
                  <a:cubicBezTo>
                    <a:pt x="32" y="16"/>
                    <a:pt x="32" y="17"/>
                    <a:pt x="32" y="19"/>
                  </a:cubicBezTo>
                  <a:cubicBezTo>
                    <a:pt x="32" y="20"/>
                    <a:pt x="32" y="22"/>
                    <a:pt x="33" y="24"/>
                  </a:cubicBezTo>
                  <a:cubicBezTo>
                    <a:pt x="33" y="24"/>
                    <a:pt x="33" y="25"/>
                    <a:pt x="33" y="26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2"/>
                    <a:pt x="17" y="30"/>
                    <a:pt x="18" y="28"/>
                  </a:cubicBezTo>
                  <a:cubicBezTo>
                    <a:pt x="19" y="27"/>
                    <a:pt x="19" y="26"/>
                    <a:pt x="20" y="25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2" y="24"/>
                    <a:pt x="22" y="23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5" y="15"/>
                    <a:pt x="13" y="16"/>
                    <a:pt x="12" y="17"/>
                  </a:cubicBezTo>
                  <a:cubicBezTo>
                    <a:pt x="10" y="19"/>
                    <a:pt x="8" y="22"/>
                    <a:pt x="7" y="25"/>
                  </a:cubicBezTo>
                  <a:cubicBezTo>
                    <a:pt x="6" y="27"/>
                    <a:pt x="6" y="29"/>
                    <a:pt x="6" y="31"/>
                  </a:cubicBezTo>
                  <a:cubicBezTo>
                    <a:pt x="6" y="32"/>
                    <a:pt x="6" y="34"/>
                    <a:pt x="6" y="35"/>
                  </a:cubicBezTo>
                  <a:cubicBezTo>
                    <a:pt x="7" y="36"/>
                    <a:pt x="7" y="37"/>
                    <a:pt x="7" y="38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1" y="45"/>
                    <a:pt x="12" y="46"/>
                    <a:pt x="13" y="47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5" y="50"/>
                    <a:pt x="19" y="52"/>
                    <a:pt x="22" y="53"/>
                  </a:cubicBezTo>
                  <a:cubicBezTo>
                    <a:pt x="25" y="53"/>
                    <a:pt x="28" y="53"/>
                    <a:pt x="31" y="53"/>
                  </a:cubicBezTo>
                  <a:cubicBezTo>
                    <a:pt x="32" y="53"/>
                    <a:pt x="33" y="52"/>
                    <a:pt x="34" y="52"/>
                  </a:cubicBezTo>
                  <a:cubicBezTo>
                    <a:pt x="35" y="52"/>
                    <a:pt x="35" y="51"/>
                    <a:pt x="36" y="51"/>
                  </a:cubicBezTo>
                  <a:cubicBezTo>
                    <a:pt x="39" y="50"/>
                    <a:pt x="41" y="48"/>
                    <a:pt x="42" y="46"/>
                  </a:cubicBezTo>
                  <a:close/>
                  <a:moveTo>
                    <a:pt x="44" y="17"/>
                  </a:moveTo>
                  <a:cubicBezTo>
                    <a:pt x="44" y="17"/>
                    <a:pt x="44" y="17"/>
                    <a:pt x="44" y="17"/>
                  </a:cubicBezTo>
                  <a:cubicBezTo>
                    <a:pt x="44" y="16"/>
                    <a:pt x="45" y="15"/>
                    <a:pt x="45" y="15"/>
                  </a:cubicBezTo>
                  <a:cubicBezTo>
                    <a:pt x="46" y="13"/>
                    <a:pt x="47" y="12"/>
                    <a:pt x="48" y="12"/>
                  </a:cubicBezTo>
                  <a:cubicBezTo>
                    <a:pt x="49" y="11"/>
                    <a:pt x="50" y="11"/>
                    <a:pt x="50" y="11"/>
                  </a:cubicBezTo>
                  <a:cubicBezTo>
                    <a:pt x="51" y="11"/>
                    <a:pt x="52" y="11"/>
                    <a:pt x="53" y="11"/>
                  </a:cubicBezTo>
                  <a:cubicBezTo>
                    <a:pt x="55" y="11"/>
                    <a:pt x="56" y="12"/>
                    <a:pt x="57" y="13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4" y="20"/>
                    <a:pt x="44" y="19"/>
                    <a:pt x="44" y="19"/>
                  </a:cubicBezTo>
                  <a:cubicBezTo>
                    <a:pt x="44" y="18"/>
                    <a:pt x="44" y="17"/>
                    <a:pt x="44" y="17"/>
                  </a:cubicBezTo>
                  <a:close/>
                  <a:moveTo>
                    <a:pt x="34" y="32"/>
                  </a:moveTo>
                  <a:cubicBezTo>
                    <a:pt x="35" y="35"/>
                    <a:pt x="34" y="37"/>
                    <a:pt x="34" y="38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33" y="40"/>
                    <a:pt x="32" y="41"/>
                    <a:pt x="30" y="42"/>
                  </a:cubicBezTo>
                  <a:cubicBezTo>
                    <a:pt x="28" y="43"/>
                    <a:pt x="26" y="43"/>
                    <a:pt x="24" y="43"/>
                  </a:cubicBezTo>
                  <a:cubicBezTo>
                    <a:pt x="22" y="42"/>
                    <a:pt x="20" y="41"/>
                    <a:pt x="19" y="40"/>
                  </a:cubicBezTo>
                  <a:lnTo>
                    <a:pt x="34" y="32"/>
                  </a:lnTo>
                  <a:close/>
                </a:path>
              </a:pathLst>
            </a:custGeom>
            <a:solidFill>
              <a:srgbClr val="82B3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60" name="Freeform 272">
              <a:extLst>
                <a:ext uri="{FF2B5EF4-FFF2-40B4-BE49-F238E27FC236}">
                  <a16:creationId xmlns:a16="http://schemas.microsoft.com/office/drawing/2014/main" id="{48E212B8-41E6-4A1D-A34E-D1D13101571E}"/>
                </a:ext>
              </a:extLst>
            </p:cNvPr>
            <p:cNvSpPr>
              <a:spLocks/>
            </p:cNvSpPr>
            <p:nvPr/>
          </p:nvSpPr>
          <p:spPr bwMode="auto">
            <a:xfrm>
              <a:off x="8894330" y="2316163"/>
              <a:ext cx="185738" cy="236538"/>
            </a:xfrm>
            <a:custGeom>
              <a:avLst/>
              <a:gdLst>
                <a:gd name="T0" fmla="*/ 46 w 59"/>
                <a:gd name="T1" fmla="*/ 69 h 75"/>
                <a:gd name="T2" fmla="*/ 9 w 59"/>
                <a:gd name="T3" fmla="*/ 48 h 75"/>
                <a:gd name="T4" fmla="*/ 13 w 59"/>
                <a:gd name="T5" fmla="*/ 5 h 75"/>
                <a:gd name="T6" fmla="*/ 50 w 59"/>
                <a:gd name="T7" fmla="*/ 27 h 75"/>
                <a:gd name="T8" fmla="*/ 46 w 59"/>
                <a:gd name="T9" fmla="*/ 69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75">
                  <a:moveTo>
                    <a:pt x="46" y="69"/>
                  </a:moveTo>
                  <a:cubicBezTo>
                    <a:pt x="34" y="75"/>
                    <a:pt x="18" y="65"/>
                    <a:pt x="9" y="48"/>
                  </a:cubicBezTo>
                  <a:cubicBezTo>
                    <a:pt x="0" y="30"/>
                    <a:pt x="2" y="11"/>
                    <a:pt x="13" y="5"/>
                  </a:cubicBezTo>
                  <a:cubicBezTo>
                    <a:pt x="25" y="0"/>
                    <a:pt x="41" y="9"/>
                    <a:pt x="50" y="27"/>
                  </a:cubicBezTo>
                  <a:cubicBezTo>
                    <a:pt x="59" y="44"/>
                    <a:pt x="57" y="63"/>
                    <a:pt x="46" y="69"/>
                  </a:cubicBezTo>
                  <a:close/>
                </a:path>
              </a:pathLst>
            </a:custGeom>
            <a:solidFill>
              <a:srgbClr val="2C5B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61" name="Freeform 273">
              <a:extLst>
                <a:ext uri="{FF2B5EF4-FFF2-40B4-BE49-F238E27FC236}">
                  <a16:creationId xmlns:a16="http://schemas.microsoft.com/office/drawing/2014/main" id="{557249D9-159A-4B36-B433-6DA85255D3F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16555" y="2338388"/>
              <a:ext cx="141288" cy="192088"/>
            </a:xfrm>
            <a:custGeom>
              <a:avLst/>
              <a:gdLst>
                <a:gd name="T0" fmla="*/ 29 w 45"/>
                <a:gd name="T1" fmla="*/ 8 h 61"/>
                <a:gd name="T2" fmla="*/ 30 w 45"/>
                <a:gd name="T3" fmla="*/ 8 h 61"/>
                <a:gd name="T4" fmla="*/ 21 w 45"/>
                <a:gd name="T5" fmla="*/ 3 h 61"/>
                <a:gd name="T6" fmla="*/ 30 w 45"/>
                <a:gd name="T7" fmla="*/ 8 h 61"/>
                <a:gd name="T8" fmla="*/ 30 w 45"/>
                <a:gd name="T9" fmla="*/ 9 h 61"/>
                <a:gd name="T10" fmla="*/ 21 w 45"/>
                <a:gd name="T11" fmla="*/ 3 h 61"/>
                <a:gd name="T12" fmla="*/ 23 w 45"/>
                <a:gd name="T13" fmla="*/ 4 h 61"/>
                <a:gd name="T14" fmla="*/ 41 w 45"/>
                <a:gd name="T15" fmla="*/ 56 h 61"/>
                <a:gd name="T16" fmla="*/ 45 w 45"/>
                <a:gd name="T17" fmla="*/ 39 h 61"/>
                <a:gd name="T18" fmla="*/ 45 w 45"/>
                <a:gd name="T19" fmla="*/ 35 h 61"/>
                <a:gd name="T20" fmla="*/ 41 w 45"/>
                <a:gd name="T21" fmla="*/ 22 h 61"/>
                <a:gd name="T22" fmla="*/ 39 w 45"/>
                <a:gd name="T23" fmla="*/ 19 h 61"/>
                <a:gd name="T24" fmla="*/ 33 w 45"/>
                <a:gd name="T25" fmla="*/ 11 h 61"/>
                <a:gd name="T26" fmla="*/ 27 w 45"/>
                <a:gd name="T27" fmla="*/ 6 h 61"/>
                <a:gd name="T28" fmla="*/ 26 w 45"/>
                <a:gd name="T29" fmla="*/ 4 h 61"/>
                <a:gd name="T30" fmla="*/ 17 w 45"/>
                <a:gd name="T31" fmla="*/ 1 h 61"/>
                <a:gd name="T32" fmla="*/ 15 w 45"/>
                <a:gd name="T33" fmla="*/ 0 h 61"/>
                <a:gd name="T34" fmla="*/ 8 w 45"/>
                <a:gd name="T35" fmla="*/ 2 h 61"/>
                <a:gd name="T36" fmla="*/ 6 w 45"/>
                <a:gd name="T37" fmla="*/ 3 h 61"/>
                <a:gd name="T38" fmla="*/ 1 w 45"/>
                <a:gd name="T39" fmla="*/ 9 h 61"/>
                <a:gd name="T40" fmla="*/ 0 w 45"/>
                <a:gd name="T41" fmla="*/ 18 h 61"/>
                <a:gd name="T42" fmla="*/ 5 w 45"/>
                <a:gd name="T43" fmla="*/ 39 h 61"/>
                <a:gd name="T44" fmla="*/ 10 w 45"/>
                <a:gd name="T45" fmla="*/ 47 h 61"/>
                <a:gd name="T46" fmla="*/ 23 w 45"/>
                <a:gd name="T47" fmla="*/ 58 h 61"/>
                <a:gd name="T48" fmla="*/ 37 w 45"/>
                <a:gd name="T49" fmla="*/ 59 h 61"/>
                <a:gd name="T50" fmla="*/ 31 w 45"/>
                <a:gd name="T51" fmla="*/ 59 h 61"/>
                <a:gd name="T52" fmla="*/ 16 w 45"/>
                <a:gd name="T53" fmla="*/ 52 h 61"/>
                <a:gd name="T54" fmla="*/ 13 w 45"/>
                <a:gd name="T55" fmla="*/ 49 h 61"/>
                <a:gd name="T56" fmla="*/ 6 w 45"/>
                <a:gd name="T57" fmla="*/ 39 h 61"/>
                <a:gd name="T58" fmla="*/ 1 w 45"/>
                <a:gd name="T59" fmla="*/ 20 h 61"/>
                <a:gd name="T60" fmla="*/ 2 w 45"/>
                <a:gd name="T61" fmla="*/ 11 h 61"/>
                <a:gd name="T62" fmla="*/ 7 w 45"/>
                <a:gd name="T63" fmla="*/ 3 h 61"/>
                <a:gd name="T64" fmla="*/ 8 w 45"/>
                <a:gd name="T65" fmla="*/ 2 h 61"/>
                <a:gd name="T66" fmla="*/ 16 w 45"/>
                <a:gd name="T67" fmla="*/ 1 h 61"/>
                <a:gd name="T68" fmla="*/ 21 w 45"/>
                <a:gd name="T69" fmla="*/ 3 h 61"/>
                <a:gd name="T70" fmla="*/ 21 w 45"/>
                <a:gd name="T71" fmla="*/ 3 h 61"/>
                <a:gd name="T72" fmla="*/ 26 w 45"/>
                <a:gd name="T73" fmla="*/ 6 h 61"/>
                <a:gd name="T74" fmla="*/ 29 w 45"/>
                <a:gd name="T75" fmla="*/ 8 h 61"/>
                <a:gd name="T76" fmla="*/ 32 w 45"/>
                <a:gd name="T77" fmla="*/ 11 h 61"/>
                <a:gd name="T78" fmla="*/ 38 w 45"/>
                <a:gd name="T79" fmla="*/ 19 h 61"/>
                <a:gd name="T80" fmla="*/ 39 w 45"/>
                <a:gd name="T81" fmla="*/ 22 h 61"/>
                <a:gd name="T82" fmla="*/ 44 w 45"/>
                <a:gd name="T83" fmla="*/ 36 h 61"/>
                <a:gd name="T84" fmla="*/ 44 w 45"/>
                <a:gd name="T85" fmla="*/ 40 h 61"/>
                <a:gd name="T86" fmla="*/ 40 w 45"/>
                <a:gd name="T87" fmla="*/ 55 h 61"/>
                <a:gd name="T88" fmla="*/ 31 w 45"/>
                <a:gd name="T89" fmla="*/ 59 h 61"/>
                <a:gd name="T90" fmla="*/ 21 w 45"/>
                <a:gd name="T91" fmla="*/ 3 h 61"/>
                <a:gd name="T92" fmla="*/ 30 w 45"/>
                <a:gd name="T93" fmla="*/ 8 h 61"/>
                <a:gd name="T94" fmla="*/ 30 w 45"/>
                <a:gd name="T95" fmla="*/ 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5" h="61">
                  <a:moveTo>
                    <a:pt x="30" y="8"/>
                  </a:moveTo>
                  <a:cubicBezTo>
                    <a:pt x="29" y="8"/>
                    <a:pt x="29" y="8"/>
                    <a:pt x="29" y="8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0" y="9"/>
                    <a:pt x="30" y="8"/>
                    <a:pt x="30" y="8"/>
                  </a:cubicBezTo>
                  <a:close/>
                  <a:moveTo>
                    <a:pt x="23" y="4"/>
                  </a:moveTo>
                  <a:cubicBezTo>
                    <a:pt x="23" y="4"/>
                    <a:pt x="22" y="3"/>
                    <a:pt x="21" y="3"/>
                  </a:cubicBezTo>
                  <a:cubicBezTo>
                    <a:pt x="22" y="3"/>
                    <a:pt x="23" y="4"/>
                    <a:pt x="23" y="4"/>
                  </a:cubicBezTo>
                  <a:close/>
                  <a:moveTo>
                    <a:pt x="30" y="8"/>
                  </a:moveTo>
                  <a:cubicBezTo>
                    <a:pt x="29" y="8"/>
                    <a:pt x="29" y="8"/>
                    <a:pt x="29" y="8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0" y="9"/>
                    <a:pt x="30" y="8"/>
                    <a:pt x="30" y="8"/>
                  </a:cubicBezTo>
                  <a:close/>
                  <a:moveTo>
                    <a:pt x="21" y="3"/>
                  </a:moveTo>
                  <a:cubicBezTo>
                    <a:pt x="22" y="3"/>
                    <a:pt x="23" y="4"/>
                    <a:pt x="23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4"/>
                    <a:pt x="22" y="3"/>
                    <a:pt x="21" y="3"/>
                  </a:cubicBezTo>
                  <a:close/>
                  <a:moveTo>
                    <a:pt x="41" y="56"/>
                  </a:moveTo>
                  <a:cubicBezTo>
                    <a:pt x="43" y="53"/>
                    <a:pt x="44" y="50"/>
                    <a:pt x="45" y="47"/>
                  </a:cubicBezTo>
                  <a:cubicBezTo>
                    <a:pt x="45" y="45"/>
                    <a:pt x="45" y="42"/>
                    <a:pt x="45" y="39"/>
                  </a:cubicBezTo>
                  <a:cubicBezTo>
                    <a:pt x="45" y="39"/>
                    <a:pt x="45" y="38"/>
                    <a:pt x="45" y="37"/>
                  </a:cubicBezTo>
                  <a:cubicBezTo>
                    <a:pt x="45" y="36"/>
                    <a:pt x="45" y="35"/>
                    <a:pt x="45" y="35"/>
                  </a:cubicBezTo>
                  <a:cubicBezTo>
                    <a:pt x="45" y="34"/>
                    <a:pt x="44" y="34"/>
                    <a:pt x="44" y="33"/>
                  </a:cubicBezTo>
                  <a:cubicBezTo>
                    <a:pt x="44" y="29"/>
                    <a:pt x="42" y="26"/>
                    <a:pt x="41" y="22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0" y="21"/>
                    <a:pt x="39" y="20"/>
                    <a:pt x="39" y="19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7" y="15"/>
                    <a:pt x="35" y="13"/>
                    <a:pt x="33" y="11"/>
                  </a:cubicBezTo>
                  <a:cubicBezTo>
                    <a:pt x="31" y="9"/>
                    <a:pt x="30" y="8"/>
                    <a:pt x="28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5"/>
                    <a:pt x="26" y="5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5" y="4"/>
                    <a:pt x="25" y="4"/>
                    <a:pt x="24" y="3"/>
                  </a:cubicBezTo>
                  <a:cubicBezTo>
                    <a:pt x="22" y="2"/>
                    <a:pt x="19" y="1"/>
                    <a:pt x="17" y="1"/>
                  </a:cubicBezTo>
                  <a:cubicBezTo>
                    <a:pt x="16" y="0"/>
                    <a:pt x="16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2" y="0"/>
                    <a:pt x="10" y="0"/>
                    <a:pt x="8" y="2"/>
                  </a:cubicBezTo>
                  <a:cubicBezTo>
                    <a:pt x="8" y="2"/>
                    <a:pt x="7" y="2"/>
                    <a:pt x="7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3"/>
                    <a:pt x="4" y="4"/>
                    <a:pt x="4" y="5"/>
                  </a:cubicBezTo>
                  <a:cubicBezTo>
                    <a:pt x="3" y="6"/>
                    <a:pt x="2" y="8"/>
                    <a:pt x="1" y="9"/>
                  </a:cubicBezTo>
                  <a:cubicBezTo>
                    <a:pt x="1" y="10"/>
                    <a:pt x="1" y="10"/>
                    <a:pt x="1" y="11"/>
                  </a:cubicBezTo>
                  <a:cubicBezTo>
                    <a:pt x="0" y="13"/>
                    <a:pt x="0" y="15"/>
                    <a:pt x="0" y="18"/>
                  </a:cubicBezTo>
                  <a:cubicBezTo>
                    <a:pt x="0" y="23"/>
                    <a:pt x="1" y="28"/>
                    <a:pt x="3" y="34"/>
                  </a:cubicBezTo>
                  <a:cubicBezTo>
                    <a:pt x="3" y="36"/>
                    <a:pt x="4" y="37"/>
                    <a:pt x="5" y="39"/>
                  </a:cubicBezTo>
                  <a:cubicBezTo>
                    <a:pt x="6" y="42"/>
                    <a:pt x="8" y="45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2" y="49"/>
                    <a:pt x="13" y="51"/>
                    <a:pt x="15" y="52"/>
                  </a:cubicBezTo>
                  <a:cubicBezTo>
                    <a:pt x="17" y="55"/>
                    <a:pt x="20" y="57"/>
                    <a:pt x="23" y="58"/>
                  </a:cubicBezTo>
                  <a:cubicBezTo>
                    <a:pt x="26" y="60"/>
                    <a:pt x="30" y="61"/>
                    <a:pt x="33" y="60"/>
                  </a:cubicBezTo>
                  <a:cubicBezTo>
                    <a:pt x="34" y="60"/>
                    <a:pt x="36" y="60"/>
                    <a:pt x="37" y="59"/>
                  </a:cubicBezTo>
                  <a:cubicBezTo>
                    <a:pt x="39" y="58"/>
                    <a:pt x="40" y="57"/>
                    <a:pt x="41" y="56"/>
                  </a:cubicBezTo>
                  <a:close/>
                  <a:moveTo>
                    <a:pt x="31" y="59"/>
                  </a:moveTo>
                  <a:cubicBezTo>
                    <a:pt x="29" y="59"/>
                    <a:pt x="26" y="59"/>
                    <a:pt x="24" y="58"/>
                  </a:cubicBezTo>
                  <a:cubicBezTo>
                    <a:pt x="21" y="56"/>
                    <a:pt x="18" y="54"/>
                    <a:pt x="16" y="52"/>
                  </a:cubicBezTo>
                  <a:cubicBezTo>
                    <a:pt x="15" y="51"/>
                    <a:pt x="14" y="50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0" y="46"/>
                    <a:pt x="8" y="42"/>
                    <a:pt x="6" y="39"/>
                  </a:cubicBezTo>
                  <a:cubicBezTo>
                    <a:pt x="5" y="37"/>
                    <a:pt x="5" y="36"/>
                    <a:pt x="4" y="35"/>
                  </a:cubicBezTo>
                  <a:cubicBezTo>
                    <a:pt x="2" y="30"/>
                    <a:pt x="1" y="24"/>
                    <a:pt x="1" y="20"/>
                  </a:cubicBezTo>
                  <a:cubicBezTo>
                    <a:pt x="1" y="17"/>
                    <a:pt x="1" y="15"/>
                    <a:pt x="1" y="13"/>
                  </a:cubicBezTo>
                  <a:cubicBezTo>
                    <a:pt x="2" y="12"/>
                    <a:pt x="2" y="12"/>
                    <a:pt x="2" y="11"/>
                  </a:cubicBezTo>
                  <a:cubicBezTo>
                    <a:pt x="2" y="9"/>
                    <a:pt x="3" y="7"/>
                    <a:pt x="4" y="6"/>
                  </a:cubicBezTo>
                  <a:cubicBezTo>
                    <a:pt x="5" y="5"/>
                    <a:pt x="6" y="4"/>
                    <a:pt x="7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11" y="1"/>
                    <a:pt x="13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7" y="2"/>
                    <a:pt x="18" y="2"/>
                    <a:pt x="19" y="2"/>
                  </a:cubicBezTo>
                  <a:cubicBezTo>
                    <a:pt x="20" y="2"/>
                    <a:pt x="20" y="3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2" y="3"/>
                    <a:pt x="23" y="4"/>
                    <a:pt x="23" y="4"/>
                  </a:cubicBezTo>
                  <a:cubicBezTo>
                    <a:pt x="24" y="5"/>
                    <a:pt x="25" y="5"/>
                    <a:pt x="26" y="6"/>
                  </a:cubicBezTo>
                  <a:cubicBezTo>
                    <a:pt x="27" y="6"/>
                    <a:pt x="27" y="7"/>
                    <a:pt x="28" y="7"/>
                  </a:cubicBezTo>
                  <a:cubicBezTo>
                    <a:pt x="28" y="7"/>
                    <a:pt x="29" y="8"/>
                    <a:pt x="29" y="8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1" y="10"/>
                    <a:pt x="31" y="11"/>
                    <a:pt x="32" y="11"/>
                  </a:cubicBezTo>
                  <a:cubicBezTo>
                    <a:pt x="34" y="13"/>
                    <a:pt x="36" y="16"/>
                    <a:pt x="37" y="18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8" y="20"/>
                    <a:pt x="39" y="21"/>
                    <a:pt x="39" y="22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41" y="26"/>
                    <a:pt x="43" y="30"/>
                    <a:pt x="44" y="34"/>
                  </a:cubicBezTo>
                  <a:cubicBezTo>
                    <a:pt x="44" y="35"/>
                    <a:pt x="44" y="35"/>
                    <a:pt x="44" y="36"/>
                  </a:cubicBezTo>
                  <a:cubicBezTo>
                    <a:pt x="44" y="36"/>
                    <a:pt x="44" y="37"/>
                    <a:pt x="44" y="38"/>
                  </a:cubicBezTo>
                  <a:cubicBezTo>
                    <a:pt x="44" y="38"/>
                    <a:pt x="44" y="39"/>
                    <a:pt x="44" y="40"/>
                  </a:cubicBezTo>
                  <a:cubicBezTo>
                    <a:pt x="44" y="43"/>
                    <a:pt x="44" y="45"/>
                    <a:pt x="44" y="48"/>
                  </a:cubicBezTo>
                  <a:cubicBezTo>
                    <a:pt x="43" y="51"/>
                    <a:pt x="42" y="53"/>
                    <a:pt x="40" y="55"/>
                  </a:cubicBezTo>
                  <a:cubicBezTo>
                    <a:pt x="39" y="56"/>
                    <a:pt x="38" y="57"/>
                    <a:pt x="37" y="58"/>
                  </a:cubicBezTo>
                  <a:cubicBezTo>
                    <a:pt x="35" y="59"/>
                    <a:pt x="33" y="59"/>
                    <a:pt x="31" y="59"/>
                  </a:cubicBezTo>
                  <a:close/>
                  <a:moveTo>
                    <a:pt x="23" y="4"/>
                  </a:moveTo>
                  <a:cubicBezTo>
                    <a:pt x="23" y="4"/>
                    <a:pt x="22" y="3"/>
                    <a:pt x="21" y="3"/>
                  </a:cubicBezTo>
                  <a:cubicBezTo>
                    <a:pt x="22" y="3"/>
                    <a:pt x="23" y="4"/>
                    <a:pt x="23" y="4"/>
                  </a:cubicBezTo>
                  <a:close/>
                  <a:moveTo>
                    <a:pt x="30" y="8"/>
                  </a:moveTo>
                  <a:cubicBezTo>
                    <a:pt x="29" y="8"/>
                    <a:pt x="29" y="8"/>
                    <a:pt x="29" y="8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0" y="9"/>
                    <a:pt x="30" y="8"/>
                    <a:pt x="30" y="8"/>
                  </a:cubicBezTo>
                  <a:close/>
                </a:path>
              </a:pathLst>
            </a:custGeom>
            <a:solidFill>
              <a:srgbClr val="82B3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62" name="Freeform 274">
              <a:extLst>
                <a:ext uri="{FF2B5EF4-FFF2-40B4-BE49-F238E27FC236}">
                  <a16:creationId xmlns:a16="http://schemas.microsoft.com/office/drawing/2014/main" id="{BFA1155C-F34A-47F6-BA99-AEE5AE2FE6C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53068" y="2408238"/>
              <a:ext cx="66675" cy="49213"/>
            </a:xfrm>
            <a:custGeom>
              <a:avLst/>
              <a:gdLst>
                <a:gd name="T0" fmla="*/ 11 w 21"/>
                <a:gd name="T1" fmla="*/ 15 h 16"/>
                <a:gd name="T2" fmla="*/ 12 w 21"/>
                <a:gd name="T3" fmla="*/ 14 h 16"/>
                <a:gd name="T4" fmla="*/ 13 w 21"/>
                <a:gd name="T5" fmla="*/ 13 h 16"/>
                <a:gd name="T6" fmla="*/ 13 w 21"/>
                <a:gd name="T7" fmla="*/ 8 h 16"/>
                <a:gd name="T8" fmla="*/ 18 w 21"/>
                <a:gd name="T9" fmla="*/ 6 h 16"/>
                <a:gd name="T10" fmla="*/ 17 w 21"/>
                <a:gd name="T11" fmla="*/ 8 h 16"/>
                <a:gd name="T12" fmla="*/ 18 w 21"/>
                <a:gd name="T13" fmla="*/ 11 h 16"/>
                <a:gd name="T14" fmla="*/ 21 w 21"/>
                <a:gd name="T15" fmla="*/ 8 h 16"/>
                <a:gd name="T16" fmla="*/ 20 w 21"/>
                <a:gd name="T17" fmla="*/ 4 h 16"/>
                <a:gd name="T18" fmla="*/ 21 w 21"/>
                <a:gd name="T19" fmla="*/ 4 h 16"/>
                <a:gd name="T20" fmla="*/ 21 w 21"/>
                <a:gd name="T21" fmla="*/ 2 h 16"/>
                <a:gd name="T22" fmla="*/ 19 w 21"/>
                <a:gd name="T23" fmla="*/ 3 h 16"/>
                <a:gd name="T24" fmla="*/ 16 w 21"/>
                <a:gd name="T25" fmla="*/ 0 h 16"/>
                <a:gd name="T26" fmla="*/ 12 w 21"/>
                <a:gd name="T27" fmla="*/ 1 h 16"/>
                <a:gd name="T28" fmla="*/ 10 w 21"/>
                <a:gd name="T29" fmla="*/ 3 h 16"/>
                <a:gd name="T30" fmla="*/ 9 w 21"/>
                <a:gd name="T31" fmla="*/ 8 h 16"/>
                <a:gd name="T32" fmla="*/ 5 w 21"/>
                <a:gd name="T33" fmla="*/ 10 h 16"/>
                <a:gd name="T34" fmla="*/ 5 w 21"/>
                <a:gd name="T35" fmla="*/ 10 h 16"/>
                <a:gd name="T36" fmla="*/ 5 w 21"/>
                <a:gd name="T37" fmla="*/ 9 h 16"/>
                <a:gd name="T38" fmla="*/ 6 w 21"/>
                <a:gd name="T39" fmla="*/ 7 h 16"/>
                <a:gd name="T40" fmla="*/ 4 w 21"/>
                <a:gd name="T41" fmla="*/ 4 h 16"/>
                <a:gd name="T42" fmla="*/ 2 w 21"/>
                <a:gd name="T43" fmla="*/ 7 h 16"/>
                <a:gd name="T44" fmla="*/ 2 w 21"/>
                <a:gd name="T45" fmla="*/ 8 h 16"/>
                <a:gd name="T46" fmla="*/ 1 w 21"/>
                <a:gd name="T47" fmla="*/ 8 h 16"/>
                <a:gd name="T48" fmla="*/ 2 w 21"/>
                <a:gd name="T49" fmla="*/ 12 h 16"/>
                <a:gd name="T50" fmla="*/ 0 w 21"/>
                <a:gd name="T51" fmla="*/ 13 h 16"/>
                <a:gd name="T52" fmla="*/ 0 w 21"/>
                <a:gd name="T53" fmla="*/ 14 h 16"/>
                <a:gd name="T54" fmla="*/ 3 w 21"/>
                <a:gd name="T55" fmla="*/ 13 h 16"/>
                <a:gd name="T56" fmla="*/ 6 w 21"/>
                <a:gd name="T57" fmla="*/ 16 h 16"/>
                <a:gd name="T58" fmla="*/ 10 w 21"/>
                <a:gd name="T59" fmla="*/ 15 h 16"/>
                <a:gd name="T60" fmla="*/ 11 w 21"/>
                <a:gd name="T61" fmla="*/ 15 h 16"/>
                <a:gd name="T62" fmla="*/ 13 w 21"/>
                <a:gd name="T63" fmla="*/ 5 h 16"/>
                <a:gd name="T64" fmla="*/ 14 w 21"/>
                <a:gd name="T65" fmla="*/ 4 h 16"/>
                <a:gd name="T66" fmla="*/ 16 w 21"/>
                <a:gd name="T67" fmla="*/ 3 h 16"/>
                <a:gd name="T68" fmla="*/ 17 w 21"/>
                <a:gd name="T69" fmla="*/ 4 h 16"/>
                <a:gd name="T70" fmla="*/ 13 w 21"/>
                <a:gd name="T71" fmla="*/ 6 h 16"/>
                <a:gd name="T72" fmla="*/ 13 w 21"/>
                <a:gd name="T73" fmla="*/ 5 h 16"/>
                <a:gd name="T74" fmla="*/ 7 w 21"/>
                <a:gd name="T75" fmla="*/ 13 h 16"/>
                <a:gd name="T76" fmla="*/ 5 w 21"/>
                <a:gd name="T77" fmla="*/ 12 h 16"/>
                <a:gd name="T78" fmla="*/ 10 w 21"/>
                <a:gd name="T79" fmla="*/ 10 h 16"/>
                <a:gd name="T80" fmla="*/ 10 w 21"/>
                <a:gd name="T81" fmla="*/ 12 h 16"/>
                <a:gd name="T82" fmla="*/ 9 w 21"/>
                <a:gd name="T83" fmla="*/ 13 h 16"/>
                <a:gd name="T84" fmla="*/ 9 w 21"/>
                <a:gd name="T85" fmla="*/ 13 h 16"/>
                <a:gd name="T86" fmla="*/ 8 w 21"/>
                <a:gd name="T87" fmla="*/ 13 h 16"/>
                <a:gd name="T88" fmla="*/ 7 w 21"/>
                <a:gd name="T89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1" h="16">
                  <a:moveTo>
                    <a:pt x="11" y="15"/>
                  </a:moveTo>
                  <a:cubicBezTo>
                    <a:pt x="12" y="14"/>
                    <a:pt x="12" y="14"/>
                    <a:pt x="12" y="14"/>
                  </a:cubicBezTo>
                  <a:cubicBezTo>
                    <a:pt x="12" y="14"/>
                    <a:pt x="13" y="13"/>
                    <a:pt x="13" y="13"/>
                  </a:cubicBezTo>
                  <a:cubicBezTo>
                    <a:pt x="14" y="12"/>
                    <a:pt x="14" y="10"/>
                    <a:pt x="13" y="8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7"/>
                    <a:pt x="17" y="7"/>
                    <a:pt x="17" y="8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9" y="10"/>
                    <a:pt x="20" y="9"/>
                    <a:pt x="21" y="8"/>
                  </a:cubicBezTo>
                  <a:cubicBezTo>
                    <a:pt x="21" y="7"/>
                    <a:pt x="21" y="6"/>
                    <a:pt x="20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1"/>
                    <a:pt x="18" y="1"/>
                    <a:pt x="16" y="0"/>
                  </a:cubicBezTo>
                  <a:cubicBezTo>
                    <a:pt x="15" y="0"/>
                    <a:pt x="14" y="0"/>
                    <a:pt x="12" y="1"/>
                  </a:cubicBezTo>
                  <a:cubicBezTo>
                    <a:pt x="11" y="1"/>
                    <a:pt x="10" y="2"/>
                    <a:pt x="10" y="3"/>
                  </a:cubicBezTo>
                  <a:cubicBezTo>
                    <a:pt x="9" y="5"/>
                    <a:pt x="9" y="6"/>
                    <a:pt x="9" y="8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6" y="8"/>
                    <a:pt x="6" y="7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5"/>
                    <a:pt x="2" y="6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1" y="10"/>
                    <a:pt x="2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4" y="15"/>
                    <a:pt x="5" y="16"/>
                    <a:pt x="6" y="16"/>
                  </a:cubicBezTo>
                  <a:cubicBezTo>
                    <a:pt x="8" y="16"/>
                    <a:pt x="9" y="16"/>
                    <a:pt x="10" y="15"/>
                  </a:cubicBezTo>
                  <a:lnTo>
                    <a:pt x="11" y="15"/>
                  </a:lnTo>
                  <a:close/>
                  <a:moveTo>
                    <a:pt x="13" y="5"/>
                  </a:moveTo>
                  <a:cubicBezTo>
                    <a:pt x="13" y="4"/>
                    <a:pt x="14" y="4"/>
                    <a:pt x="14" y="4"/>
                  </a:cubicBezTo>
                  <a:cubicBezTo>
                    <a:pt x="15" y="3"/>
                    <a:pt x="15" y="3"/>
                    <a:pt x="16" y="3"/>
                  </a:cubicBezTo>
                  <a:cubicBezTo>
                    <a:pt x="16" y="3"/>
                    <a:pt x="16" y="4"/>
                    <a:pt x="17" y="4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5"/>
                    <a:pt x="13" y="5"/>
                    <a:pt x="13" y="5"/>
                  </a:cubicBezTo>
                  <a:close/>
                  <a:moveTo>
                    <a:pt x="7" y="13"/>
                  </a:moveTo>
                  <a:cubicBezTo>
                    <a:pt x="6" y="13"/>
                    <a:pt x="6" y="13"/>
                    <a:pt x="5" y="1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1"/>
                    <a:pt x="10" y="11"/>
                    <a:pt x="10" y="12"/>
                  </a:cubicBezTo>
                  <a:cubicBezTo>
                    <a:pt x="10" y="12"/>
                    <a:pt x="9" y="12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8" y="13"/>
                    <a:pt x="8" y="13"/>
                    <a:pt x="8" y="13"/>
                  </a:cubicBezTo>
                  <a:lnTo>
                    <a:pt x="7" y="13"/>
                  </a:lnTo>
                  <a:close/>
                </a:path>
              </a:pathLst>
            </a:custGeom>
            <a:solidFill>
              <a:srgbClr val="82B3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63" name="Freeform 275">
              <a:extLst>
                <a:ext uri="{FF2B5EF4-FFF2-40B4-BE49-F238E27FC236}">
                  <a16:creationId xmlns:a16="http://schemas.microsoft.com/office/drawing/2014/main" id="{31C54957-E5A3-45B5-8523-187BC0EDE0D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18180" y="2962275"/>
              <a:ext cx="190500" cy="238125"/>
            </a:xfrm>
            <a:custGeom>
              <a:avLst/>
              <a:gdLst>
                <a:gd name="T0" fmla="*/ 46 w 60"/>
                <a:gd name="T1" fmla="*/ 70 h 76"/>
                <a:gd name="T2" fmla="*/ 9 w 60"/>
                <a:gd name="T3" fmla="*/ 49 h 76"/>
                <a:gd name="T4" fmla="*/ 14 w 60"/>
                <a:gd name="T5" fmla="*/ 6 h 76"/>
                <a:gd name="T6" fmla="*/ 51 w 60"/>
                <a:gd name="T7" fmla="*/ 28 h 76"/>
                <a:gd name="T8" fmla="*/ 46 w 60"/>
                <a:gd name="T9" fmla="*/ 7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76">
                  <a:moveTo>
                    <a:pt x="46" y="70"/>
                  </a:moveTo>
                  <a:cubicBezTo>
                    <a:pt x="35" y="76"/>
                    <a:pt x="18" y="66"/>
                    <a:pt x="9" y="49"/>
                  </a:cubicBezTo>
                  <a:cubicBezTo>
                    <a:pt x="0" y="31"/>
                    <a:pt x="3" y="12"/>
                    <a:pt x="14" y="6"/>
                  </a:cubicBezTo>
                  <a:cubicBezTo>
                    <a:pt x="26" y="0"/>
                    <a:pt x="42" y="10"/>
                    <a:pt x="51" y="28"/>
                  </a:cubicBezTo>
                  <a:cubicBezTo>
                    <a:pt x="60" y="45"/>
                    <a:pt x="58" y="64"/>
                    <a:pt x="46" y="70"/>
                  </a:cubicBezTo>
                  <a:close/>
                </a:path>
              </a:pathLst>
            </a:custGeom>
            <a:solidFill>
              <a:srgbClr val="2C5B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64" name="Freeform 276">
              <a:extLst>
                <a:ext uri="{FF2B5EF4-FFF2-40B4-BE49-F238E27FC236}">
                  <a16:creationId xmlns:a16="http://schemas.microsoft.com/office/drawing/2014/main" id="{705D1D77-6202-43A9-AFEF-670F0B8127B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40405" y="2973388"/>
              <a:ext cx="149225" cy="204788"/>
            </a:xfrm>
            <a:custGeom>
              <a:avLst/>
              <a:gdLst>
                <a:gd name="T0" fmla="*/ 44 w 47"/>
                <a:gd name="T1" fmla="*/ 56 h 65"/>
                <a:gd name="T2" fmla="*/ 41 w 47"/>
                <a:gd name="T3" fmla="*/ 25 h 65"/>
                <a:gd name="T4" fmla="*/ 9 w 47"/>
                <a:gd name="T5" fmla="*/ 5 h 65"/>
                <a:gd name="T6" fmla="*/ 1 w 47"/>
                <a:gd name="T7" fmla="*/ 26 h 65"/>
                <a:gd name="T8" fmla="*/ 1 w 47"/>
                <a:gd name="T9" fmla="*/ 26 h 65"/>
                <a:gd name="T10" fmla="*/ 5 w 47"/>
                <a:gd name="T11" fmla="*/ 43 h 65"/>
                <a:gd name="T12" fmla="*/ 10 w 47"/>
                <a:gd name="T13" fmla="*/ 51 h 65"/>
                <a:gd name="T14" fmla="*/ 27 w 47"/>
                <a:gd name="T15" fmla="*/ 63 h 65"/>
                <a:gd name="T16" fmla="*/ 38 w 47"/>
                <a:gd name="T17" fmla="*/ 63 h 65"/>
                <a:gd name="T18" fmla="*/ 44 w 47"/>
                <a:gd name="T19" fmla="*/ 56 h 65"/>
                <a:gd name="T20" fmla="*/ 26 w 47"/>
                <a:gd name="T21" fmla="*/ 62 h 65"/>
                <a:gd name="T22" fmla="*/ 12 w 47"/>
                <a:gd name="T23" fmla="*/ 51 h 65"/>
                <a:gd name="T24" fmla="*/ 6 w 47"/>
                <a:gd name="T25" fmla="*/ 43 h 65"/>
                <a:gd name="T26" fmla="*/ 2 w 47"/>
                <a:gd name="T27" fmla="*/ 28 h 65"/>
                <a:gd name="T28" fmla="*/ 9 w 47"/>
                <a:gd name="T29" fmla="*/ 6 h 65"/>
                <a:gd name="T30" fmla="*/ 40 w 47"/>
                <a:gd name="T31" fmla="*/ 26 h 65"/>
                <a:gd name="T32" fmla="*/ 43 w 47"/>
                <a:gd name="T33" fmla="*/ 56 h 65"/>
                <a:gd name="T34" fmla="*/ 37 w 47"/>
                <a:gd name="T35" fmla="*/ 62 h 65"/>
                <a:gd name="T36" fmla="*/ 26 w 47"/>
                <a:gd name="T37" fmla="*/ 6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7" h="65">
                  <a:moveTo>
                    <a:pt x="44" y="56"/>
                  </a:moveTo>
                  <a:cubicBezTo>
                    <a:pt x="47" y="49"/>
                    <a:pt x="46" y="37"/>
                    <a:pt x="41" y="25"/>
                  </a:cubicBezTo>
                  <a:cubicBezTo>
                    <a:pt x="33" y="10"/>
                    <a:pt x="18" y="0"/>
                    <a:pt x="9" y="5"/>
                  </a:cubicBezTo>
                  <a:cubicBezTo>
                    <a:pt x="3" y="8"/>
                    <a:pt x="0" y="1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32"/>
                    <a:pt x="3" y="37"/>
                    <a:pt x="5" y="43"/>
                  </a:cubicBezTo>
                  <a:cubicBezTo>
                    <a:pt x="7" y="46"/>
                    <a:pt x="8" y="48"/>
                    <a:pt x="10" y="51"/>
                  </a:cubicBezTo>
                  <a:cubicBezTo>
                    <a:pt x="15" y="57"/>
                    <a:pt x="21" y="61"/>
                    <a:pt x="27" y="63"/>
                  </a:cubicBezTo>
                  <a:cubicBezTo>
                    <a:pt x="31" y="65"/>
                    <a:pt x="34" y="65"/>
                    <a:pt x="38" y="63"/>
                  </a:cubicBezTo>
                  <a:cubicBezTo>
                    <a:pt x="40" y="62"/>
                    <a:pt x="42" y="59"/>
                    <a:pt x="44" y="56"/>
                  </a:cubicBezTo>
                  <a:close/>
                  <a:moveTo>
                    <a:pt x="26" y="62"/>
                  </a:moveTo>
                  <a:cubicBezTo>
                    <a:pt x="21" y="60"/>
                    <a:pt x="16" y="56"/>
                    <a:pt x="12" y="51"/>
                  </a:cubicBezTo>
                  <a:cubicBezTo>
                    <a:pt x="10" y="48"/>
                    <a:pt x="8" y="46"/>
                    <a:pt x="6" y="43"/>
                  </a:cubicBezTo>
                  <a:cubicBezTo>
                    <a:pt x="4" y="38"/>
                    <a:pt x="2" y="32"/>
                    <a:pt x="2" y="28"/>
                  </a:cubicBezTo>
                  <a:cubicBezTo>
                    <a:pt x="0" y="18"/>
                    <a:pt x="3" y="9"/>
                    <a:pt x="9" y="6"/>
                  </a:cubicBezTo>
                  <a:cubicBezTo>
                    <a:pt x="18" y="2"/>
                    <a:pt x="32" y="11"/>
                    <a:pt x="40" y="26"/>
                  </a:cubicBezTo>
                  <a:cubicBezTo>
                    <a:pt x="46" y="37"/>
                    <a:pt x="46" y="49"/>
                    <a:pt x="43" y="56"/>
                  </a:cubicBezTo>
                  <a:cubicBezTo>
                    <a:pt x="41" y="59"/>
                    <a:pt x="40" y="61"/>
                    <a:pt x="37" y="62"/>
                  </a:cubicBezTo>
                  <a:cubicBezTo>
                    <a:pt x="34" y="64"/>
                    <a:pt x="30" y="64"/>
                    <a:pt x="26" y="62"/>
                  </a:cubicBezTo>
                  <a:close/>
                </a:path>
              </a:pathLst>
            </a:custGeom>
            <a:solidFill>
              <a:srgbClr val="82B3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65" name="Freeform 277">
              <a:extLst>
                <a:ext uri="{FF2B5EF4-FFF2-40B4-BE49-F238E27FC236}">
                  <a16:creationId xmlns:a16="http://schemas.microsoft.com/office/drawing/2014/main" id="{BE69E9E6-4087-41E3-A2CE-962A3147744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78505" y="3055938"/>
              <a:ext cx="69850" cy="50800"/>
            </a:xfrm>
            <a:custGeom>
              <a:avLst/>
              <a:gdLst>
                <a:gd name="T0" fmla="*/ 14 w 22"/>
                <a:gd name="T1" fmla="*/ 13 h 16"/>
                <a:gd name="T2" fmla="*/ 14 w 22"/>
                <a:gd name="T3" fmla="*/ 8 h 16"/>
                <a:gd name="T4" fmla="*/ 18 w 22"/>
                <a:gd name="T5" fmla="*/ 6 h 16"/>
                <a:gd name="T6" fmla="*/ 17 w 22"/>
                <a:gd name="T7" fmla="*/ 8 h 16"/>
                <a:gd name="T8" fmla="*/ 19 w 22"/>
                <a:gd name="T9" fmla="*/ 11 h 16"/>
                <a:gd name="T10" fmla="*/ 21 w 22"/>
                <a:gd name="T11" fmla="*/ 8 h 16"/>
                <a:gd name="T12" fmla="*/ 21 w 22"/>
                <a:gd name="T13" fmla="*/ 4 h 16"/>
                <a:gd name="T14" fmla="*/ 22 w 22"/>
                <a:gd name="T15" fmla="*/ 4 h 16"/>
                <a:gd name="T16" fmla="*/ 21 w 22"/>
                <a:gd name="T17" fmla="*/ 2 h 16"/>
                <a:gd name="T18" fmla="*/ 20 w 22"/>
                <a:gd name="T19" fmla="*/ 3 h 16"/>
                <a:gd name="T20" fmla="*/ 17 w 22"/>
                <a:gd name="T21" fmla="*/ 0 h 16"/>
                <a:gd name="T22" fmla="*/ 13 w 22"/>
                <a:gd name="T23" fmla="*/ 0 h 16"/>
                <a:gd name="T24" fmla="*/ 10 w 22"/>
                <a:gd name="T25" fmla="*/ 3 h 16"/>
                <a:gd name="T26" fmla="*/ 10 w 22"/>
                <a:gd name="T27" fmla="*/ 8 h 16"/>
                <a:gd name="T28" fmla="*/ 5 w 22"/>
                <a:gd name="T29" fmla="*/ 10 h 16"/>
                <a:gd name="T30" fmla="*/ 6 w 22"/>
                <a:gd name="T31" fmla="*/ 8 h 16"/>
                <a:gd name="T32" fmla="*/ 7 w 22"/>
                <a:gd name="T33" fmla="*/ 7 h 16"/>
                <a:gd name="T34" fmla="*/ 5 w 22"/>
                <a:gd name="T35" fmla="*/ 4 h 16"/>
                <a:gd name="T36" fmla="*/ 2 w 22"/>
                <a:gd name="T37" fmla="*/ 7 h 16"/>
                <a:gd name="T38" fmla="*/ 2 w 22"/>
                <a:gd name="T39" fmla="*/ 11 h 16"/>
                <a:gd name="T40" fmla="*/ 0 w 22"/>
                <a:gd name="T41" fmla="*/ 13 h 16"/>
                <a:gd name="T42" fmla="*/ 1 w 22"/>
                <a:gd name="T43" fmla="*/ 14 h 16"/>
                <a:gd name="T44" fmla="*/ 3 w 22"/>
                <a:gd name="T45" fmla="*/ 13 h 16"/>
                <a:gd name="T46" fmla="*/ 7 w 22"/>
                <a:gd name="T47" fmla="*/ 16 h 16"/>
                <a:gd name="T48" fmla="*/ 11 w 22"/>
                <a:gd name="T49" fmla="*/ 15 h 16"/>
                <a:gd name="T50" fmla="*/ 14 w 22"/>
                <a:gd name="T51" fmla="*/ 13 h 16"/>
                <a:gd name="T52" fmla="*/ 13 w 22"/>
                <a:gd name="T53" fmla="*/ 6 h 16"/>
                <a:gd name="T54" fmla="*/ 14 w 22"/>
                <a:gd name="T55" fmla="*/ 4 h 16"/>
                <a:gd name="T56" fmla="*/ 15 w 22"/>
                <a:gd name="T57" fmla="*/ 3 h 16"/>
                <a:gd name="T58" fmla="*/ 16 w 22"/>
                <a:gd name="T59" fmla="*/ 3 h 16"/>
                <a:gd name="T60" fmla="*/ 17 w 22"/>
                <a:gd name="T61" fmla="*/ 4 h 16"/>
                <a:gd name="T62" fmla="*/ 13 w 22"/>
                <a:gd name="T63" fmla="*/ 6 h 16"/>
                <a:gd name="T64" fmla="*/ 7 w 22"/>
                <a:gd name="T65" fmla="*/ 13 h 16"/>
                <a:gd name="T66" fmla="*/ 6 w 22"/>
                <a:gd name="T67" fmla="*/ 12 h 16"/>
                <a:gd name="T68" fmla="*/ 10 w 22"/>
                <a:gd name="T69" fmla="*/ 10 h 16"/>
                <a:gd name="T70" fmla="*/ 10 w 22"/>
                <a:gd name="T71" fmla="*/ 11 h 16"/>
                <a:gd name="T72" fmla="*/ 9 w 22"/>
                <a:gd name="T73" fmla="*/ 13 h 16"/>
                <a:gd name="T74" fmla="*/ 7 w 22"/>
                <a:gd name="T75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2" h="16">
                  <a:moveTo>
                    <a:pt x="14" y="13"/>
                  </a:moveTo>
                  <a:cubicBezTo>
                    <a:pt x="14" y="12"/>
                    <a:pt x="14" y="10"/>
                    <a:pt x="14" y="8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7"/>
                    <a:pt x="17" y="8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0" y="10"/>
                    <a:pt x="21" y="9"/>
                    <a:pt x="21" y="8"/>
                  </a:cubicBezTo>
                  <a:cubicBezTo>
                    <a:pt x="21" y="7"/>
                    <a:pt x="21" y="6"/>
                    <a:pt x="21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19" y="1"/>
                    <a:pt x="18" y="0"/>
                    <a:pt x="17" y="0"/>
                  </a:cubicBezTo>
                  <a:cubicBezTo>
                    <a:pt x="16" y="0"/>
                    <a:pt x="14" y="0"/>
                    <a:pt x="13" y="0"/>
                  </a:cubicBezTo>
                  <a:cubicBezTo>
                    <a:pt x="12" y="1"/>
                    <a:pt x="11" y="2"/>
                    <a:pt x="10" y="3"/>
                  </a:cubicBezTo>
                  <a:cubicBezTo>
                    <a:pt x="10" y="4"/>
                    <a:pt x="10" y="6"/>
                    <a:pt x="10" y="8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9"/>
                    <a:pt x="6" y="8"/>
                  </a:cubicBezTo>
                  <a:cubicBezTo>
                    <a:pt x="6" y="8"/>
                    <a:pt x="6" y="7"/>
                    <a:pt x="7" y="7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5"/>
                    <a:pt x="3" y="6"/>
                    <a:pt x="2" y="7"/>
                  </a:cubicBezTo>
                  <a:cubicBezTo>
                    <a:pt x="2" y="9"/>
                    <a:pt x="2" y="10"/>
                    <a:pt x="2" y="1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4" y="15"/>
                    <a:pt x="5" y="15"/>
                    <a:pt x="7" y="16"/>
                  </a:cubicBezTo>
                  <a:cubicBezTo>
                    <a:pt x="8" y="16"/>
                    <a:pt x="10" y="16"/>
                    <a:pt x="11" y="15"/>
                  </a:cubicBezTo>
                  <a:cubicBezTo>
                    <a:pt x="12" y="15"/>
                    <a:pt x="13" y="14"/>
                    <a:pt x="14" y="13"/>
                  </a:cubicBezTo>
                  <a:close/>
                  <a:moveTo>
                    <a:pt x="13" y="6"/>
                  </a:moveTo>
                  <a:cubicBezTo>
                    <a:pt x="13" y="5"/>
                    <a:pt x="13" y="5"/>
                    <a:pt x="14" y="4"/>
                  </a:cubicBezTo>
                  <a:cubicBezTo>
                    <a:pt x="14" y="4"/>
                    <a:pt x="14" y="4"/>
                    <a:pt x="15" y="3"/>
                  </a:cubicBezTo>
                  <a:cubicBezTo>
                    <a:pt x="15" y="3"/>
                    <a:pt x="16" y="3"/>
                    <a:pt x="16" y="3"/>
                  </a:cubicBezTo>
                  <a:cubicBezTo>
                    <a:pt x="17" y="3"/>
                    <a:pt x="17" y="3"/>
                    <a:pt x="17" y="4"/>
                  </a:cubicBezTo>
                  <a:lnTo>
                    <a:pt x="13" y="6"/>
                  </a:lnTo>
                  <a:close/>
                  <a:moveTo>
                    <a:pt x="7" y="13"/>
                  </a:moveTo>
                  <a:cubicBezTo>
                    <a:pt x="7" y="13"/>
                    <a:pt x="6" y="12"/>
                    <a:pt x="6" y="1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1" y="10"/>
                    <a:pt x="11" y="11"/>
                    <a:pt x="10" y="11"/>
                  </a:cubicBezTo>
                  <a:cubicBezTo>
                    <a:pt x="10" y="12"/>
                    <a:pt x="10" y="12"/>
                    <a:pt x="9" y="13"/>
                  </a:cubicBezTo>
                  <a:cubicBezTo>
                    <a:pt x="9" y="13"/>
                    <a:pt x="8" y="13"/>
                    <a:pt x="7" y="13"/>
                  </a:cubicBezTo>
                  <a:close/>
                </a:path>
              </a:pathLst>
            </a:custGeom>
            <a:solidFill>
              <a:srgbClr val="82B3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66" name="Freeform 278">
              <a:extLst>
                <a:ext uri="{FF2B5EF4-FFF2-40B4-BE49-F238E27FC236}">
                  <a16:creationId xmlns:a16="http://schemas.microsoft.com/office/drawing/2014/main" id="{71A1514B-6DC1-473C-8D68-F344E4811E70}"/>
                </a:ext>
              </a:extLst>
            </p:cNvPr>
            <p:cNvSpPr>
              <a:spLocks/>
            </p:cNvSpPr>
            <p:nvPr/>
          </p:nvSpPr>
          <p:spPr bwMode="auto">
            <a:xfrm>
              <a:off x="8968943" y="2171700"/>
              <a:ext cx="184150" cy="119063"/>
            </a:xfrm>
            <a:custGeom>
              <a:avLst/>
              <a:gdLst>
                <a:gd name="T0" fmla="*/ 0 w 116"/>
                <a:gd name="T1" fmla="*/ 37 h 75"/>
                <a:gd name="T2" fmla="*/ 76 w 116"/>
                <a:gd name="T3" fmla="*/ 0 h 75"/>
                <a:gd name="T4" fmla="*/ 116 w 116"/>
                <a:gd name="T5" fmla="*/ 75 h 75"/>
                <a:gd name="T6" fmla="*/ 0 w 116"/>
                <a:gd name="T7" fmla="*/ 3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6" h="75">
                  <a:moveTo>
                    <a:pt x="0" y="37"/>
                  </a:moveTo>
                  <a:lnTo>
                    <a:pt x="76" y="0"/>
                  </a:lnTo>
                  <a:lnTo>
                    <a:pt x="116" y="75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2C5B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67" name="Freeform 279">
              <a:extLst>
                <a:ext uri="{FF2B5EF4-FFF2-40B4-BE49-F238E27FC236}">
                  <a16:creationId xmlns:a16="http://schemas.microsoft.com/office/drawing/2014/main" id="{1DB75576-74A5-4232-8C84-E5FA8956AB36}"/>
                </a:ext>
              </a:extLst>
            </p:cNvPr>
            <p:cNvSpPr>
              <a:spLocks/>
            </p:cNvSpPr>
            <p:nvPr/>
          </p:nvSpPr>
          <p:spPr bwMode="auto">
            <a:xfrm>
              <a:off x="9149918" y="3222625"/>
              <a:ext cx="179388" cy="119063"/>
            </a:xfrm>
            <a:custGeom>
              <a:avLst/>
              <a:gdLst>
                <a:gd name="T0" fmla="*/ 113 w 113"/>
                <a:gd name="T1" fmla="*/ 38 h 75"/>
                <a:gd name="T2" fmla="*/ 37 w 113"/>
                <a:gd name="T3" fmla="*/ 75 h 75"/>
                <a:gd name="T4" fmla="*/ 0 w 113"/>
                <a:gd name="T5" fmla="*/ 0 h 75"/>
                <a:gd name="T6" fmla="*/ 113 w 113"/>
                <a:gd name="T7" fmla="*/ 3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3" h="75">
                  <a:moveTo>
                    <a:pt x="113" y="38"/>
                  </a:moveTo>
                  <a:lnTo>
                    <a:pt x="37" y="75"/>
                  </a:lnTo>
                  <a:lnTo>
                    <a:pt x="0" y="0"/>
                  </a:lnTo>
                  <a:lnTo>
                    <a:pt x="113" y="38"/>
                  </a:lnTo>
                  <a:close/>
                </a:path>
              </a:pathLst>
            </a:custGeom>
            <a:solidFill>
              <a:srgbClr val="2C5B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68" name="Freeform 280">
              <a:extLst>
                <a:ext uri="{FF2B5EF4-FFF2-40B4-BE49-F238E27FC236}">
                  <a16:creationId xmlns:a16="http://schemas.microsoft.com/office/drawing/2014/main" id="{0D4AB525-39A1-49D3-AC49-4FE769648C35}"/>
                </a:ext>
              </a:extLst>
            </p:cNvPr>
            <p:cNvSpPr>
              <a:spLocks/>
            </p:cNvSpPr>
            <p:nvPr/>
          </p:nvSpPr>
          <p:spPr bwMode="auto">
            <a:xfrm>
              <a:off x="8584768" y="2174875"/>
              <a:ext cx="1025525" cy="1220788"/>
            </a:xfrm>
            <a:custGeom>
              <a:avLst/>
              <a:gdLst>
                <a:gd name="T0" fmla="*/ 646 w 646"/>
                <a:gd name="T1" fmla="*/ 609 h 769"/>
                <a:gd name="T2" fmla="*/ 397 w 646"/>
                <a:gd name="T3" fmla="*/ 769 h 769"/>
                <a:gd name="T4" fmla="*/ 0 w 646"/>
                <a:gd name="T5" fmla="*/ 162 h 769"/>
                <a:gd name="T6" fmla="*/ 250 w 646"/>
                <a:gd name="T7" fmla="*/ 0 h 769"/>
                <a:gd name="T8" fmla="*/ 646 w 646"/>
                <a:gd name="T9" fmla="*/ 609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6" h="769">
                  <a:moveTo>
                    <a:pt x="646" y="609"/>
                  </a:moveTo>
                  <a:lnTo>
                    <a:pt x="397" y="769"/>
                  </a:lnTo>
                  <a:lnTo>
                    <a:pt x="0" y="162"/>
                  </a:lnTo>
                  <a:lnTo>
                    <a:pt x="250" y="0"/>
                  </a:lnTo>
                  <a:lnTo>
                    <a:pt x="646" y="609"/>
                  </a:lnTo>
                  <a:close/>
                </a:path>
              </a:pathLst>
            </a:custGeom>
            <a:solidFill>
              <a:srgbClr val="82B3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69" name="Freeform 281">
              <a:extLst>
                <a:ext uri="{FF2B5EF4-FFF2-40B4-BE49-F238E27FC236}">
                  <a16:creationId xmlns:a16="http://schemas.microsoft.com/office/drawing/2014/main" id="{4C2747ED-3AF7-42B5-86BF-969D67CCBB22}"/>
                </a:ext>
              </a:extLst>
            </p:cNvPr>
            <p:cNvSpPr>
              <a:spLocks/>
            </p:cNvSpPr>
            <p:nvPr/>
          </p:nvSpPr>
          <p:spPr bwMode="auto">
            <a:xfrm>
              <a:off x="8622868" y="2209800"/>
              <a:ext cx="952500" cy="1150938"/>
            </a:xfrm>
            <a:custGeom>
              <a:avLst/>
              <a:gdLst>
                <a:gd name="T0" fmla="*/ 0 w 600"/>
                <a:gd name="T1" fmla="*/ 144 h 725"/>
                <a:gd name="T2" fmla="*/ 222 w 600"/>
                <a:gd name="T3" fmla="*/ 0 h 725"/>
                <a:gd name="T4" fmla="*/ 600 w 600"/>
                <a:gd name="T5" fmla="*/ 581 h 725"/>
                <a:gd name="T6" fmla="*/ 377 w 600"/>
                <a:gd name="T7" fmla="*/ 725 h 725"/>
                <a:gd name="T8" fmla="*/ 0 w 600"/>
                <a:gd name="T9" fmla="*/ 144 h 7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0" h="725">
                  <a:moveTo>
                    <a:pt x="0" y="144"/>
                  </a:moveTo>
                  <a:lnTo>
                    <a:pt x="222" y="0"/>
                  </a:lnTo>
                  <a:lnTo>
                    <a:pt x="600" y="581"/>
                  </a:lnTo>
                  <a:lnTo>
                    <a:pt x="377" y="725"/>
                  </a:lnTo>
                  <a:lnTo>
                    <a:pt x="0" y="144"/>
                  </a:lnTo>
                  <a:close/>
                </a:path>
              </a:pathLst>
            </a:custGeom>
            <a:solidFill>
              <a:srgbClr val="2C5B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70" name="Freeform 282">
              <a:extLst>
                <a:ext uri="{FF2B5EF4-FFF2-40B4-BE49-F238E27FC236}">
                  <a16:creationId xmlns:a16="http://schemas.microsoft.com/office/drawing/2014/main" id="{34DB232A-3180-4828-BF8C-2FBEE735E099}"/>
                </a:ext>
              </a:extLst>
            </p:cNvPr>
            <p:cNvSpPr>
              <a:spLocks/>
            </p:cNvSpPr>
            <p:nvPr/>
          </p:nvSpPr>
          <p:spPr bwMode="auto">
            <a:xfrm>
              <a:off x="8657793" y="2246313"/>
              <a:ext cx="882650" cy="1081088"/>
            </a:xfrm>
            <a:custGeom>
              <a:avLst/>
              <a:gdLst>
                <a:gd name="T0" fmla="*/ 0 w 556"/>
                <a:gd name="T1" fmla="*/ 127 h 681"/>
                <a:gd name="T2" fmla="*/ 194 w 556"/>
                <a:gd name="T3" fmla="*/ 0 h 681"/>
                <a:gd name="T4" fmla="*/ 556 w 556"/>
                <a:gd name="T5" fmla="*/ 554 h 681"/>
                <a:gd name="T6" fmla="*/ 359 w 556"/>
                <a:gd name="T7" fmla="*/ 681 h 681"/>
                <a:gd name="T8" fmla="*/ 0 w 556"/>
                <a:gd name="T9" fmla="*/ 127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6" h="681">
                  <a:moveTo>
                    <a:pt x="0" y="127"/>
                  </a:moveTo>
                  <a:lnTo>
                    <a:pt x="194" y="0"/>
                  </a:lnTo>
                  <a:lnTo>
                    <a:pt x="556" y="554"/>
                  </a:lnTo>
                  <a:lnTo>
                    <a:pt x="359" y="681"/>
                  </a:lnTo>
                  <a:lnTo>
                    <a:pt x="0" y="127"/>
                  </a:lnTo>
                  <a:close/>
                </a:path>
              </a:pathLst>
            </a:custGeom>
            <a:solidFill>
              <a:srgbClr val="82B3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71" name="Freeform 283">
              <a:extLst>
                <a:ext uri="{FF2B5EF4-FFF2-40B4-BE49-F238E27FC236}">
                  <a16:creationId xmlns:a16="http://schemas.microsoft.com/office/drawing/2014/main" id="{3F5C7B1A-5A55-4CB0-858C-002DE4A51290}"/>
                </a:ext>
              </a:extLst>
            </p:cNvPr>
            <p:cNvSpPr>
              <a:spLocks/>
            </p:cNvSpPr>
            <p:nvPr/>
          </p:nvSpPr>
          <p:spPr bwMode="auto">
            <a:xfrm>
              <a:off x="8872105" y="2562225"/>
              <a:ext cx="454025" cy="449263"/>
            </a:xfrm>
            <a:custGeom>
              <a:avLst/>
              <a:gdLst>
                <a:gd name="T0" fmla="*/ 106 w 144"/>
                <a:gd name="T1" fmla="*/ 124 h 143"/>
                <a:gd name="T2" fmla="*/ 19 w 144"/>
                <a:gd name="T3" fmla="*/ 106 h 143"/>
                <a:gd name="T4" fmla="*/ 38 w 144"/>
                <a:gd name="T5" fmla="*/ 19 h 143"/>
                <a:gd name="T6" fmla="*/ 125 w 144"/>
                <a:gd name="T7" fmla="*/ 37 h 143"/>
                <a:gd name="T8" fmla="*/ 106 w 144"/>
                <a:gd name="T9" fmla="*/ 12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143">
                  <a:moveTo>
                    <a:pt x="106" y="124"/>
                  </a:moveTo>
                  <a:cubicBezTo>
                    <a:pt x="77" y="143"/>
                    <a:pt x="38" y="135"/>
                    <a:pt x="19" y="106"/>
                  </a:cubicBezTo>
                  <a:cubicBezTo>
                    <a:pt x="0" y="76"/>
                    <a:pt x="8" y="37"/>
                    <a:pt x="38" y="19"/>
                  </a:cubicBezTo>
                  <a:cubicBezTo>
                    <a:pt x="67" y="0"/>
                    <a:pt x="106" y="8"/>
                    <a:pt x="125" y="37"/>
                  </a:cubicBezTo>
                  <a:cubicBezTo>
                    <a:pt x="144" y="66"/>
                    <a:pt x="135" y="105"/>
                    <a:pt x="106" y="124"/>
                  </a:cubicBezTo>
                  <a:close/>
                </a:path>
              </a:pathLst>
            </a:custGeom>
            <a:solidFill>
              <a:srgbClr val="2C5B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72" name="Freeform 284">
              <a:extLst>
                <a:ext uri="{FF2B5EF4-FFF2-40B4-BE49-F238E27FC236}">
                  <a16:creationId xmlns:a16="http://schemas.microsoft.com/office/drawing/2014/main" id="{C43F8905-D786-4CF2-979B-5929CC9C9EB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19730" y="2605088"/>
              <a:ext cx="358775" cy="363538"/>
            </a:xfrm>
            <a:custGeom>
              <a:avLst/>
              <a:gdLst>
                <a:gd name="T0" fmla="*/ 70 w 114"/>
                <a:gd name="T1" fmla="*/ 4 h 115"/>
                <a:gd name="T2" fmla="*/ 71 w 114"/>
                <a:gd name="T3" fmla="*/ 3 h 115"/>
                <a:gd name="T4" fmla="*/ 70 w 114"/>
                <a:gd name="T5" fmla="*/ 4 h 115"/>
                <a:gd name="T6" fmla="*/ 71 w 114"/>
                <a:gd name="T7" fmla="*/ 3 h 115"/>
                <a:gd name="T8" fmla="*/ 101 w 114"/>
                <a:gd name="T9" fmla="*/ 94 h 115"/>
                <a:gd name="T10" fmla="*/ 111 w 114"/>
                <a:gd name="T11" fmla="*/ 74 h 115"/>
                <a:gd name="T12" fmla="*/ 111 w 114"/>
                <a:gd name="T13" fmla="*/ 74 h 115"/>
                <a:gd name="T14" fmla="*/ 114 w 114"/>
                <a:gd name="T15" fmla="*/ 60 h 115"/>
                <a:gd name="T16" fmla="*/ 112 w 114"/>
                <a:gd name="T17" fmla="*/ 42 h 115"/>
                <a:gd name="T18" fmla="*/ 112 w 114"/>
                <a:gd name="T19" fmla="*/ 40 h 115"/>
                <a:gd name="T20" fmla="*/ 108 w 114"/>
                <a:gd name="T21" fmla="*/ 32 h 115"/>
                <a:gd name="T22" fmla="*/ 100 w 114"/>
                <a:gd name="T23" fmla="*/ 20 h 115"/>
                <a:gd name="T24" fmla="*/ 98 w 114"/>
                <a:gd name="T25" fmla="*/ 17 h 115"/>
                <a:gd name="T26" fmla="*/ 91 w 114"/>
                <a:gd name="T27" fmla="*/ 11 h 115"/>
                <a:gd name="T28" fmla="*/ 84 w 114"/>
                <a:gd name="T29" fmla="*/ 7 h 115"/>
                <a:gd name="T30" fmla="*/ 72 w 114"/>
                <a:gd name="T31" fmla="*/ 2 h 115"/>
                <a:gd name="T32" fmla="*/ 67 w 114"/>
                <a:gd name="T33" fmla="*/ 1 h 115"/>
                <a:gd name="T34" fmla="*/ 63 w 114"/>
                <a:gd name="T35" fmla="*/ 0 h 115"/>
                <a:gd name="T36" fmla="*/ 54 w 114"/>
                <a:gd name="T37" fmla="*/ 0 h 115"/>
                <a:gd name="T38" fmla="*/ 53 w 114"/>
                <a:gd name="T39" fmla="*/ 0 h 115"/>
                <a:gd name="T40" fmla="*/ 29 w 114"/>
                <a:gd name="T41" fmla="*/ 7 h 115"/>
                <a:gd name="T42" fmla="*/ 27 w 114"/>
                <a:gd name="T43" fmla="*/ 9 h 115"/>
                <a:gd name="T44" fmla="*/ 22 w 114"/>
                <a:gd name="T45" fmla="*/ 12 h 115"/>
                <a:gd name="T46" fmla="*/ 14 w 114"/>
                <a:gd name="T47" fmla="*/ 19 h 115"/>
                <a:gd name="T48" fmla="*/ 11 w 114"/>
                <a:gd name="T49" fmla="*/ 23 h 115"/>
                <a:gd name="T50" fmla="*/ 6 w 114"/>
                <a:gd name="T51" fmla="*/ 32 h 115"/>
                <a:gd name="T52" fmla="*/ 2 w 114"/>
                <a:gd name="T53" fmla="*/ 41 h 115"/>
                <a:gd name="T54" fmla="*/ 0 w 114"/>
                <a:gd name="T55" fmla="*/ 64 h 115"/>
                <a:gd name="T56" fmla="*/ 9 w 114"/>
                <a:gd name="T57" fmla="*/ 88 h 115"/>
                <a:gd name="T58" fmla="*/ 56 w 114"/>
                <a:gd name="T59" fmla="*/ 114 h 115"/>
                <a:gd name="T60" fmla="*/ 88 w 114"/>
                <a:gd name="T61" fmla="*/ 105 h 115"/>
                <a:gd name="T62" fmla="*/ 64 w 114"/>
                <a:gd name="T63" fmla="*/ 112 h 115"/>
                <a:gd name="T64" fmla="*/ 41 w 114"/>
                <a:gd name="T65" fmla="*/ 110 h 115"/>
                <a:gd name="T66" fmla="*/ 2 w 114"/>
                <a:gd name="T67" fmla="*/ 66 h 115"/>
                <a:gd name="T68" fmla="*/ 2 w 114"/>
                <a:gd name="T69" fmla="*/ 53 h 115"/>
                <a:gd name="T70" fmla="*/ 6 w 114"/>
                <a:gd name="T71" fmla="*/ 36 h 115"/>
                <a:gd name="T72" fmla="*/ 8 w 114"/>
                <a:gd name="T73" fmla="*/ 32 h 115"/>
                <a:gd name="T74" fmla="*/ 12 w 114"/>
                <a:gd name="T75" fmla="*/ 25 h 115"/>
                <a:gd name="T76" fmla="*/ 18 w 114"/>
                <a:gd name="T77" fmla="*/ 18 h 115"/>
                <a:gd name="T78" fmla="*/ 27 w 114"/>
                <a:gd name="T79" fmla="*/ 11 h 115"/>
                <a:gd name="T80" fmla="*/ 29 w 114"/>
                <a:gd name="T81" fmla="*/ 10 h 115"/>
                <a:gd name="T82" fmla="*/ 42 w 114"/>
                <a:gd name="T83" fmla="*/ 4 h 115"/>
                <a:gd name="T84" fmla="*/ 56 w 114"/>
                <a:gd name="T85" fmla="*/ 2 h 115"/>
                <a:gd name="T86" fmla="*/ 59 w 114"/>
                <a:gd name="T87" fmla="*/ 2 h 115"/>
                <a:gd name="T88" fmla="*/ 66 w 114"/>
                <a:gd name="T89" fmla="*/ 3 h 115"/>
                <a:gd name="T90" fmla="*/ 68 w 114"/>
                <a:gd name="T91" fmla="*/ 3 h 115"/>
                <a:gd name="T92" fmla="*/ 75 w 114"/>
                <a:gd name="T93" fmla="*/ 5 h 115"/>
                <a:gd name="T94" fmla="*/ 76 w 114"/>
                <a:gd name="T95" fmla="*/ 6 h 115"/>
                <a:gd name="T96" fmla="*/ 78 w 114"/>
                <a:gd name="T97" fmla="*/ 6 h 115"/>
                <a:gd name="T98" fmla="*/ 82 w 114"/>
                <a:gd name="T99" fmla="*/ 8 h 115"/>
                <a:gd name="T100" fmla="*/ 85 w 114"/>
                <a:gd name="T101" fmla="*/ 10 h 115"/>
                <a:gd name="T102" fmla="*/ 92 w 114"/>
                <a:gd name="T103" fmla="*/ 15 h 115"/>
                <a:gd name="T104" fmla="*/ 95 w 114"/>
                <a:gd name="T105" fmla="*/ 18 h 115"/>
                <a:gd name="T106" fmla="*/ 100 w 114"/>
                <a:gd name="T107" fmla="*/ 23 h 115"/>
                <a:gd name="T108" fmla="*/ 105 w 114"/>
                <a:gd name="T109" fmla="*/ 31 h 115"/>
                <a:gd name="T110" fmla="*/ 110 w 114"/>
                <a:gd name="T111" fmla="*/ 42 h 115"/>
                <a:gd name="T112" fmla="*/ 111 w 114"/>
                <a:gd name="T113" fmla="*/ 49 h 115"/>
                <a:gd name="T114" fmla="*/ 111 w 114"/>
                <a:gd name="T115" fmla="*/ 66 h 115"/>
                <a:gd name="T116" fmla="*/ 104 w 114"/>
                <a:gd name="T117" fmla="*/ 86 h 115"/>
                <a:gd name="T118" fmla="*/ 94 w 114"/>
                <a:gd name="T119" fmla="*/ 98 h 115"/>
                <a:gd name="T120" fmla="*/ 64 w 114"/>
                <a:gd name="T121" fmla="*/ 112 h 115"/>
                <a:gd name="T122" fmla="*/ 70 w 114"/>
                <a:gd name="T123" fmla="*/ 4 h 115"/>
                <a:gd name="T124" fmla="*/ 71 w 114"/>
                <a:gd name="T125" fmla="*/ 3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4" h="115">
                  <a:moveTo>
                    <a:pt x="71" y="3"/>
                  </a:moveTo>
                  <a:cubicBezTo>
                    <a:pt x="70" y="4"/>
                    <a:pt x="70" y="4"/>
                    <a:pt x="70" y="4"/>
                  </a:cubicBezTo>
                  <a:cubicBezTo>
                    <a:pt x="72" y="4"/>
                    <a:pt x="74" y="5"/>
                    <a:pt x="75" y="5"/>
                  </a:cubicBezTo>
                  <a:cubicBezTo>
                    <a:pt x="74" y="5"/>
                    <a:pt x="72" y="4"/>
                    <a:pt x="71" y="3"/>
                  </a:cubicBezTo>
                  <a:close/>
                  <a:moveTo>
                    <a:pt x="71" y="3"/>
                  </a:moveTo>
                  <a:cubicBezTo>
                    <a:pt x="70" y="4"/>
                    <a:pt x="70" y="4"/>
                    <a:pt x="70" y="4"/>
                  </a:cubicBezTo>
                  <a:cubicBezTo>
                    <a:pt x="72" y="4"/>
                    <a:pt x="74" y="5"/>
                    <a:pt x="75" y="5"/>
                  </a:cubicBezTo>
                  <a:cubicBezTo>
                    <a:pt x="74" y="5"/>
                    <a:pt x="72" y="4"/>
                    <a:pt x="71" y="3"/>
                  </a:cubicBezTo>
                  <a:close/>
                  <a:moveTo>
                    <a:pt x="95" y="100"/>
                  </a:moveTo>
                  <a:cubicBezTo>
                    <a:pt x="97" y="98"/>
                    <a:pt x="99" y="96"/>
                    <a:pt x="101" y="94"/>
                  </a:cubicBezTo>
                  <a:cubicBezTo>
                    <a:pt x="103" y="92"/>
                    <a:pt x="104" y="89"/>
                    <a:pt x="106" y="87"/>
                  </a:cubicBezTo>
                  <a:cubicBezTo>
                    <a:pt x="108" y="83"/>
                    <a:pt x="110" y="79"/>
                    <a:pt x="111" y="74"/>
                  </a:cubicBezTo>
                  <a:cubicBezTo>
                    <a:pt x="111" y="74"/>
                    <a:pt x="111" y="74"/>
                    <a:pt x="111" y="74"/>
                  </a:cubicBezTo>
                  <a:cubicBezTo>
                    <a:pt x="111" y="74"/>
                    <a:pt x="111" y="74"/>
                    <a:pt x="111" y="74"/>
                  </a:cubicBezTo>
                  <a:cubicBezTo>
                    <a:pt x="113" y="71"/>
                    <a:pt x="113" y="67"/>
                    <a:pt x="114" y="63"/>
                  </a:cubicBezTo>
                  <a:cubicBezTo>
                    <a:pt x="114" y="62"/>
                    <a:pt x="114" y="61"/>
                    <a:pt x="114" y="60"/>
                  </a:cubicBezTo>
                  <a:cubicBezTo>
                    <a:pt x="114" y="56"/>
                    <a:pt x="114" y="52"/>
                    <a:pt x="113" y="48"/>
                  </a:cubicBezTo>
                  <a:cubicBezTo>
                    <a:pt x="113" y="46"/>
                    <a:pt x="113" y="44"/>
                    <a:pt x="112" y="42"/>
                  </a:cubicBezTo>
                  <a:cubicBezTo>
                    <a:pt x="112" y="42"/>
                    <a:pt x="112" y="42"/>
                    <a:pt x="112" y="42"/>
                  </a:cubicBezTo>
                  <a:cubicBezTo>
                    <a:pt x="112" y="42"/>
                    <a:pt x="112" y="41"/>
                    <a:pt x="112" y="40"/>
                  </a:cubicBezTo>
                  <a:cubicBezTo>
                    <a:pt x="111" y="38"/>
                    <a:pt x="110" y="35"/>
                    <a:pt x="108" y="32"/>
                  </a:cubicBezTo>
                  <a:cubicBezTo>
                    <a:pt x="108" y="32"/>
                    <a:pt x="108" y="32"/>
                    <a:pt x="108" y="32"/>
                  </a:cubicBezTo>
                  <a:cubicBezTo>
                    <a:pt x="107" y="30"/>
                    <a:pt x="106" y="28"/>
                    <a:pt x="105" y="26"/>
                  </a:cubicBezTo>
                  <a:cubicBezTo>
                    <a:pt x="103" y="24"/>
                    <a:pt x="102" y="22"/>
                    <a:pt x="100" y="20"/>
                  </a:cubicBezTo>
                  <a:cubicBezTo>
                    <a:pt x="100" y="20"/>
                    <a:pt x="100" y="20"/>
                    <a:pt x="100" y="20"/>
                  </a:cubicBezTo>
                  <a:cubicBezTo>
                    <a:pt x="99" y="19"/>
                    <a:pt x="98" y="18"/>
                    <a:pt x="98" y="17"/>
                  </a:cubicBezTo>
                  <a:cubicBezTo>
                    <a:pt x="96" y="16"/>
                    <a:pt x="95" y="15"/>
                    <a:pt x="93" y="13"/>
                  </a:cubicBezTo>
                  <a:cubicBezTo>
                    <a:pt x="93" y="13"/>
                    <a:pt x="92" y="12"/>
                    <a:pt x="91" y="11"/>
                  </a:cubicBezTo>
                  <a:cubicBezTo>
                    <a:pt x="90" y="10"/>
                    <a:pt x="88" y="10"/>
                    <a:pt x="87" y="9"/>
                  </a:cubicBezTo>
                  <a:cubicBezTo>
                    <a:pt x="86" y="8"/>
                    <a:pt x="85" y="8"/>
                    <a:pt x="84" y="7"/>
                  </a:cubicBezTo>
                  <a:cubicBezTo>
                    <a:pt x="82" y="6"/>
                    <a:pt x="80" y="5"/>
                    <a:pt x="78" y="4"/>
                  </a:cubicBezTo>
                  <a:cubicBezTo>
                    <a:pt x="76" y="3"/>
                    <a:pt x="74" y="3"/>
                    <a:pt x="72" y="2"/>
                  </a:cubicBezTo>
                  <a:cubicBezTo>
                    <a:pt x="71" y="2"/>
                    <a:pt x="70" y="2"/>
                    <a:pt x="70" y="2"/>
                  </a:cubicBezTo>
                  <a:cubicBezTo>
                    <a:pt x="69" y="1"/>
                    <a:pt x="68" y="1"/>
                    <a:pt x="67" y="1"/>
                  </a:cubicBezTo>
                  <a:cubicBezTo>
                    <a:pt x="67" y="1"/>
                    <a:pt x="66" y="1"/>
                    <a:pt x="66" y="1"/>
                  </a:cubicBezTo>
                  <a:cubicBezTo>
                    <a:pt x="65" y="1"/>
                    <a:pt x="64" y="0"/>
                    <a:pt x="63" y="0"/>
                  </a:cubicBezTo>
                  <a:cubicBezTo>
                    <a:pt x="60" y="0"/>
                    <a:pt x="57" y="0"/>
                    <a:pt x="54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49" y="0"/>
                    <a:pt x="44" y="1"/>
                    <a:pt x="39" y="3"/>
                  </a:cubicBezTo>
                  <a:cubicBezTo>
                    <a:pt x="36" y="4"/>
                    <a:pt x="33" y="5"/>
                    <a:pt x="29" y="7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8" y="8"/>
                    <a:pt x="27" y="8"/>
                    <a:pt x="27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4" y="10"/>
                    <a:pt x="23" y="11"/>
                    <a:pt x="22" y="12"/>
                  </a:cubicBezTo>
                  <a:cubicBezTo>
                    <a:pt x="20" y="14"/>
                    <a:pt x="18" y="15"/>
                    <a:pt x="16" y="17"/>
                  </a:cubicBezTo>
                  <a:cubicBezTo>
                    <a:pt x="15" y="18"/>
                    <a:pt x="15" y="18"/>
                    <a:pt x="14" y="19"/>
                  </a:cubicBezTo>
                  <a:cubicBezTo>
                    <a:pt x="13" y="20"/>
                    <a:pt x="13" y="21"/>
                    <a:pt x="12" y="22"/>
                  </a:cubicBezTo>
                  <a:cubicBezTo>
                    <a:pt x="11" y="22"/>
                    <a:pt x="11" y="23"/>
                    <a:pt x="11" y="23"/>
                  </a:cubicBezTo>
                  <a:cubicBezTo>
                    <a:pt x="9" y="26"/>
                    <a:pt x="8" y="28"/>
                    <a:pt x="6" y="30"/>
                  </a:cubicBezTo>
                  <a:cubicBezTo>
                    <a:pt x="6" y="31"/>
                    <a:pt x="6" y="31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4" y="35"/>
                    <a:pt x="3" y="38"/>
                    <a:pt x="2" y="41"/>
                  </a:cubicBezTo>
                  <a:cubicBezTo>
                    <a:pt x="1" y="45"/>
                    <a:pt x="0" y="48"/>
                    <a:pt x="0" y="51"/>
                  </a:cubicBezTo>
                  <a:cubicBezTo>
                    <a:pt x="0" y="55"/>
                    <a:pt x="0" y="59"/>
                    <a:pt x="0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1" y="72"/>
                    <a:pt x="4" y="81"/>
                    <a:pt x="9" y="88"/>
                  </a:cubicBezTo>
                  <a:cubicBezTo>
                    <a:pt x="17" y="101"/>
                    <a:pt x="30" y="110"/>
                    <a:pt x="43" y="113"/>
                  </a:cubicBezTo>
                  <a:cubicBezTo>
                    <a:pt x="47" y="114"/>
                    <a:pt x="52" y="114"/>
                    <a:pt x="56" y="114"/>
                  </a:cubicBezTo>
                  <a:cubicBezTo>
                    <a:pt x="59" y="115"/>
                    <a:pt x="62" y="114"/>
                    <a:pt x="66" y="114"/>
                  </a:cubicBezTo>
                  <a:cubicBezTo>
                    <a:pt x="74" y="113"/>
                    <a:pt x="81" y="110"/>
                    <a:pt x="88" y="105"/>
                  </a:cubicBezTo>
                  <a:cubicBezTo>
                    <a:pt x="91" y="104"/>
                    <a:pt x="93" y="102"/>
                    <a:pt x="95" y="100"/>
                  </a:cubicBezTo>
                  <a:close/>
                  <a:moveTo>
                    <a:pt x="64" y="112"/>
                  </a:moveTo>
                  <a:cubicBezTo>
                    <a:pt x="61" y="112"/>
                    <a:pt x="57" y="113"/>
                    <a:pt x="54" y="112"/>
                  </a:cubicBezTo>
                  <a:cubicBezTo>
                    <a:pt x="49" y="112"/>
                    <a:pt x="45" y="111"/>
                    <a:pt x="41" y="110"/>
                  </a:cubicBezTo>
                  <a:cubicBezTo>
                    <a:pt x="29" y="106"/>
                    <a:pt x="18" y="99"/>
                    <a:pt x="11" y="87"/>
                  </a:cubicBezTo>
                  <a:cubicBezTo>
                    <a:pt x="6" y="81"/>
                    <a:pt x="4" y="74"/>
                    <a:pt x="2" y="66"/>
                  </a:cubicBezTo>
                  <a:cubicBezTo>
                    <a:pt x="2" y="66"/>
                    <a:pt x="2" y="66"/>
                    <a:pt x="2" y="66"/>
                  </a:cubicBezTo>
                  <a:cubicBezTo>
                    <a:pt x="2" y="62"/>
                    <a:pt x="2" y="58"/>
                    <a:pt x="2" y="53"/>
                  </a:cubicBezTo>
                  <a:cubicBezTo>
                    <a:pt x="2" y="50"/>
                    <a:pt x="3" y="46"/>
                    <a:pt x="4" y="43"/>
                  </a:cubicBezTo>
                  <a:cubicBezTo>
                    <a:pt x="4" y="41"/>
                    <a:pt x="5" y="38"/>
                    <a:pt x="6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7" y="34"/>
                    <a:pt x="7" y="33"/>
                    <a:pt x="8" y="32"/>
                  </a:cubicBezTo>
                  <a:cubicBezTo>
                    <a:pt x="9" y="30"/>
                    <a:pt x="10" y="28"/>
                    <a:pt x="12" y="26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3" y="24"/>
                    <a:pt x="13" y="23"/>
                    <a:pt x="14" y="23"/>
                  </a:cubicBezTo>
                  <a:cubicBezTo>
                    <a:pt x="15" y="21"/>
                    <a:pt x="16" y="20"/>
                    <a:pt x="18" y="18"/>
                  </a:cubicBezTo>
                  <a:cubicBezTo>
                    <a:pt x="19" y="17"/>
                    <a:pt x="21" y="16"/>
                    <a:pt x="22" y="14"/>
                  </a:cubicBezTo>
                  <a:cubicBezTo>
                    <a:pt x="24" y="13"/>
                    <a:pt x="25" y="12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8" y="10"/>
                    <a:pt x="28" y="10"/>
                    <a:pt x="29" y="10"/>
                  </a:cubicBezTo>
                  <a:cubicBezTo>
                    <a:pt x="30" y="9"/>
                    <a:pt x="31" y="9"/>
                    <a:pt x="32" y="8"/>
                  </a:cubicBezTo>
                  <a:cubicBezTo>
                    <a:pt x="35" y="6"/>
                    <a:pt x="39" y="5"/>
                    <a:pt x="42" y="4"/>
                  </a:cubicBezTo>
                  <a:cubicBezTo>
                    <a:pt x="46" y="3"/>
                    <a:pt x="50" y="2"/>
                    <a:pt x="54" y="2"/>
                  </a:cubicBezTo>
                  <a:cubicBezTo>
                    <a:pt x="55" y="2"/>
                    <a:pt x="55" y="2"/>
                    <a:pt x="56" y="2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7" y="2"/>
                    <a:pt x="58" y="2"/>
                    <a:pt x="59" y="2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61" y="2"/>
                    <a:pt x="63" y="2"/>
                    <a:pt x="66" y="3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8" y="3"/>
                    <a:pt x="68" y="3"/>
                    <a:pt x="68" y="3"/>
                  </a:cubicBezTo>
                  <a:cubicBezTo>
                    <a:pt x="69" y="3"/>
                    <a:pt x="69" y="4"/>
                    <a:pt x="70" y="4"/>
                  </a:cubicBezTo>
                  <a:cubicBezTo>
                    <a:pt x="72" y="4"/>
                    <a:pt x="74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6" y="6"/>
                    <a:pt x="76" y="6"/>
                    <a:pt x="76" y="6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6"/>
                    <a:pt x="78" y="6"/>
                    <a:pt x="78" y="6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80" y="7"/>
                    <a:pt x="81" y="8"/>
                    <a:pt x="82" y="8"/>
                  </a:cubicBezTo>
                  <a:cubicBezTo>
                    <a:pt x="83" y="8"/>
                    <a:pt x="83" y="9"/>
                    <a:pt x="83" y="9"/>
                  </a:cubicBezTo>
                  <a:cubicBezTo>
                    <a:pt x="84" y="9"/>
                    <a:pt x="84" y="9"/>
                    <a:pt x="85" y="10"/>
                  </a:cubicBezTo>
                  <a:cubicBezTo>
                    <a:pt x="85" y="10"/>
                    <a:pt x="86" y="10"/>
                    <a:pt x="86" y="11"/>
                  </a:cubicBezTo>
                  <a:cubicBezTo>
                    <a:pt x="88" y="12"/>
                    <a:pt x="90" y="13"/>
                    <a:pt x="92" y="15"/>
                  </a:cubicBezTo>
                  <a:cubicBezTo>
                    <a:pt x="93" y="16"/>
                    <a:pt x="94" y="16"/>
                    <a:pt x="95" y="17"/>
                  </a:cubicBezTo>
                  <a:cubicBezTo>
                    <a:pt x="95" y="18"/>
                    <a:pt x="95" y="18"/>
                    <a:pt x="95" y="18"/>
                  </a:cubicBezTo>
                  <a:cubicBezTo>
                    <a:pt x="95" y="18"/>
                    <a:pt x="95" y="18"/>
                    <a:pt x="95" y="18"/>
                  </a:cubicBezTo>
                  <a:cubicBezTo>
                    <a:pt x="97" y="19"/>
                    <a:pt x="98" y="21"/>
                    <a:pt x="100" y="23"/>
                  </a:cubicBezTo>
                  <a:cubicBezTo>
                    <a:pt x="101" y="24"/>
                    <a:pt x="102" y="26"/>
                    <a:pt x="103" y="27"/>
                  </a:cubicBezTo>
                  <a:cubicBezTo>
                    <a:pt x="104" y="28"/>
                    <a:pt x="104" y="29"/>
                    <a:pt x="105" y="31"/>
                  </a:cubicBezTo>
                  <a:cubicBezTo>
                    <a:pt x="107" y="34"/>
                    <a:pt x="109" y="38"/>
                    <a:pt x="110" y="41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10" y="42"/>
                    <a:pt x="110" y="43"/>
                    <a:pt x="110" y="44"/>
                  </a:cubicBezTo>
                  <a:cubicBezTo>
                    <a:pt x="111" y="46"/>
                    <a:pt x="111" y="47"/>
                    <a:pt x="111" y="49"/>
                  </a:cubicBezTo>
                  <a:cubicBezTo>
                    <a:pt x="112" y="54"/>
                    <a:pt x="112" y="58"/>
                    <a:pt x="112" y="63"/>
                  </a:cubicBezTo>
                  <a:cubicBezTo>
                    <a:pt x="112" y="64"/>
                    <a:pt x="111" y="65"/>
                    <a:pt x="111" y="66"/>
                  </a:cubicBezTo>
                  <a:cubicBezTo>
                    <a:pt x="111" y="70"/>
                    <a:pt x="110" y="74"/>
                    <a:pt x="108" y="77"/>
                  </a:cubicBezTo>
                  <a:cubicBezTo>
                    <a:pt x="107" y="80"/>
                    <a:pt x="106" y="83"/>
                    <a:pt x="104" y="86"/>
                  </a:cubicBezTo>
                  <a:cubicBezTo>
                    <a:pt x="103" y="88"/>
                    <a:pt x="101" y="90"/>
                    <a:pt x="99" y="92"/>
                  </a:cubicBezTo>
                  <a:cubicBezTo>
                    <a:pt x="98" y="95"/>
                    <a:pt x="96" y="97"/>
                    <a:pt x="94" y="98"/>
                  </a:cubicBezTo>
                  <a:cubicBezTo>
                    <a:pt x="92" y="100"/>
                    <a:pt x="89" y="102"/>
                    <a:pt x="87" y="104"/>
                  </a:cubicBezTo>
                  <a:cubicBezTo>
                    <a:pt x="80" y="108"/>
                    <a:pt x="72" y="111"/>
                    <a:pt x="64" y="112"/>
                  </a:cubicBezTo>
                  <a:close/>
                  <a:moveTo>
                    <a:pt x="71" y="3"/>
                  </a:moveTo>
                  <a:cubicBezTo>
                    <a:pt x="70" y="4"/>
                    <a:pt x="70" y="4"/>
                    <a:pt x="70" y="4"/>
                  </a:cubicBezTo>
                  <a:cubicBezTo>
                    <a:pt x="72" y="4"/>
                    <a:pt x="74" y="5"/>
                    <a:pt x="75" y="5"/>
                  </a:cubicBezTo>
                  <a:cubicBezTo>
                    <a:pt x="74" y="5"/>
                    <a:pt x="72" y="4"/>
                    <a:pt x="71" y="3"/>
                  </a:cubicBezTo>
                  <a:close/>
                </a:path>
              </a:pathLst>
            </a:custGeom>
            <a:solidFill>
              <a:srgbClr val="82B3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73" name="Freeform 285">
              <a:extLst>
                <a:ext uri="{FF2B5EF4-FFF2-40B4-BE49-F238E27FC236}">
                  <a16:creationId xmlns:a16="http://schemas.microsoft.com/office/drawing/2014/main" id="{A4D5895B-78DB-48C0-9538-D0A4B0F9D3C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91168" y="2693988"/>
              <a:ext cx="214313" cy="179388"/>
            </a:xfrm>
            <a:custGeom>
              <a:avLst/>
              <a:gdLst>
                <a:gd name="T0" fmla="*/ 44 w 68"/>
                <a:gd name="T1" fmla="*/ 44 h 57"/>
                <a:gd name="T2" fmla="*/ 42 w 68"/>
                <a:gd name="T3" fmla="*/ 28 h 57"/>
                <a:gd name="T4" fmla="*/ 56 w 68"/>
                <a:gd name="T5" fmla="*/ 18 h 57"/>
                <a:gd name="T6" fmla="*/ 56 w 68"/>
                <a:gd name="T7" fmla="*/ 23 h 57"/>
                <a:gd name="T8" fmla="*/ 56 w 68"/>
                <a:gd name="T9" fmla="*/ 29 h 57"/>
                <a:gd name="T10" fmla="*/ 65 w 68"/>
                <a:gd name="T11" fmla="*/ 29 h 57"/>
                <a:gd name="T12" fmla="*/ 67 w 68"/>
                <a:gd name="T13" fmla="*/ 23 h 57"/>
                <a:gd name="T14" fmla="*/ 64 w 68"/>
                <a:gd name="T15" fmla="*/ 13 h 57"/>
                <a:gd name="T16" fmla="*/ 65 w 68"/>
                <a:gd name="T17" fmla="*/ 6 h 57"/>
                <a:gd name="T18" fmla="*/ 56 w 68"/>
                <a:gd name="T19" fmla="*/ 4 h 57"/>
                <a:gd name="T20" fmla="*/ 37 w 68"/>
                <a:gd name="T21" fmla="*/ 4 h 57"/>
                <a:gd name="T22" fmla="*/ 35 w 68"/>
                <a:gd name="T23" fmla="*/ 6 h 57"/>
                <a:gd name="T24" fmla="*/ 30 w 68"/>
                <a:gd name="T25" fmla="*/ 14 h 57"/>
                <a:gd name="T26" fmla="*/ 29 w 68"/>
                <a:gd name="T27" fmla="*/ 17 h 57"/>
                <a:gd name="T28" fmla="*/ 30 w 68"/>
                <a:gd name="T29" fmla="*/ 26 h 57"/>
                <a:gd name="T30" fmla="*/ 15 w 68"/>
                <a:gd name="T31" fmla="*/ 38 h 57"/>
                <a:gd name="T32" fmla="*/ 18 w 68"/>
                <a:gd name="T33" fmla="*/ 29 h 57"/>
                <a:gd name="T34" fmla="*/ 19 w 68"/>
                <a:gd name="T35" fmla="*/ 27 h 57"/>
                <a:gd name="T36" fmla="*/ 12 w 68"/>
                <a:gd name="T37" fmla="*/ 18 h 57"/>
                <a:gd name="T38" fmla="*/ 4 w 68"/>
                <a:gd name="T39" fmla="*/ 30 h 57"/>
                <a:gd name="T40" fmla="*/ 5 w 68"/>
                <a:gd name="T41" fmla="*/ 40 h 57"/>
                <a:gd name="T42" fmla="*/ 0 w 68"/>
                <a:gd name="T43" fmla="*/ 48 h 57"/>
                <a:gd name="T44" fmla="*/ 10 w 68"/>
                <a:gd name="T45" fmla="*/ 49 h 57"/>
                <a:gd name="T46" fmla="*/ 12 w 68"/>
                <a:gd name="T47" fmla="*/ 51 h 57"/>
                <a:gd name="T48" fmla="*/ 31 w 68"/>
                <a:gd name="T49" fmla="*/ 55 h 57"/>
                <a:gd name="T50" fmla="*/ 36 w 68"/>
                <a:gd name="T51" fmla="*/ 53 h 57"/>
                <a:gd name="T52" fmla="*/ 40 w 68"/>
                <a:gd name="T53" fmla="*/ 18 h 57"/>
                <a:gd name="T54" fmla="*/ 41 w 68"/>
                <a:gd name="T55" fmla="*/ 16 h 57"/>
                <a:gd name="T56" fmla="*/ 46 w 68"/>
                <a:gd name="T57" fmla="*/ 12 h 57"/>
                <a:gd name="T58" fmla="*/ 53 w 68"/>
                <a:gd name="T59" fmla="*/ 13 h 57"/>
                <a:gd name="T60" fmla="*/ 40 w 68"/>
                <a:gd name="T61" fmla="*/ 20 h 57"/>
                <a:gd name="T62" fmla="*/ 32 w 68"/>
                <a:gd name="T63" fmla="*/ 34 h 57"/>
                <a:gd name="T64" fmla="*/ 32 w 68"/>
                <a:gd name="T65" fmla="*/ 41 h 57"/>
                <a:gd name="T66" fmla="*/ 23 w 68"/>
                <a:gd name="T67" fmla="*/ 46 h 57"/>
                <a:gd name="T68" fmla="*/ 32 w 68"/>
                <a:gd name="T69" fmla="*/ 3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8" h="57">
                  <a:moveTo>
                    <a:pt x="42" y="48"/>
                  </a:moveTo>
                  <a:cubicBezTo>
                    <a:pt x="43" y="46"/>
                    <a:pt x="43" y="45"/>
                    <a:pt x="44" y="44"/>
                  </a:cubicBezTo>
                  <a:cubicBezTo>
                    <a:pt x="44" y="42"/>
                    <a:pt x="44" y="41"/>
                    <a:pt x="44" y="40"/>
                  </a:cubicBezTo>
                  <a:cubicBezTo>
                    <a:pt x="45" y="36"/>
                    <a:pt x="44" y="33"/>
                    <a:pt x="42" y="28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7" y="19"/>
                    <a:pt x="57" y="20"/>
                    <a:pt x="57" y="21"/>
                  </a:cubicBezTo>
                  <a:cubicBezTo>
                    <a:pt x="56" y="22"/>
                    <a:pt x="56" y="22"/>
                    <a:pt x="56" y="23"/>
                  </a:cubicBezTo>
                  <a:cubicBezTo>
                    <a:pt x="55" y="24"/>
                    <a:pt x="55" y="25"/>
                    <a:pt x="54" y="27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35"/>
                    <a:pt x="61" y="35"/>
                    <a:pt x="61" y="35"/>
                  </a:cubicBezTo>
                  <a:cubicBezTo>
                    <a:pt x="63" y="33"/>
                    <a:pt x="64" y="31"/>
                    <a:pt x="65" y="29"/>
                  </a:cubicBezTo>
                  <a:cubicBezTo>
                    <a:pt x="66" y="27"/>
                    <a:pt x="66" y="26"/>
                    <a:pt x="67" y="25"/>
                  </a:cubicBezTo>
                  <a:cubicBezTo>
                    <a:pt x="67" y="24"/>
                    <a:pt x="67" y="23"/>
                    <a:pt x="67" y="23"/>
                  </a:cubicBezTo>
                  <a:cubicBezTo>
                    <a:pt x="67" y="22"/>
                    <a:pt x="67" y="21"/>
                    <a:pt x="67" y="21"/>
                  </a:cubicBezTo>
                  <a:cubicBezTo>
                    <a:pt x="67" y="18"/>
                    <a:pt x="66" y="16"/>
                    <a:pt x="64" y="13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60" y="6"/>
                    <a:pt x="58" y="5"/>
                    <a:pt x="56" y="4"/>
                  </a:cubicBezTo>
                  <a:cubicBezTo>
                    <a:pt x="54" y="2"/>
                    <a:pt x="52" y="1"/>
                    <a:pt x="50" y="1"/>
                  </a:cubicBezTo>
                  <a:cubicBezTo>
                    <a:pt x="46" y="0"/>
                    <a:pt x="41" y="1"/>
                    <a:pt x="37" y="4"/>
                  </a:cubicBezTo>
                  <a:cubicBezTo>
                    <a:pt x="37" y="4"/>
                    <a:pt x="36" y="5"/>
                    <a:pt x="35" y="6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2" y="8"/>
                    <a:pt x="31" y="10"/>
                    <a:pt x="30" y="13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29" y="14"/>
                    <a:pt x="29" y="15"/>
                    <a:pt x="29" y="15"/>
                  </a:cubicBezTo>
                  <a:cubicBezTo>
                    <a:pt x="29" y="16"/>
                    <a:pt x="29" y="16"/>
                    <a:pt x="29" y="17"/>
                  </a:cubicBezTo>
                  <a:cubicBezTo>
                    <a:pt x="29" y="19"/>
                    <a:pt x="29" y="20"/>
                    <a:pt x="29" y="21"/>
                  </a:cubicBezTo>
                  <a:cubicBezTo>
                    <a:pt x="29" y="23"/>
                    <a:pt x="29" y="25"/>
                    <a:pt x="30" y="26"/>
                  </a:cubicBezTo>
                  <a:cubicBezTo>
                    <a:pt x="30" y="27"/>
                    <a:pt x="30" y="27"/>
                    <a:pt x="30" y="2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36"/>
                    <a:pt x="15" y="34"/>
                    <a:pt x="16" y="32"/>
                  </a:cubicBezTo>
                  <a:cubicBezTo>
                    <a:pt x="16" y="31"/>
                    <a:pt x="17" y="30"/>
                    <a:pt x="18" y="29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1" y="19"/>
                    <a:pt x="10" y="21"/>
                    <a:pt x="9" y="22"/>
                  </a:cubicBezTo>
                  <a:cubicBezTo>
                    <a:pt x="6" y="25"/>
                    <a:pt x="5" y="27"/>
                    <a:pt x="4" y="30"/>
                  </a:cubicBezTo>
                  <a:cubicBezTo>
                    <a:pt x="4" y="32"/>
                    <a:pt x="4" y="34"/>
                    <a:pt x="4" y="36"/>
                  </a:cubicBezTo>
                  <a:cubicBezTo>
                    <a:pt x="4" y="38"/>
                    <a:pt x="5" y="39"/>
                    <a:pt x="5" y="40"/>
                  </a:cubicBezTo>
                  <a:cubicBezTo>
                    <a:pt x="5" y="41"/>
                    <a:pt x="6" y="43"/>
                    <a:pt x="6" y="44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11" y="50"/>
                    <a:pt x="12" y="50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4"/>
                    <a:pt x="19" y="56"/>
                    <a:pt x="23" y="56"/>
                  </a:cubicBezTo>
                  <a:cubicBezTo>
                    <a:pt x="26" y="57"/>
                    <a:pt x="28" y="56"/>
                    <a:pt x="31" y="55"/>
                  </a:cubicBezTo>
                  <a:cubicBezTo>
                    <a:pt x="32" y="55"/>
                    <a:pt x="33" y="55"/>
                    <a:pt x="34" y="54"/>
                  </a:cubicBezTo>
                  <a:cubicBezTo>
                    <a:pt x="35" y="54"/>
                    <a:pt x="36" y="53"/>
                    <a:pt x="36" y="53"/>
                  </a:cubicBezTo>
                  <a:cubicBezTo>
                    <a:pt x="39" y="51"/>
                    <a:pt x="40" y="50"/>
                    <a:pt x="42" y="48"/>
                  </a:cubicBezTo>
                  <a:close/>
                  <a:moveTo>
                    <a:pt x="40" y="18"/>
                  </a:moveTo>
                  <a:cubicBezTo>
                    <a:pt x="40" y="18"/>
                    <a:pt x="40" y="18"/>
                    <a:pt x="40" y="18"/>
                  </a:cubicBezTo>
                  <a:cubicBezTo>
                    <a:pt x="41" y="17"/>
                    <a:pt x="41" y="17"/>
                    <a:pt x="41" y="16"/>
                  </a:cubicBezTo>
                  <a:cubicBezTo>
                    <a:pt x="42" y="15"/>
                    <a:pt x="43" y="13"/>
                    <a:pt x="44" y="13"/>
                  </a:cubicBezTo>
                  <a:cubicBezTo>
                    <a:pt x="44" y="12"/>
                    <a:pt x="45" y="12"/>
                    <a:pt x="46" y="12"/>
                  </a:cubicBezTo>
                  <a:cubicBezTo>
                    <a:pt x="47" y="11"/>
                    <a:pt x="48" y="11"/>
                    <a:pt x="48" y="11"/>
                  </a:cubicBezTo>
                  <a:cubicBezTo>
                    <a:pt x="50" y="11"/>
                    <a:pt x="52" y="12"/>
                    <a:pt x="53" y="13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41" y="21"/>
                    <a:pt x="40" y="21"/>
                    <a:pt x="40" y="20"/>
                  </a:cubicBezTo>
                  <a:cubicBezTo>
                    <a:pt x="40" y="19"/>
                    <a:pt x="40" y="19"/>
                    <a:pt x="40" y="18"/>
                  </a:cubicBezTo>
                  <a:close/>
                  <a:moveTo>
                    <a:pt x="32" y="34"/>
                  </a:moveTo>
                  <a:cubicBezTo>
                    <a:pt x="33" y="37"/>
                    <a:pt x="33" y="39"/>
                    <a:pt x="33" y="41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32" y="42"/>
                    <a:pt x="31" y="44"/>
                    <a:pt x="29" y="45"/>
                  </a:cubicBezTo>
                  <a:cubicBezTo>
                    <a:pt x="27" y="46"/>
                    <a:pt x="25" y="47"/>
                    <a:pt x="23" y="46"/>
                  </a:cubicBezTo>
                  <a:cubicBezTo>
                    <a:pt x="21" y="46"/>
                    <a:pt x="19" y="45"/>
                    <a:pt x="18" y="44"/>
                  </a:cubicBezTo>
                  <a:lnTo>
                    <a:pt x="32" y="34"/>
                  </a:lnTo>
                  <a:close/>
                </a:path>
              </a:pathLst>
            </a:custGeom>
            <a:solidFill>
              <a:srgbClr val="82B3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74" name="Freeform 286">
              <a:extLst>
                <a:ext uri="{FF2B5EF4-FFF2-40B4-BE49-F238E27FC236}">
                  <a16:creationId xmlns:a16="http://schemas.microsoft.com/office/drawing/2014/main" id="{85189C28-2AB8-45DA-A013-F42F03B92C06}"/>
                </a:ext>
              </a:extLst>
            </p:cNvPr>
            <p:cNvSpPr>
              <a:spLocks/>
            </p:cNvSpPr>
            <p:nvPr/>
          </p:nvSpPr>
          <p:spPr bwMode="auto">
            <a:xfrm>
              <a:off x="8805430" y="2366963"/>
              <a:ext cx="188913" cy="231775"/>
            </a:xfrm>
            <a:custGeom>
              <a:avLst/>
              <a:gdLst>
                <a:gd name="T0" fmla="*/ 50 w 60"/>
                <a:gd name="T1" fmla="*/ 67 h 74"/>
                <a:gd name="T2" fmla="*/ 10 w 60"/>
                <a:gd name="T3" fmla="*/ 49 h 74"/>
                <a:gd name="T4" fmla="*/ 11 w 60"/>
                <a:gd name="T5" fmla="*/ 7 h 74"/>
                <a:gd name="T6" fmla="*/ 50 w 60"/>
                <a:gd name="T7" fmla="*/ 24 h 74"/>
                <a:gd name="T8" fmla="*/ 50 w 60"/>
                <a:gd name="T9" fmla="*/ 67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74">
                  <a:moveTo>
                    <a:pt x="50" y="67"/>
                  </a:moveTo>
                  <a:cubicBezTo>
                    <a:pt x="39" y="74"/>
                    <a:pt x="21" y="66"/>
                    <a:pt x="10" y="49"/>
                  </a:cubicBezTo>
                  <a:cubicBezTo>
                    <a:pt x="0" y="33"/>
                    <a:pt x="0" y="14"/>
                    <a:pt x="11" y="7"/>
                  </a:cubicBezTo>
                  <a:cubicBezTo>
                    <a:pt x="21" y="0"/>
                    <a:pt x="39" y="7"/>
                    <a:pt x="50" y="24"/>
                  </a:cubicBezTo>
                  <a:cubicBezTo>
                    <a:pt x="60" y="41"/>
                    <a:pt x="60" y="60"/>
                    <a:pt x="50" y="67"/>
                  </a:cubicBezTo>
                  <a:close/>
                </a:path>
              </a:pathLst>
            </a:custGeom>
            <a:solidFill>
              <a:srgbClr val="2C5B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75" name="Freeform 287">
              <a:extLst>
                <a:ext uri="{FF2B5EF4-FFF2-40B4-BE49-F238E27FC236}">
                  <a16:creationId xmlns:a16="http://schemas.microsoft.com/office/drawing/2014/main" id="{9D91DC07-9C6D-4764-824D-616E9078A0D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24480" y="2392363"/>
              <a:ext cx="150813" cy="182563"/>
            </a:xfrm>
            <a:custGeom>
              <a:avLst/>
              <a:gdLst>
                <a:gd name="T0" fmla="*/ 28 w 48"/>
                <a:gd name="T1" fmla="*/ 6 h 58"/>
                <a:gd name="T2" fmla="*/ 29 w 48"/>
                <a:gd name="T3" fmla="*/ 6 h 58"/>
                <a:gd name="T4" fmla="*/ 20 w 48"/>
                <a:gd name="T5" fmla="*/ 2 h 58"/>
                <a:gd name="T6" fmla="*/ 22 w 48"/>
                <a:gd name="T7" fmla="*/ 2 h 58"/>
                <a:gd name="T8" fmla="*/ 28 w 48"/>
                <a:gd name="T9" fmla="*/ 6 h 58"/>
                <a:gd name="T10" fmla="*/ 29 w 48"/>
                <a:gd name="T11" fmla="*/ 6 h 58"/>
                <a:gd name="T12" fmla="*/ 22 w 48"/>
                <a:gd name="T13" fmla="*/ 3 h 58"/>
                <a:gd name="T14" fmla="*/ 20 w 48"/>
                <a:gd name="T15" fmla="*/ 2 h 58"/>
                <a:gd name="T16" fmla="*/ 48 w 48"/>
                <a:gd name="T17" fmla="*/ 43 h 58"/>
                <a:gd name="T18" fmla="*/ 47 w 48"/>
                <a:gd name="T19" fmla="*/ 33 h 58"/>
                <a:gd name="T20" fmla="*/ 46 w 48"/>
                <a:gd name="T21" fmla="*/ 29 h 58"/>
                <a:gd name="T22" fmla="*/ 41 w 48"/>
                <a:gd name="T23" fmla="*/ 18 h 58"/>
                <a:gd name="T24" fmla="*/ 38 w 48"/>
                <a:gd name="T25" fmla="*/ 15 h 58"/>
                <a:gd name="T26" fmla="*/ 27 w 48"/>
                <a:gd name="T27" fmla="*/ 4 h 58"/>
                <a:gd name="T28" fmla="*/ 24 w 48"/>
                <a:gd name="T29" fmla="*/ 3 h 58"/>
                <a:gd name="T30" fmla="*/ 23 w 48"/>
                <a:gd name="T31" fmla="*/ 2 h 58"/>
                <a:gd name="T32" fmla="*/ 13 w 48"/>
                <a:gd name="T33" fmla="*/ 0 h 58"/>
                <a:gd name="T34" fmla="*/ 13 w 48"/>
                <a:gd name="T35" fmla="*/ 0 h 58"/>
                <a:gd name="T36" fmla="*/ 5 w 48"/>
                <a:gd name="T37" fmla="*/ 2 h 58"/>
                <a:gd name="T38" fmla="*/ 2 w 48"/>
                <a:gd name="T39" fmla="*/ 6 h 58"/>
                <a:gd name="T40" fmla="*/ 0 w 48"/>
                <a:gd name="T41" fmla="*/ 12 h 58"/>
                <a:gd name="T42" fmla="*/ 5 w 48"/>
                <a:gd name="T43" fmla="*/ 35 h 58"/>
                <a:gd name="T44" fmla="*/ 14 w 48"/>
                <a:gd name="T45" fmla="*/ 47 h 58"/>
                <a:gd name="T46" fmla="*/ 19 w 48"/>
                <a:gd name="T47" fmla="*/ 52 h 58"/>
                <a:gd name="T48" fmla="*/ 38 w 48"/>
                <a:gd name="T49" fmla="*/ 57 h 58"/>
                <a:gd name="T50" fmla="*/ 45 w 48"/>
                <a:gd name="T51" fmla="*/ 52 h 58"/>
                <a:gd name="T52" fmla="*/ 28 w 48"/>
                <a:gd name="T53" fmla="*/ 56 h 58"/>
                <a:gd name="T54" fmla="*/ 16 w 48"/>
                <a:gd name="T55" fmla="*/ 48 h 58"/>
                <a:gd name="T56" fmla="*/ 16 w 48"/>
                <a:gd name="T57" fmla="*/ 48 h 58"/>
                <a:gd name="T58" fmla="*/ 6 w 48"/>
                <a:gd name="T59" fmla="*/ 35 h 58"/>
                <a:gd name="T60" fmla="*/ 1 w 48"/>
                <a:gd name="T61" fmla="*/ 14 h 58"/>
                <a:gd name="T62" fmla="*/ 3 w 48"/>
                <a:gd name="T63" fmla="*/ 7 h 58"/>
                <a:gd name="T64" fmla="*/ 6 w 48"/>
                <a:gd name="T65" fmla="*/ 3 h 58"/>
                <a:gd name="T66" fmla="*/ 14 w 48"/>
                <a:gd name="T67" fmla="*/ 1 h 58"/>
                <a:gd name="T68" fmla="*/ 18 w 48"/>
                <a:gd name="T69" fmla="*/ 1 h 58"/>
                <a:gd name="T70" fmla="*/ 19 w 48"/>
                <a:gd name="T71" fmla="*/ 2 h 58"/>
                <a:gd name="T72" fmla="*/ 22 w 48"/>
                <a:gd name="T73" fmla="*/ 3 h 58"/>
                <a:gd name="T74" fmla="*/ 26 w 48"/>
                <a:gd name="T75" fmla="*/ 5 h 58"/>
                <a:gd name="T76" fmla="*/ 29 w 48"/>
                <a:gd name="T77" fmla="*/ 7 h 58"/>
                <a:gd name="T78" fmla="*/ 37 w 48"/>
                <a:gd name="T79" fmla="*/ 15 h 58"/>
                <a:gd name="T80" fmla="*/ 40 w 48"/>
                <a:gd name="T81" fmla="*/ 18 h 58"/>
                <a:gd name="T82" fmla="*/ 45 w 48"/>
                <a:gd name="T83" fmla="*/ 30 h 58"/>
                <a:gd name="T84" fmla="*/ 46 w 48"/>
                <a:gd name="T85" fmla="*/ 34 h 58"/>
                <a:gd name="T86" fmla="*/ 47 w 48"/>
                <a:gd name="T87" fmla="*/ 44 h 58"/>
                <a:gd name="T88" fmla="*/ 41 w 48"/>
                <a:gd name="T89" fmla="*/ 55 h 58"/>
                <a:gd name="T90" fmla="*/ 22 w 48"/>
                <a:gd name="T91" fmla="*/ 2 h 58"/>
                <a:gd name="T92" fmla="*/ 22 w 48"/>
                <a:gd name="T93" fmla="*/ 3 h 58"/>
                <a:gd name="T94" fmla="*/ 29 w 48"/>
                <a:gd name="T95" fmla="*/ 6 h 58"/>
                <a:gd name="T96" fmla="*/ 29 w 48"/>
                <a:gd name="T97" fmla="*/ 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8" h="58">
                  <a:moveTo>
                    <a:pt x="29" y="6"/>
                  </a:moveTo>
                  <a:cubicBezTo>
                    <a:pt x="28" y="6"/>
                    <a:pt x="28" y="6"/>
                    <a:pt x="28" y="6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9" y="6"/>
                    <a:pt x="29" y="6"/>
                    <a:pt x="29" y="6"/>
                  </a:cubicBezTo>
                  <a:close/>
                  <a:moveTo>
                    <a:pt x="22" y="2"/>
                  </a:moveTo>
                  <a:cubicBezTo>
                    <a:pt x="21" y="2"/>
                    <a:pt x="20" y="2"/>
                    <a:pt x="20" y="2"/>
                  </a:cubicBezTo>
                  <a:cubicBezTo>
                    <a:pt x="20" y="2"/>
                    <a:pt x="21" y="2"/>
                    <a:pt x="22" y="3"/>
                  </a:cubicBezTo>
                  <a:lnTo>
                    <a:pt x="22" y="2"/>
                  </a:lnTo>
                  <a:close/>
                  <a:moveTo>
                    <a:pt x="29" y="6"/>
                  </a:moveTo>
                  <a:cubicBezTo>
                    <a:pt x="28" y="6"/>
                    <a:pt x="28" y="6"/>
                    <a:pt x="28" y="6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9" y="6"/>
                    <a:pt x="29" y="6"/>
                    <a:pt x="29" y="6"/>
                  </a:cubicBezTo>
                  <a:close/>
                  <a:moveTo>
                    <a:pt x="20" y="2"/>
                  </a:moveTo>
                  <a:cubicBezTo>
                    <a:pt x="20" y="2"/>
                    <a:pt x="21" y="2"/>
                    <a:pt x="22" y="3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1" y="2"/>
                    <a:pt x="20" y="2"/>
                    <a:pt x="20" y="2"/>
                  </a:cubicBezTo>
                  <a:close/>
                  <a:moveTo>
                    <a:pt x="45" y="52"/>
                  </a:moveTo>
                  <a:cubicBezTo>
                    <a:pt x="47" y="49"/>
                    <a:pt x="48" y="46"/>
                    <a:pt x="48" y="43"/>
                  </a:cubicBezTo>
                  <a:cubicBezTo>
                    <a:pt x="48" y="40"/>
                    <a:pt x="48" y="38"/>
                    <a:pt x="47" y="35"/>
                  </a:cubicBezTo>
                  <a:cubicBezTo>
                    <a:pt x="47" y="34"/>
                    <a:pt x="47" y="34"/>
                    <a:pt x="47" y="33"/>
                  </a:cubicBezTo>
                  <a:cubicBezTo>
                    <a:pt x="47" y="32"/>
                    <a:pt x="47" y="31"/>
                    <a:pt x="46" y="31"/>
                  </a:cubicBezTo>
                  <a:cubicBezTo>
                    <a:pt x="46" y="30"/>
                    <a:pt x="46" y="30"/>
                    <a:pt x="46" y="29"/>
                  </a:cubicBezTo>
                  <a:cubicBezTo>
                    <a:pt x="45" y="26"/>
                    <a:pt x="43" y="22"/>
                    <a:pt x="41" y="19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0" y="17"/>
                    <a:pt x="39" y="16"/>
                    <a:pt x="39" y="16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6" y="12"/>
                    <a:pt x="34" y="10"/>
                    <a:pt x="32" y="8"/>
                  </a:cubicBezTo>
                  <a:cubicBezTo>
                    <a:pt x="30" y="7"/>
                    <a:pt x="29" y="5"/>
                    <a:pt x="27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3"/>
                    <a:pt x="25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2"/>
                    <a:pt x="23" y="2"/>
                    <a:pt x="23" y="2"/>
                  </a:cubicBezTo>
                  <a:cubicBezTo>
                    <a:pt x="20" y="1"/>
                    <a:pt x="18" y="0"/>
                    <a:pt x="15" y="0"/>
                  </a:cubicBezTo>
                  <a:cubicBezTo>
                    <a:pt x="15" y="0"/>
                    <a:pt x="14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1" y="0"/>
                    <a:pt x="8" y="0"/>
                    <a:pt x="6" y="2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ubicBezTo>
                    <a:pt x="2" y="7"/>
                    <a:pt x="1" y="9"/>
                    <a:pt x="1" y="10"/>
                  </a:cubicBezTo>
                  <a:cubicBezTo>
                    <a:pt x="1" y="11"/>
                    <a:pt x="0" y="11"/>
                    <a:pt x="0" y="12"/>
                  </a:cubicBezTo>
                  <a:cubicBezTo>
                    <a:pt x="0" y="14"/>
                    <a:pt x="0" y="16"/>
                    <a:pt x="0" y="19"/>
                  </a:cubicBezTo>
                  <a:cubicBezTo>
                    <a:pt x="0" y="24"/>
                    <a:pt x="2" y="29"/>
                    <a:pt x="5" y="35"/>
                  </a:cubicBezTo>
                  <a:cubicBezTo>
                    <a:pt x="5" y="36"/>
                    <a:pt x="6" y="38"/>
                    <a:pt x="7" y="39"/>
                  </a:cubicBezTo>
                  <a:cubicBezTo>
                    <a:pt x="9" y="42"/>
                    <a:pt x="11" y="45"/>
                    <a:pt x="14" y="47"/>
                  </a:cubicBezTo>
                  <a:cubicBezTo>
                    <a:pt x="14" y="47"/>
                    <a:pt x="14" y="47"/>
                    <a:pt x="14" y="47"/>
                  </a:cubicBezTo>
                  <a:cubicBezTo>
                    <a:pt x="15" y="49"/>
                    <a:pt x="17" y="50"/>
                    <a:pt x="19" y="52"/>
                  </a:cubicBezTo>
                  <a:cubicBezTo>
                    <a:pt x="21" y="54"/>
                    <a:pt x="24" y="55"/>
                    <a:pt x="27" y="56"/>
                  </a:cubicBezTo>
                  <a:cubicBezTo>
                    <a:pt x="31" y="58"/>
                    <a:pt x="35" y="58"/>
                    <a:pt x="38" y="57"/>
                  </a:cubicBezTo>
                  <a:cubicBezTo>
                    <a:pt x="39" y="57"/>
                    <a:pt x="40" y="57"/>
                    <a:pt x="42" y="56"/>
                  </a:cubicBezTo>
                  <a:cubicBezTo>
                    <a:pt x="43" y="55"/>
                    <a:pt x="44" y="53"/>
                    <a:pt x="45" y="52"/>
                  </a:cubicBezTo>
                  <a:close/>
                  <a:moveTo>
                    <a:pt x="36" y="57"/>
                  </a:moveTo>
                  <a:cubicBezTo>
                    <a:pt x="34" y="57"/>
                    <a:pt x="31" y="57"/>
                    <a:pt x="28" y="56"/>
                  </a:cubicBezTo>
                  <a:cubicBezTo>
                    <a:pt x="25" y="55"/>
                    <a:pt x="22" y="53"/>
                    <a:pt x="20" y="51"/>
                  </a:cubicBezTo>
                  <a:cubicBezTo>
                    <a:pt x="18" y="50"/>
                    <a:pt x="17" y="49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3" y="46"/>
                    <a:pt x="11" y="42"/>
                    <a:pt x="8" y="39"/>
                  </a:cubicBezTo>
                  <a:cubicBezTo>
                    <a:pt x="8" y="38"/>
                    <a:pt x="7" y="36"/>
                    <a:pt x="6" y="35"/>
                  </a:cubicBezTo>
                  <a:cubicBezTo>
                    <a:pt x="3" y="30"/>
                    <a:pt x="2" y="25"/>
                    <a:pt x="1" y="20"/>
                  </a:cubicBezTo>
                  <a:cubicBezTo>
                    <a:pt x="1" y="18"/>
                    <a:pt x="1" y="16"/>
                    <a:pt x="1" y="14"/>
                  </a:cubicBezTo>
                  <a:cubicBezTo>
                    <a:pt x="1" y="13"/>
                    <a:pt x="1" y="12"/>
                    <a:pt x="1" y="12"/>
                  </a:cubicBezTo>
                  <a:cubicBezTo>
                    <a:pt x="2" y="10"/>
                    <a:pt x="2" y="8"/>
                    <a:pt x="3" y="7"/>
                  </a:cubicBezTo>
                  <a:cubicBezTo>
                    <a:pt x="4" y="6"/>
                    <a:pt x="5" y="5"/>
                    <a:pt x="5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9" y="1"/>
                    <a:pt x="11" y="1"/>
                    <a:pt x="14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6" y="1"/>
                    <a:pt x="17" y="1"/>
                    <a:pt x="18" y="1"/>
                  </a:cubicBezTo>
                  <a:cubicBezTo>
                    <a:pt x="18" y="1"/>
                    <a:pt x="19" y="1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21" y="2"/>
                    <a:pt x="22" y="3"/>
                  </a:cubicBezTo>
                  <a:cubicBezTo>
                    <a:pt x="23" y="3"/>
                    <a:pt x="24" y="3"/>
                    <a:pt x="25" y="4"/>
                  </a:cubicBezTo>
                  <a:cubicBezTo>
                    <a:pt x="25" y="4"/>
                    <a:pt x="26" y="5"/>
                    <a:pt x="26" y="5"/>
                  </a:cubicBezTo>
                  <a:cubicBezTo>
                    <a:pt x="27" y="5"/>
                    <a:pt x="28" y="6"/>
                    <a:pt x="28" y="6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30" y="7"/>
                    <a:pt x="31" y="8"/>
                    <a:pt x="32" y="9"/>
                  </a:cubicBezTo>
                  <a:cubicBezTo>
                    <a:pt x="34" y="11"/>
                    <a:pt x="35" y="13"/>
                    <a:pt x="37" y="15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9" y="17"/>
                    <a:pt x="39" y="18"/>
                    <a:pt x="40" y="18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42" y="23"/>
                    <a:pt x="44" y="27"/>
                    <a:pt x="45" y="30"/>
                  </a:cubicBezTo>
                  <a:cubicBezTo>
                    <a:pt x="46" y="31"/>
                    <a:pt x="46" y="31"/>
                    <a:pt x="46" y="32"/>
                  </a:cubicBezTo>
                  <a:cubicBezTo>
                    <a:pt x="46" y="32"/>
                    <a:pt x="46" y="33"/>
                    <a:pt x="46" y="34"/>
                  </a:cubicBezTo>
                  <a:cubicBezTo>
                    <a:pt x="46" y="34"/>
                    <a:pt x="47" y="35"/>
                    <a:pt x="47" y="36"/>
                  </a:cubicBezTo>
                  <a:cubicBezTo>
                    <a:pt x="47" y="39"/>
                    <a:pt x="47" y="41"/>
                    <a:pt x="47" y="44"/>
                  </a:cubicBezTo>
                  <a:cubicBezTo>
                    <a:pt x="47" y="47"/>
                    <a:pt x="46" y="49"/>
                    <a:pt x="44" y="51"/>
                  </a:cubicBezTo>
                  <a:cubicBezTo>
                    <a:pt x="44" y="53"/>
                    <a:pt x="42" y="54"/>
                    <a:pt x="41" y="55"/>
                  </a:cubicBezTo>
                  <a:cubicBezTo>
                    <a:pt x="40" y="56"/>
                    <a:pt x="38" y="56"/>
                    <a:pt x="36" y="57"/>
                  </a:cubicBezTo>
                  <a:close/>
                  <a:moveTo>
                    <a:pt x="22" y="2"/>
                  </a:moveTo>
                  <a:cubicBezTo>
                    <a:pt x="21" y="2"/>
                    <a:pt x="20" y="2"/>
                    <a:pt x="20" y="2"/>
                  </a:cubicBezTo>
                  <a:cubicBezTo>
                    <a:pt x="20" y="2"/>
                    <a:pt x="21" y="2"/>
                    <a:pt x="22" y="3"/>
                  </a:cubicBezTo>
                  <a:lnTo>
                    <a:pt x="22" y="2"/>
                  </a:lnTo>
                  <a:close/>
                  <a:moveTo>
                    <a:pt x="29" y="6"/>
                  </a:moveTo>
                  <a:cubicBezTo>
                    <a:pt x="28" y="6"/>
                    <a:pt x="28" y="6"/>
                    <a:pt x="28" y="6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9" y="6"/>
                    <a:pt x="29" y="6"/>
                    <a:pt x="29" y="6"/>
                  </a:cubicBezTo>
                  <a:close/>
                </a:path>
              </a:pathLst>
            </a:custGeom>
            <a:solidFill>
              <a:srgbClr val="82B3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76" name="Freeform 288">
              <a:extLst>
                <a:ext uri="{FF2B5EF4-FFF2-40B4-BE49-F238E27FC236}">
                  <a16:creationId xmlns:a16="http://schemas.microsoft.com/office/drawing/2014/main" id="{1A0ADD3A-2288-468F-9653-3D4824FA857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68930" y="2454275"/>
              <a:ext cx="63500" cy="53975"/>
            </a:xfrm>
            <a:custGeom>
              <a:avLst/>
              <a:gdLst>
                <a:gd name="T0" fmla="*/ 11 w 20"/>
                <a:gd name="T1" fmla="*/ 15 h 17"/>
                <a:gd name="T2" fmla="*/ 12 w 20"/>
                <a:gd name="T3" fmla="*/ 15 h 17"/>
                <a:gd name="T4" fmla="*/ 13 w 20"/>
                <a:gd name="T5" fmla="*/ 13 h 17"/>
                <a:gd name="T6" fmla="*/ 13 w 20"/>
                <a:gd name="T7" fmla="*/ 8 h 17"/>
                <a:gd name="T8" fmla="*/ 17 w 20"/>
                <a:gd name="T9" fmla="*/ 5 h 17"/>
                <a:gd name="T10" fmla="*/ 16 w 20"/>
                <a:gd name="T11" fmla="*/ 8 h 17"/>
                <a:gd name="T12" fmla="*/ 18 w 20"/>
                <a:gd name="T13" fmla="*/ 10 h 17"/>
                <a:gd name="T14" fmla="*/ 20 w 20"/>
                <a:gd name="T15" fmla="*/ 7 h 17"/>
                <a:gd name="T16" fmla="*/ 19 w 20"/>
                <a:gd name="T17" fmla="*/ 4 h 17"/>
                <a:gd name="T18" fmla="*/ 20 w 20"/>
                <a:gd name="T19" fmla="*/ 3 h 17"/>
                <a:gd name="T20" fmla="*/ 19 w 20"/>
                <a:gd name="T21" fmla="*/ 2 h 17"/>
                <a:gd name="T22" fmla="*/ 18 w 20"/>
                <a:gd name="T23" fmla="*/ 2 h 17"/>
                <a:gd name="T24" fmla="*/ 15 w 20"/>
                <a:gd name="T25" fmla="*/ 0 h 17"/>
                <a:gd name="T26" fmla="*/ 11 w 20"/>
                <a:gd name="T27" fmla="*/ 1 h 17"/>
                <a:gd name="T28" fmla="*/ 9 w 20"/>
                <a:gd name="T29" fmla="*/ 4 h 17"/>
                <a:gd name="T30" fmla="*/ 9 w 20"/>
                <a:gd name="T31" fmla="*/ 8 h 17"/>
                <a:gd name="T32" fmla="*/ 4 w 20"/>
                <a:gd name="T33" fmla="*/ 11 h 17"/>
                <a:gd name="T34" fmla="*/ 4 w 20"/>
                <a:gd name="T35" fmla="*/ 11 h 17"/>
                <a:gd name="T36" fmla="*/ 5 w 20"/>
                <a:gd name="T37" fmla="*/ 10 h 17"/>
                <a:gd name="T38" fmla="*/ 6 w 20"/>
                <a:gd name="T39" fmla="*/ 8 h 17"/>
                <a:gd name="T40" fmla="*/ 3 w 20"/>
                <a:gd name="T41" fmla="*/ 5 h 17"/>
                <a:gd name="T42" fmla="*/ 1 w 20"/>
                <a:gd name="T43" fmla="*/ 9 h 17"/>
                <a:gd name="T44" fmla="*/ 1 w 20"/>
                <a:gd name="T45" fmla="*/ 9 h 17"/>
                <a:gd name="T46" fmla="*/ 1 w 20"/>
                <a:gd name="T47" fmla="*/ 10 h 17"/>
                <a:gd name="T48" fmla="*/ 2 w 20"/>
                <a:gd name="T49" fmla="*/ 13 h 17"/>
                <a:gd name="T50" fmla="*/ 0 w 20"/>
                <a:gd name="T51" fmla="*/ 14 h 17"/>
                <a:gd name="T52" fmla="*/ 1 w 20"/>
                <a:gd name="T53" fmla="*/ 16 h 17"/>
                <a:gd name="T54" fmla="*/ 3 w 20"/>
                <a:gd name="T55" fmla="*/ 15 h 17"/>
                <a:gd name="T56" fmla="*/ 7 w 20"/>
                <a:gd name="T57" fmla="*/ 17 h 17"/>
                <a:gd name="T58" fmla="*/ 11 w 20"/>
                <a:gd name="T59" fmla="*/ 16 h 17"/>
                <a:gd name="T60" fmla="*/ 11 w 20"/>
                <a:gd name="T61" fmla="*/ 15 h 17"/>
                <a:gd name="T62" fmla="*/ 12 w 20"/>
                <a:gd name="T63" fmla="*/ 5 h 17"/>
                <a:gd name="T64" fmla="*/ 13 w 20"/>
                <a:gd name="T65" fmla="*/ 4 h 17"/>
                <a:gd name="T66" fmla="*/ 14 w 20"/>
                <a:gd name="T67" fmla="*/ 3 h 17"/>
                <a:gd name="T68" fmla="*/ 16 w 20"/>
                <a:gd name="T69" fmla="*/ 4 h 17"/>
                <a:gd name="T70" fmla="*/ 12 w 20"/>
                <a:gd name="T71" fmla="*/ 6 h 17"/>
                <a:gd name="T72" fmla="*/ 12 w 20"/>
                <a:gd name="T73" fmla="*/ 5 h 17"/>
                <a:gd name="T74" fmla="*/ 7 w 20"/>
                <a:gd name="T75" fmla="*/ 14 h 17"/>
                <a:gd name="T76" fmla="*/ 5 w 20"/>
                <a:gd name="T77" fmla="*/ 13 h 17"/>
                <a:gd name="T78" fmla="*/ 10 w 20"/>
                <a:gd name="T79" fmla="*/ 10 h 17"/>
                <a:gd name="T80" fmla="*/ 10 w 20"/>
                <a:gd name="T81" fmla="*/ 12 h 17"/>
                <a:gd name="T82" fmla="*/ 9 w 20"/>
                <a:gd name="T83" fmla="*/ 13 h 17"/>
                <a:gd name="T84" fmla="*/ 9 w 20"/>
                <a:gd name="T85" fmla="*/ 13 h 17"/>
                <a:gd name="T86" fmla="*/ 8 w 20"/>
                <a:gd name="T87" fmla="*/ 14 h 17"/>
                <a:gd name="T88" fmla="*/ 7 w 20"/>
                <a:gd name="T89" fmla="*/ 1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0" h="17">
                  <a:moveTo>
                    <a:pt x="11" y="15"/>
                  </a:moveTo>
                  <a:cubicBezTo>
                    <a:pt x="12" y="15"/>
                    <a:pt x="12" y="15"/>
                    <a:pt x="12" y="15"/>
                  </a:cubicBezTo>
                  <a:cubicBezTo>
                    <a:pt x="13" y="14"/>
                    <a:pt x="13" y="14"/>
                    <a:pt x="13" y="13"/>
                  </a:cubicBezTo>
                  <a:cubicBezTo>
                    <a:pt x="13" y="12"/>
                    <a:pt x="13" y="10"/>
                    <a:pt x="13" y="8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6"/>
                    <a:pt x="17" y="7"/>
                    <a:pt x="16" y="8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9" y="10"/>
                    <a:pt x="20" y="9"/>
                    <a:pt x="20" y="7"/>
                  </a:cubicBezTo>
                  <a:cubicBezTo>
                    <a:pt x="20" y="6"/>
                    <a:pt x="20" y="5"/>
                    <a:pt x="19" y="4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7" y="1"/>
                    <a:pt x="16" y="0"/>
                    <a:pt x="15" y="0"/>
                  </a:cubicBezTo>
                  <a:cubicBezTo>
                    <a:pt x="14" y="0"/>
                    <a:pt x="12" y="0"/>
                    <a:pt x="11" y="1"/>
                  </a:cubicBezTo>
                  <a:cubicBezTo>
                    <a:pt x="10" y="2"/>
                    <a:pt x="9" y="3"/>
                    <a:pt x="9" y="4"/>
                  </a:cubicBezTo>
                  <a:cubicBezTo>
                    <a:pt x="8" y="5"/>
                    <a:pt x="8" y="7"/>
                    <a:pt x="9" y="8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0"/>
                    <a:pt x="4" y="10"/>
                    <a:pt x="5" y="10"/>
                  </a:cubicBezTo>
                  <a:cubicBezTo>
                    <a:pt x="5" y="9"/>
                    <a:pt x="5" y="9"/>
                    <a:pt x="6" y="8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6"/>
                    <a:pt x="2" y="7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1"/>
                    <a:pt x="1" y="12"/>
                    <a:pt x="2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4" y="16"/>
                    <a:pt x="5" y="17"/>
                    <a:pt x="7" y="17"/>
                  </a:cubicBezTo>
                  <a:cubicBezTo>
                    <a:pt x="8" y="17"/>
                    <a:pt x="9" y="17"/>
                    <a:pt x="11" y="16"/>
                  </a:cubicBezTo>
                  <a:lnTo>
                    <a:pt x="11" y="15"/>
                  </a:lnTo>
                  <a:close/>
                  <a:moveTo>
                    <a:pt x="12" y="5"/>
                  </a:moveTo>
                  <a:cubicBezTo>
                    <a:pt x="12" y="4"/>
                    <a:pt x="13" y="4"/>
                    <a:pt x="13" y="4"/>
                  </a:cubicBezTo>
                  <a:cubicBezTo>
                    <a:pt x="13" y="3"/>
                    <a:pt x="14" y="3"/>
                    <a:pt x="14" y="3"/>
                  </a:cubicBezTo>
                  <a:cubicBezTo>
                    <a:pt x="15" y="3"/>
                    <a:pt x="15" y="3"/>
                    <a:pt x="16" y="4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5"/>
                    <a:pt x="12" y="5"/>
                  </a:cubicBezTo>
                  <a:close/>
                  <a:moveTo>
                    <a:pt x="7" y="14"/>
                  </a:moveTo>
                  <a:cubicBezTo>
                    <a:pt x="6" y="14"/>
                    <a:pt x="6" y="14"/>
                    <a:pt x="5" y="13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1"/>
                    <a:pt x="10" y="12"/>
                    <a:pt x="10" y="12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8" y="14"/>
                    <a:pt x="8" y="14"/>
                    <a:pt x="8" y="14"/>
                  </a:cubicBezTo>
                  <a:lnTo>
                    <a:pt x="7" y="14"/>
                  </a:lnTo>
                  <a:close/>
                </a:path>
              </a:pathLst>
            </a:custGeom>
            <a:solidFill>
              <a:srgbClr val="82B3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77" name="Freeform 289">
              <a:extLst>
                <a:ext uri="{FF2B5EF4-FFF2-40B4-BE49-F238E27FC236}">
                  <a16:creationId xmlns:a16="http://schemas.microsoft.com/office/drawing/2014/main" id="{A38D63D1-FE01-411B-A940-1F4326EFD6A5}"/>
                </a:ext>
              </a:extLst>
            </p:cNvPr>
            <p:cNvSpPr>
              <a:spLocks/>
            </p:cNvSpPr>
            <p:nvPr/>
          </p:nvSpPr>
          <p:spPr bwMode="auto">
            <a:xfrm>
              <a:off x="9200718" y="2973388"/>
              <a:ext cx="192088" cy="233363"/>
            </a:xfrm>
            <a:custGeom>
              <a:avLst/>
              <a:gdLst>
                <a:gd name="T0" fmla="*/ 50 w 61"/>
                <a:gd name="T1" fmla="*/ 67 h 74"/>
                <a:gd name="T2" fmla="*/ 11 w 61"/>
                <a:gd name="T3" fmla="*/ 50 h 74"/>
                <a:gd name="T4" fmla="*/ 11 w 61"/>
                <a:gd name="T5" fmla="*/ 7 h 74"/>
                <a:gd name="T6" fmla="*/ 50 w 61"/>
                <a:gd name="T7" fmla="*/ 24 h 74"/>
                <a:gd name="T8" fmla="*/ 50 w 61"/>
                <a:gd name="T9" fmla="*/ 67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74">
                  <a:moveTo>
                    <a:pt x="50" y="67"/>
                  </a:moveTo>
                  <a:cubicBezTo>
                    <a:pt x="39" y="74"/>
                    <a:pt x="22" y="66"/>
                    <a:pt x="11" y="50"/>
                  </a:cubicBezTo>
                  <a:cubicBezTo>
                    <a:pt x="0" y="33"/>
                    <a:pt x="0" y="14"/>
                    <a:pt x="11" y="7"/>
                  </a:cubicBezTo>
                  <a:cubicBezTo>
                    <a:pt x="22" y="0"/>
                    <a:pt x="39" y="8"/>
                    <a:pt x="50" y="24"/>
                  </a:cubicBezTo>
                  <a:cubicBezTo>
                    <a:pt x="61" y="41"/>
                    <a:pt x="61" y="60"/>
                    <a:pt x="50" y="67"/>
                  </a:cubicBezTo>
                  <a:close/>
                </a:path>
              </a:pathLst>
            </a:custGeom>
            <a:solidFill>
              <a:srgbClr val="2C5B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78" name="Freeform 290">
              <a:extLst>
                <a:ext uri="{FF2B5EF4-FFF2-40B4-BE49-F238E27FC236}">
                  <a16:creationId xmlns:a16="http://schemas.microsoft.com/office/drawing/2014/main" id="{2376DFB2-F7D6-4304-8C77-232E53F0B36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15005" y="2986088"/>
              <a:ext cx="161925" cy="195263"/>
            </a:xfrm>
            <a:custGeom>
              <a:avLst/>
              <a:gdLst>
                <a:gd name="T0" fmla="*/ 49 w 51"/>
                <a:gd name="T1" fmla="*/ 53 h 62"/>
                <a:gd name="T2" fmla="*/ 42 w 51"/>
                <a:gd name="T3" fmla="*/ 22 h 62"/>
                <a:gd name="T4" fmla="*/ 8 w 51"/>
                <a:gd name="T5" fmla="*/ 6 h 62"/>
                <a:gd name="T6" fmla="*/ 2 w 51"/>
                <a:gd name="T7" fmla="*/ 27 h 62"/>
                <a:gd name="T8" fmla="*/ 2 w 51"/>
                <a:gd name="T9" fmla="*/ 27 h 62"/>
                <a:gd name="T10" fmla="*/ 9 w 51"/>
                <a:gd name="T11" fmla="*/ 44 h 62"/>
                <a:gd name="T12" fmla="*/ 15 w 51"/>
                <a:gd name="T13" fmla="*/ 51 h 62"/>
                <a:gd name="T14" fmla="*/ 32 w 51"/>
                <a:gd name="T15" fmla="*/ 62 h 62"/>
                <a:gd name="T16" fmla="*/ 43 w 51"/>
                <a:gd name="T17" fmla="*/ 60 h 62"/>
                <a:gd name="T18" fmla="*/ 49 w 51"/>
                <a:gd name="T19" fmla="*/ 53 h 62"/>
                <a:gd name="T20" fmla="*/ 31 w 51"/>
                <a:gd name="T21" fmla="*/ 60 h 62"/>
                <a:gd name="T22" fmla="*/ 16 w 51"/>
                <a:gd name="T23" fmla="*/ 51 h 62"/>
                <a:gd name="T24" fmla="*/ 10 w 51"/>
                <a:gd name="T25" fmla="*/ 43 h 62"/>
                <a:gd name="T26" fmla="*/ 4 w 51"/>
                <a:gd name="T27" fmla="*/ 29 h 62"/>
                <a:gd name="T28" fmla="*/ 9 w 51"/>
                <a:gd name="T29" fmla="*/ 7 h 62"/>
                <a:gd name="T30" fmla="*/ 41 w 51"/>
                <a:gd name="T31" fmla="*/ 23 h 62"/>
                <a:gd name="T32" fmla="*/ 47 w 51"/>
                <a:gd name="T33" fmla="*/ 53 h 62"/>
                <a:gd name="T34" fmla="*/ 43 w 51"/>
                <a:gd name="T35" fmla="*/ 59 h 62"/>
                <a:gd name="T36" fmla="*/ 31 w 51"/>
                <a:gd name="T37" fmla="*/ 6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1" h="62">
                  <a:moveTo>
                    <a:pt x="49" y="53"/>
                  </a:moveTo>
                  <a:cubicBezTo>
                    <a:pt x="51" y="45"/>
                    <a:pt x="49" y="33"/>
                    <a:pt x="42" y="22"/>
                  </a:cubicBezTo>
                  <a:cubicBezTo>
                    <a:pt x="33" y="7"/>
                    <a:pt x="17" y="0"/>
                    <a:pt x="8" y="6"/>
                  </a:cubicBezTo>
                  <a:cubicBezTo>
                    <a:pt x="2" y="10"/>
                    <a:pt x="0" y="18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3" y="33"/>
                    <a:pt x="6" y="38"/>
                    <a:pt x="9" y="44"/>
                  </a:cubicBezTo>
                  <a:cubicBezTo>
                    <a:pt x="11" y="46"/>
                    <a:pt x="13" y="49"/>
                    <a:pt x="15" y="51"/>
                  </a:cubicBezTo>
                  <a:cubicBezTo>
                    <a:pt x="20" y="57"/>
                    <a:pt x="27" y="60"/>
                    <a:pt x="32" y="62"/>
                  </a:cubicBezTo>
                  <a:cubicBezTo>
                    <a:pt x="36" y="62"/>
                    <a:pt x="40" y="62"/>
                    <a:pt x="43" y="60"/>
                  </a:cubicBezTo>
                  <a:cubicBezTo>
                    <a:pt x="46" y="58"/>
                    <a:pt x="48" y="56"/>
                    <a:pt x="49" y="53"/>
                  </a:cubicBezTo>
                  <a:close/>
                  <a:moveTo>
                    <a:pt x="31" y="60"/>
                  </a:moveTo>
                  <a:cubicBezTo>
                    <a:pt x="26" y="59"/>
                    <a:pt x="21" y="56"/>
                    <a:pt x="16" y="51"/>
                  </a:cubicBezTo>
                  <a:cubicBezTo>
                    <a:pt x="14" y="49"/>
                    <a:pt x="12" y="46"/>
                    <a:pt x="10" y="43"/>
                  </a:cubicBezTo>
                  <a:cubicBezTo>
                    <a:pt x="7" y="38"/>
                    <a:pt x="5" y="34"/>
                    <a:pt x="4" y="29"/>
                  </a:cubicBezTo>
                  <a:cubicBezTo>
                    <a:pt x="1" y="19"/>
                    <a:pt x="3" y="10"/>
                    <a:pt x="9" y="7"/>
                  </a:cubicBezTo>
                  <a:cubicBezTo>
                    <a:pt x="17" y="1"/>
                    <a:pt x="32" y="8"/>
                    <a:pt x="41" y="23"/>
                  </a:cubicBezTo>
                  <a:cubicBezTo>
                    <a:pt x="48" y="33"/>
                    <a:pt x="50" y="45"/>
                    <a:pt x="47" y="53"/>
                  </a:cubicBezTo>
                  <a:cubicBezTo>
                    <a:pt x="46" y="55"/>
                    <a:pt x="45" y="58"/>
                    <a:pt x="43" y="59"/>
                  </a:cubicBezTo>
                  <a:cubicBezTo>
                    <a:pt x="40" y="61"/>
                    <a:pt x="36" y="61"/>
                    <a:pt x="31" y="60"/>
                  </a:cubicBezTo>
                  <a:close/>
                </a:path>
              </a:pathLst>
            </a:custGeom>
            <a:solidFill>
              <a:srgbClr val="82B3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79" name="Freeform 291">
              <a:extLst>
                <a:ext uri="{FF2B5EF4-FFF2-40B4-BE49-F238E27FC236}">
                  <a16:creationId xmlns:a16="http://schemas.microsoft.com/office/drawing/2014/main" id="{25F151FD-6E55-4BFD-A00A-964FF5C835A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62630" y="3062288"/>
              <a:ext cx="66675" cy="53975"/>
            </a:xfrm>
            <a:custGeom>
              <a:avLst/>
              <a:gdLst>
                <a:gd name="T0" fmla="*/ 14 w 21"/>
                <a:gd name="T1" fmla="*/ 13 h 17"/>
                <a:gd name="T2" fmla="*/ 13 w 21"/>
                <a:gd name="T3" fmla="*/ 8 h 17"/>
                <a:gd name="T4" fmla="*/ 18 w 21"/>
                <a:gd name="T5" fmla="*/ 6 h 17"/>
                <a:gd name="T6" fmla="*/ 17 w 21"/>
                <a:gd name="T7" fmla="*/ 8 h 17"/>
                <a:gd name="T8" fmla="*/ 19 w 21"/>
                <a:gd name="T9" fmla="*/ 11 h 17"/>
                <a:gd name="T10" fmla="*/ 21 w 21"/>
                <a:gd name="T11" fmla="*/ 8 h 17"/>
                <a:gd name="T12" fmla="*/ 20 w 21"/>
                <a:gd name="T13" fmla="*/ 4 h 17"/>
                <a:gd name="T14" fmla="*/ 21 w 21"/>
                <a:gd name="T15" fmla="*/ 3 h 17"/>
                <a:gd name="T16" fmla="*/ 20 w 21"/>
                <a:gd name="T17" fmla="*/ 2 h 17"/>
                <a:gd name="T18" fmla="*/ 19 w 21"/>
                <a:gd name="T19" fmla="*/ 2 h 17"/>
                <a:gd name="T20" fmla="*/ 16 w 21"/>
                <a:gd name="T21" fmla="*/ 0 h 17"/>
                <a:gd name="T22" fmla="*/ 12 w 21"/>
                <a:gd name="T23" fmla="*/ 1 h 17"/>
                <a:gd name="T24" fmla="*/ 9 w 21"/>
                <a:gd name="T25" fmla="*/ 4 h 17"/>
                <a:gd name="T26" fmla="*/ 10 w 21"/>
                <a:gd name="T27" fmla="*/ 8 h 17"/>
                <a:gd name="T28" fmla="*/ 5 w 21"/>
                <a:gd name="T29" fmla="*/ 11 h 17"/>
                <a:gd name="T30" fmla="*/ 5 w 21"/>
                <a:gd name="T31" fmla="*/ 10 h 17"/>
                <a:gd name="T32" fmla="*/ 6 w 21"/>
                <a:gd name="T33" fmla="*/ 8 h 17"/>
                <a:gd name="T34" fmla="*/ 4 w 21"/>
                <a:gd name="T35" fmla="*/ 5 h 17"/>
                <a:gd name="T36" fmla="*/ 2 w 21"/>
                <a:gd name="T37" fmla="*/ 9 h 17"/>
                <a:gd name="T38" fmla="*/ 2 w 21"/>
                <a:gd name="T39" fmla="*/ 13 h 17"/>
                <a:gd name="T40" fmla="*/ 0 w 21"/>
                <a:gd name="T41" fmla="*/ 15 h 17"/>
                <a:gd name="T42" fmla="*/ 1 w 21"/>
                <a:gd name="T43" fmla="*/ 16 h 17"/>
                <a:gd name="T44" fmla="*/ 3 w 21"/>
                <a:gd name="T45" fmla="*/ 15 h 17"/>
                <a:gd name="T46" fmla="*/ 7 w 21"/>
                <a:gd name="T47" fmla="*/ 17 h 17"/>
                <a:gd name="T48" fmla="*/ 11 w 21"/>
                <a:gd name="T49" fmla="*/ 16 h 17"/>
                <a:gd name="T50" fmla="*/ 14 w 21"/>
                <a:gd name="T51" fmla="*/ 13 h 17"/>
                <a:gd name="T52" fmla="*/ 13 w 21"/>
                <a:gd name="T53" fmla="*/ 6 h 17"/>
                <a:gd name="T54" fmla="*/ 13 w 21"/>
                <a:gd name="T55" fmla="*/ 5 h 17"/>
                <a:gd name="T56" fmla="*/ 14 w 21"/>
                <a:gd name="T57" fmla="*/ 4 h 17"/>
                <a:gd name="T58" fmla="*/ 15 w 21"/>
                <a:gd name="T59" fmla="*/ 3 h 17"/>
                <a:gd name="T60" fmla="*/ 17 w 21"/>
                <a:gd name="T61" fmla="*/ 4 h 17"/>
                <a:gd name="T62" fmla="*/ 13 w 21"/>
                <a:gd name="T63" fmla="*/ 6 h 17"/>
                <a:gd name="T64" fmla="*/ 7 w 21"/>
                <a:gd name="T65" fmla="*/ 14 h 17"/>
                <a:gd name="T66" fmla="*/ 6 w 21"/>
                <a:gd name="T67" fmla="*/ 13 h 17"/>
                <a:gd name="T68" fmla="*/ 10 w 21"/>
                <a:gd name="T69" fmla="*/ 10 h 17"/>
                <a:gd name="T70" fmla="*/ 10 w 21"/>
                <a:gd name="T71" fmla="*/ 12 h 17"/>
                <a:gd name="T72" fmla="*/ 9 w 21"/>
                <a:gd name="T73" fmla="*/ 14 h 17"/>
                <a:gd name="T74" fmla="*/ 7 w 21"/>
                <a:gd name="T75" fmla="*/ 1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1" h="17">
                  <a:moveTo>
                    <a:pt x="14" y="13"/>
                  </a:moveTo>
                  <a:cubicBezTo>
                    <a:pt x="14" y="12"/>
                    <a:pt x="14" y="10"/>
                    <a:pt x="13" y="8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7" y="7"/>
                    <a:pt x="17" y="8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0" y="10"/>
                    <a:pt x="20" y="9"/>
                    <a:pt x="21" y="8"/>
                  </a:cubicBezTo>
                  <a:cubicBezTo>
                    <a:pt x="21" y="6"/>
                    <a:pt x="21" y="5"/>
                    <a:pt x="20" y="4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8" y="1"/>
                    <a:pt x="17" y="0"/>
                    <a:pt x="16" y="0"/>
                  </a:cubicBezTo>
                  <a:cubicBezTo>
                    <a:pt x="14" y="0"/>
                    <a:pt x="13" y="0"/>
                    <a:pt x="12" y="1"/>
                  </a:cubicBezTo>
                  <a:cubicBezTo>
                    <a:pt x="11" y="2"/>
                    <a:pt x="10" y="3"/>
                    <a:pt x="9" y="4"/>
                  </a:cubicBezTo>
                  <a:cubicBezTo>
                    <a:pt x="9" y="5"/>
                    <a:pt x="9" y="7"/>
                    <a:pt x="10" y="8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0"/>
                    <a:pt x="5" y="10"/>
                  </a:cubicBezTo>
                  <a:cubicBezTo>
                    <a:pt x="5" y="9"/>
                    <a:pt x="6" y="9"/>
                    <a:pt x="6" y="8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7"/>
                    <a:pt x="2" y="8"/>
                    <a:pt x="2" y="9"/>
                  </a:cubicBezTo>
                  <a:cubicBezTo>
                    <a:pt x="1" y="10"/>
                    <a:pt x="2" y="12"/>
                    <a:pt x="2" y="13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5" y="16"/>
                    <a:pt x="6" y="17"/>
                    <a:pt x="7" y="17"/>
                  </a:cubicBezTo>
                  <a:cubicBezTo>
                    <a:pt x="9" y="17"/>
                    <a:pt x="10" y="17"/>
                    <a:pt x="11" y="16"/>
                  </a:cubicBezTo>
                  <a:cubicBezTo>
                    <a:pt x="13" y="15"/>
                    <a:pt x="13" y="14"/>
                    <a:pt x="14" y="13"/>
                  </a:cubicBezTo>
                  <a:close/>
                  <a:moveTo>
                    <a:pt x="13" y="6"/>
                  </a:moveTo>
                  <a:cubicBezTo>
                    <a:pt x="13" y="6"/>
                    <a:pt x="13" y="5"/>
                    <a:pt x="13" y="5"/>
                  </a:cubicBezTo>
                  <a:cubicBezTo>
                    <a:pt x="13" y="4"/>
                    <a:pt x="13" y="4"/>
                    <a:pt x="14" y="4"/>
                  </a:cubicBezTo>
                  <a:cubicBezTo>
                    <a:pt x="14" y="3"/>
                    <a:pt x="15" y="3"/>
                    <a:pt x="15" y="3"/>
                  </a:cubicBezTo>
                  <a:cubicBezTo>
                    <a:pt x="16" y="3"/>
                    <a:pt x="16" y="4"/>
                    <a:pt x="17" y="4"/>
                  </a:cubicBezTo>
                  <a:lnTo>
                    <a:pt x="13" y="6"/>
                  </a:lnTo>
                  <a:close/>
                  <a:moveTo>
                    <a:pt x="7" y="14"/>
                  </a:moveTo>
                  <a:cubicBezTo>
                    <a:pt x="7" y="14"/>
                    <a:pt x="6" y="14"/>
                    <a:pt x="6" y="13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1"/>
                    <a:pt x="10" y="12"/>
                    <a:pt x="10" y="12"/>
                  </a:cubicBezTo>
                  <a:cubicBezTo>
                    <a:pt x="10" y="13"/>
                    <a:pt x="10" y="13"/>
                    <a:pt x="9" y="14"/>
                  </a:cubicBezTo>
                  <a:cubicBezTo>
                    <a:pt x="9" y="14"/>
                    <a:pt x="8" y="14"/>
                    <a:pt x="7" y="14"/>
                  </a:cubicBezTo>
                  <a:close/>
                </a:path>
              </a:pathLst>
            </a:custGeom>
            <a:solidFill>
              <a:srgbClr val="82B3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80" name="Freeform 292">
              <a:extLst>
                <a:ext uri="{FF2B5EF4-FFF2-40B4-BE49-F238E27FC236}">
                  <a16:creationId xmlns:a16="http://schemas.microsoft.com/office/drawing/2014/main" id="{2DF19CDA-A7BC-4E4A-979A-CD6D0A70EA0A}"/>
                </a:ext>
              </a:extLst>
            </p:cNvPr>
            <p:cNvSpPr>
              <a:spLocks/>
            </p:cNvSpPr>
            <p:nvPr/>
          </p:nvSpPr>
          <p:spPr bwMode="auto">
            <a:xfrm>
              <a:off x="8862580" y="2209800"/>
              <a:ext cx="185738" cy="112713"/>
            </a:xfrm>
            <a:custGeom>
              <a:avLst/>
              <a:gdLst>
                <a:gd name="T0" fmla="*/ 0 w 117"/>
                <a:gd name="T1" fmla="*/ 47 h 71"/>
                <a:gd name="T2" fmla="*/ 71 w 117"/>
                <a:gd name="T3" fmla="*/ 0 h 71"/>
                <a:gd name="T4" fmla="*/ 117 w 117"/>
                <a:gd name="T5" fmla="*/ 71 h 71"/>
                <a:gd name="T6" fmla="*/ 0 w 117"/>
                <a:gd name="T7" fmla="*/ 47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7" h="71">
                  <a:moveTo>
                    <a:pt x="0" y="47"/>
                  </a:moveTo>
                  <a:lnTo>
                    <a:pt x="71" y="0"/>
                  </a:lnTo>
                  <a:lnTo>
                    <a:pt x="117" y="71"/>
                  </a:lnTo>
                  <a:lnTo>
                    <a:pt x="0" y="47"/>
                  </a:lnTo>
                  <a:close/>
                </a:path>
              </a:pathLst>
            </a:custGeom>
            <a:solidFill>
              <a:srgbClr val="2C5B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81" name="Freeform 293">
              <a:extLst>
                <a:ext uri="{FF2B5EF4-FFF2-40B4-BE49-F238E27FC236}">
                  <a16:creationId xmlns:a16="http://schemas.microsoft.com/office/drawing/2014/main" id="{D9EAF53C-267B-4C32-BC56-7B7710F365C6}"/>
                </a:ext>
              </a:extLst>
            </p:cNvPr>
            <p:cNvSpPr>
              <a:spLocks/>
            </p:cNvSpPr>
            <p:nvPr/>
          </p:nvSpPr>
          <p:spPr bwMode="auto">
            <a:xfrm>
              <a:off x="9149918" y="3248025"/>
              <a:ext cx="185738" cy="112713"/>
            </a:xfrm>
            <a:custGeom>
              <a:avLst/>
              <a:gdLst>
                <a:gd name="T0" fmla="*/ 117 w 117"/>
                <a:gd name="T1" fmla="*/ 26 h 71"/>
                <a:gd name="T2" fmla="*/ 45 w 117"/>
                <a:gd name="T3" fmla="*/ 71 h 71"/>
                <a:gd name="T4" fmla="*/ 0 w 117"/>
                <a:gd name="T5" fmla="*/ 0 h 71"/>
                <a:gd name="T6" fmla="*/ 117 w 117"/>
                <a:gd name="T7" fmla="*/ 26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7" h="71">
                  <a:moveTo>
                    <a:pt x="117" y="26"/>
                  </a:moveTo>
                  <a:lnTo>
                    <a:pt x="45" y="71"/>
                  </a:lnTo>
                  <a:lnTo>
                    <a:pt x="0" y="0"/>
                  </a:lnTo>
                  <a:lnTo>
                    <a:pt x="117" y="26"/>
                  </a:lnTo>
                  <a:close/>
                </a:path>
              </a:pathLst>
            </a:custGeom>
            <a:solidFill>
              <a:srgbClr val="2C5B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82" name="Freeform 294">
              <a:extLst>
                <a:ext uri="{FF2B5EF4-FFF2-40B4-BE49-F238E27FC236}">
                  <a16:creationId xmlns:a16="http://schemas.microsoft.com/office/drawing/2014/main" id="{52B53FA6-298E-4487-8C1B-451897140E2D}"/>
                </a:ext>
              </a:extLst>
            </p:cNvPr>
            <p:cNvSpPr>
              <a:spLocks/>
            </p:cNvSpPr>
            <p:nvPr/>
          </p:nvSpPr>
          <p:spPr bwMode="auto">
            <a:xfrm>
              <a:off x="8460943" y="2265363"/>
              <a:ext cx="1136650" cy="1162050"/>
            </a:xfrm>
            <a:custGeom>
              <a:avLst/>
              <a:gdLst>
                <a:gd name="T0" fmla="*/ 716 w 716"/>
                <a:gd name="T1" fmla="*/ 526 h 732"/>
                <a:gd name="T2" fmla="*/ 499 w 716"/>
                <a:gd name="T3" fmla="*/ 732 h 732"/>
                <a:gd name="T4" fmla="*/ 0 w 716"/>
                <a:gd name="T5" fmla="*/ 207 h 732"/>
                <a:gd name="T6" fmla="*/ 215 w 716"/>
                <a:gd name="T7" fmla="*/ 0 h 732"/>
                <a:gd name="T8" fmla="*/ 716 w 716"/>
                <a:gd name="T9" fmla="*/ 526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6" h="732">
                  <a:moveTo>
                    <a:pt x="716" y="526"/>
                  </a:moveTo>
                  <a:lnTo>
                    <a:pt x="499" y="732"/>
                  </a:lnTo>
                  <a:lnTo>
                    <a:pt x="0" y="207"/>
                  </a:lnTo>
                  <a:lnTo>
                    <a:pt x="215" y="0"/>
                  </a:lnTo>
                  <a:lnTo>
                    <a:pt x="716" y="526"/>
                  </a:lnTo>
                  <a:close/>
                </a:path>
              </a:pathLst>
            </a:custGeom>
            <a:solidFill>
              <a:srgbClr val="82B3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83" name="Freeform 295">
              <a:extLst>
                <a:ext uri="{FF2B5EF4-FFF2-40B4-BE49-F238E27FC236}">
                  <a16:creationId xmlns:a16="http://schemas.microsoft.com/office/drawing/2014/main" id="{73FC7E27-F140-4C0D-A9F3-983F7455D412}"/>
                </a:ext>
              </a:extLst>
            </p:cNvPr>
            <p:cNvSpPr>
              <a:spLocks/>
            </p:cNvSpPr>
            <p:nvPr/>
          </p:nvSpPr>
          <p:spPr bwMode="auto">
            <a:xfrm>
              <a:off x="8495868" y="2303463"/>
              <a:ext cx="1063625" cy="1085850"/>
            </a:xfrm>
            <a:custGeom>
              <a:avLst/>
              <a:gdLst>
                <a:gd name="T0" fmla="*/ 0 w 670"/>
                <a:gd name="T1" fmla="*/ 183 h 684"/>
                <a:gd name="T2" fmla="*/ 193 w 670"/>
                <a:gd name="T3" fmla="*/ 0 h 684"/>
                <a:gd name="T4" fmla="*/ 670 w 670"/>
                <a:gd name="T5" fmla="*/ 502 h 684"/>
                <a:gd name="T6" fmla="*/ 479 w 670"/>
                <a:gd name="T7" fmla="*/ 684 h 684"/>
                <a:gd name="T8" fmla="*/ 0 w 670"/>
                <a:gd name="T9" fmla="*/ 183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0" h="684">
                  <a:moveTo>
                    <a:pt x="0" y="183"/>
                  </a:moveTo>
                  <a:lnTo>
                    <a:pt x="193" y="0"/>
                  </a:lnTo>
                  <a:lnTo>
                    <a:pt x="670" y="502"/>
                  </a:lnTo>
                  <a:lnTo>
                    <a:pt x="479" y="684"/>
                  </a:lnTo>
                  <a:lnTo>
                    <a:pt x="0" y="183"/>
                  </a:lnTo>
                  <a:close/>
                </a:path>
              </a:pathLst>
            </a:custGeom>
            <a:solidFill>
              <a:srgbClr val="2C5B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84" name="Freeform 296">
              <a:extLst>
                <a:ext uri="{FF2B5EF4-FFF2-40B4-BE49-F238E27FC236}">
                  <a16:creationId xmlns:a16="http://schemas.microsoft.com/office/drawing/2014/main" id="{9756E7C9-3515-436A-81FE-7846BB81970A}"/>
                </a:ext>
              </a:extLst>
            </p:cNvPr>
            <p:cNvSpPr>
              <a:spLocks/>
            </p:cNvSpPr>
            <p:nvPr/>
          </p:nvSpPr>
          <p:spPr bwMode="auto">
            <a:xfrm>
              <a:off x="8530793" y="2338388"/>
              <a:ext cx="993775" cy="1016000"/>
            </a:xfrm>
            <a:custGeom>
              <a:avLst/>
              <a:gdLst>
                <a:gd name="T0" fmla="*/ 0 w 626"/>
                <a:gd name="T1" fmla="*/ 161 h 640"/>
                <a:gd name="T2" fmla="*/ 171 w 626"/>
                <a:gd name="T3" fmla="*/ 0 h 640"/>
                <a:gd name="T4" fmla="*/ 626 w 626"/>
                <a:gd name="T5" fmla="*/ 480 h 640"/>
                <a:gd name="T6" fmla="*/ 457 w 626"/>
                <a:gd name="T7" fmla="*/ 640 h 640"/>
                <a:gd name="T8" fmla="*/ 0 w 626"/>
                <a:gd name="T9" fmla="*/ 161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6" h="640">
                  <a:moveTo>
                    <a:pt x="0" y="161"/>
                  </a:moveTo>
                  <a:lnTo>
                    <a:pt x="171" y="0"/>
                  </a:lnTo>
                  <a:lnTo>
                    <a:pt x="626" y="480"/>
                  </a:lnTo>
                  <a:lnTo>
                    <a:pt x="457" y="640"/>
                  </a:lnTo>
                  <a:lnTo>
                    <a:pt x="0" y="161"/>
                  </a:lnTo>
                  <a:close/>
                </a:path>
              </a:pathLst>
            </a:custGeom>
            <a:solidFill>
              <a:srgbClr val="82B3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85" name="Freeform 297">
              <a:extLst>
                <a:ext uri="{FF2B5EF4-FFF2-40B4-BE49-F238E27FC236}">
                  <a16:creationId xmlns:a16="http://schemas.microsoft.com/office/drawing/2014/main" id="{0DDE36AF-AC16-4879-A7DC-DBBD4839FBDC}"/>
                </a:ext>
              </a:extLst>
            </p:cNvPr>
            <p:cNvSpPr>
              <a:spLocks/>
            </p:cNvSpPr>
            <p:nvPr/>
          </p:nvSpPr>
          <p:spPr bwMode="auto">
            <a:xfrm>
              <a:off x="8808605" y="2627313"/>
              <a:ext cx="438150" cy="438150"/>
            </a:xfrm>
            <a:custGeom>
              <a:avLst/>
              <a:gdLst>
                <a:gd name="T0" fmla="*/ 113 w 139"/>
                <a:gd name="T1" fmla="*/ 115 h 139"/>
                <a:gd name="T2" fmla="*/ 24 w 139"/>
                <a:gd name="T3" fmla="*/ 113 h 139"/>
                <a:gd name="T4" fmla="*/ 26 w 139"/>
                <a:gd name="T5" fmla="*/ 24 h 139"/>
                <a:gd name="T6" fmla="*/ 115 w 139"/>
                <a:gd name="T7" fmla="*/ 26 h 139"/>
                <a:gd name="T8" fmla="*/ 113 w 139"/>
                <a:gd name="T9" fmla="*/ 11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" h="139">
                  <a:moveTo>
                    <a:pt x="113" y="115"/>
                  </a:moveTo>
                  <a:cubicBezTo>
                    <a:pt x="88" y="139"/>
                    <a:pt x="48" y="138"/>
                    <a:pt x="24" y="113"/>
                  </a:cubicBezTo>
                  <a:cubicBezTo>
                    <a:pt x="0" y="88"/>
                    <a:pt x="1" y="48"/>
                    <a:pt x="26" y="24"/>
                  </a:cubicBezTo>
                  <a:cubicBezTo>
                    <a:pt x="52" y="0"/>
                    <a:pt x="91" y="1"/>
                    <a:pt x="115" y="26"/>
                  </a:cubicBezTo>
                  <a:cubicBezTo>
                    <a:pt x="139" y="51"/>
                    <a:pt x="138" y="91"/>
                    <a:pt x="113" y="115"/>
                  </a:cubicBezTo>
                  <a:close/>
                </a:path>
              </a:pathLst>
            </a:custGeom>
            <a:solidFill>
              <a:srgbClr val="2C5B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86" name="Freeform 298">
              <a:extLst>
                <a:ext uri="{FF2B5EF4-FFF2-40B4-BE49-F238E27FC236}">
                  <a16:creationId xmlns:a16="http://schemas.microsoft.com/office/drawing/2014/main" id="{4BB7C893-8BE0-4068-83B4-C064815DB60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46705" y="2665413"/>
              <a:ext cx="361950" cy="361950"/>
            </a:xfrm>
            <a:custGeom>
              <a:avLst/>
              <a:gdLst>
                <a:gd name="T0" fmla="*/ 61 w 115"/>
                <a:gd name="T1" fmla="*/ 2 h 115"/>
                <a:gd name="T2" fmla="*/ 62 w 115"/>
                <a:gd name="T3" fmla="*/ 2 h 115"/>
                <a:gd name="T4" fmla="*/ 61 w 115"/>
                <a:gd name="T5" fmla="*/ 2 h 115"/>
                <a:gd name="T6" fmla="*/ 62 w 115"/>
                <a:gd name="T7" fmla="*/ 2 h 115"/>
                <a:gd name="T8" fmla="*/ 108 w 115"/>
                <a:gd name="T9" fmla="*/ 85 h 115"/>
                <a:gd name="T10" fmla="*/ 115 w 115"/>
                <a:gd name="T11" fmla="*/ 64 h 115"/>
                <a:gd name="T12" fmla="*/ 115 w 115"/>
                <a:gd name="T13" fmla="*/ 64 h 115"/>
                <a:gd name="T14" fmla="*/ 114 w 115"/>
                <a:gd name="T15" fmla="*/ 49 h 115"/>
                <a:gd name="T16" fmla="*/ 109 w 115"/>
                <a:gd name="T17" fmla="*/ 33 h 115"/>
                <a:gd name="T18" fmla="*/ 108 w 115"/>
                <a:gd name="T19" fmla="*/ 31 h 115"/>
                <a:gd name="T20" fmla="*/ 103 w 115"/>
                <a:gd name="T21" fmla="*/ 23 h 115"/>
                <a:gd name="T22" fmla="*/ 94 w 115"/>
                <a:gd name="T23" fmla="*/ 13 h 115"/>
                <a:gd name="T24" fmla="*/ 91 w 115"/>
                <a:gd name="T25" fmla="*/ 11 h 115"/>
                <a:gd name="T26" fmla="*/ 83 w 115"/>
                <a:gd name="T27" fmla="*/ 6 h 115"/>
                <a:gd name="T28" fmla="*/ 75 w 115"/>
                <a:gd name="T29" fmla="*/ 3 h 115"/>
                <a:gd name="T30" fmla="*/ 62 w 115"/>
                <a:gd name="T31" fmla="*/ 0 h 115"/>
                <a:gd name="T32" fmla="*/ 58 w 115"/>
                <a:gd name="T33" fmla="*/ 0 h 115"/>
                <a:gd name="T34" fmla="*/ 53 w 115"/>
                <a:gd name="T35" fmla="*/ 0 h 115"/>
                <a:gd name="T36" fmla="*/ 45 w 115"/>
                <a:gd name="T37" fmla="*/ 2 h 115"/>
                <a:gd name="T38" fmla="*/ 44 w 115"/>
                <a:gd name="T39" fmla="*/ 2 h 115"/>
                <a:gd name="T40" fmla="*/ 21 w 115"/>
                <a:gd name="T41" fmla="*/ 13 h 115"/>
                <a:gd name="T42" fmla="*/ 19 w 115"/>
                <a:gd name="T43" fmla="*/ 15 h 115"/>
                <a:gd name="T44" fmla="*/ 15 w 115"/>
                <a:gd name="T45" fmla="*/ 20 h 115"/>
                <a:gd name="T46" fmla="*/ 9 w 115"/>
                <a:gd name="T47" fmla="*/ 28 h 115"/>
                <a:gd name="T48" fmla="*/ 6 w 115"/>
                <a:gd name="T49" fmla="*/ 33 h 115"/>
                <a:gd name="T50" fmla="*/ 3 w 115"/>
                <a:gd name="T51" fmla="*/ 41 h 115"/>
                <a:gd name="T52" fmla="*/ 1 w 115"/>
                <a:gd name="T53" fmla="*/ 52 h 115"/>
                <a:gd name="T54" fmla="*/ 3 w 115"/>
                <a:gd name="T55" fmla="*/ 74 h 115"/>
                <a:gd name="T56" fmla="*/ 16 w 115"/>
                <a:gd name="T57" fmla="*/ 97 h 115"/>
                <a:gd name="T58" fmla="*/ 67 w 115"/>
                <a:gd name="T59" fmla="*/ 114 h 115"/>
                <a:gd name="T60" fmla="*/ 97 w 115"/>
                <a:gd name="T61" fmla="*/ 99 h 115"/>
                <a:gd name="T62" fmla="*/ 75 w 115"/>
                <a:gd name="T63" fmla="*/ 110 h 115"/>
                <a:gd name="T64" fmla="*/ 52 w 115"/>
                <a:gd name="T65" fmla="*/ 112 h 115"/>
                <a:gd name="T66" fmla="*/ 6 w 115"/>
                <a:gd name="T67" fmla="*/ 76 h 115"/>
                <a:gd name="T68" fmla="*/ 3 w 115"/>
                <a:gd name="T69" fmla="*/ 64 h 115"/>
                <a:gd name="T70" fmla="*/ 4 w 115"/>
                <a:gd name="T71" fmla="*/ 45 h 115"/>
                <a:gd name="T72" fmla="*/ 5 w 115"/>
                <a:gd name="T73" fmla="*/ 41 h 115"/>
                <a:gd name="T74" fmla="*/ 8 w 115"/>
                <a:gd name="T75" fmla="*/ 33 h 115"/>
                <a:gd name="T76" fmla="*/ 12 w 115"/>
                <a:gd name="T77" fmla="*/ 26 h 115"/>
                <a:gd name="T78" fmla="*/ 20 w 115"/>
                <a:gd name="T79" fmla="*/ 17 h 115"/>
                <a:gd name="T80" fmla="*/ 22 w 115"/>
                <a:gd name="T81" fmla="*/ 16 h 115"/>
                <a:gd name="T82" fmla="*/ 34 w 115"/>
                <a:gd name="T83" fmla="*/ 8 h 115"/>
                <a:gd name="T84" fmla="*/ 46 w 115"/>
                <a:gd name="T85" fmla="*/ 3 h 115"/>
                <a:gd name="T86" fmla="*/ 50 w 115"/>
                <a:gd name="T87" fmla="*/ 3 h 115"/>
                <a:gd name="T88" fmla="*/ 57 w 115"/>
                <a:gd name="T89" fmla="*/ 2 h 115"/>
                <a:gd name="T90" fmla="*/ 58 w 115"/>
                <a:gd name="T91" fmla="*/ 2 h 115"/>
                <a:gd name="T92" fmla="*/ 66 w 115"/>
                <a:gd name="T93" fmla="*/ 3 h 115"/>
                <a:gd name="T94" fmla="*/ 67 w 115"/>
                <a:gd name="T95" fmla="*/ 3 h 115"/>
                <a:gd name="T96" fmla="*/ 70 w 115"/>
                <a:gd name="T97" fmla="*/ 4 h 115"/>
                <a:gd name="T98" fmla="*/ 74 w 115"/>
                <a:gd name="T99" fmla="*/ 5 h 115"/>
                <a:gd name="T100" fmla="*/ 77 w 115"/>
                <a:gd name="T101" fmla="*/ 6 h 115"/>
                <a:gd name="T102" fmla="*/ 85 w 115"/>
                <a:gd name="T103" fmla="*/ 9 h 115"/>
                <a:gd name="T104" fmla="*/ 88 w 115"/>
                <a:gd name="T105" fmla="*/ 11 h 115"/>
                <a:gd name="T106" fmla="*/ 94 w 115"/>
                <a:gd name="T107" fmla="*/ 16 h 115"/>
                <a:gd name="T108" fmla="*/ 100 w 115"/>
                <a:gd name="T109" fmla="*/ 22 h 115"/>
                <a:gd name="T110" fmla="*/ 107 w 115"/>
                <a:gd name="T111" fmla="*/ 32 h 115"/>
                <a:gd name="T112" fmla="*/ 110 w 115"/>
                <a:gd name="T113" fmla="*/ 40 h 115"/>
                <a:gd name="T114" fmla="*/ 113 w 115"/>
                <a:gd name="T115" fmla="*/ 56 h 115"/>
                <a:gd name="T116" fmla="*/ 109 w 115"/>
                <a:gd name="T117" fmla="*/ 77 h 115"/>
                <a:gd name="T118" fmla="*/ 101 w 115"/>
                <a:gd name="T119" fmla="*/ 91 h 115"/>
                <a:gd name="T120" fmla="*/ 75 w 115"/>
                <a:gd name="T121" fmla="*/ 110 h 115"/>
                <a:gd name="T122" fmla="*/ 61 w 115"/>
                <a:gd name="T123" fmla="*/ 2 h 115"/>
                <a:gd name="T124" fmla="*/ 62 w 115"/>
                <a:gd name="T125" fmla="*/ 2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5" h="115">
                  <a:moveTo>
                    <a:pt x="62" y="2"/>
                  </a:moveTo>
                  <a:cubicBezTo>
                    <a:pt x="61" y="2"/>
                    <a:pt x="61" y="2"/>
                    <a:pt x="61" y="2"/>
                  </a:cubicBezTo>
                  <a:cubicBezTo>
                    <a:pt x="63" y="2"/>
                    <a:pt x="65" y="3"/>
                    <a:pt x="66" y="3"/>
                  </a:cubicBezTo>
                  <a:cubicBezTo>
                    <a:pt x="65" y="3"/>
                    <a:pt x="63" y="2"/>
                    <a:pt x="62" y="2"/>
                  </a:cubicBezTo>
                  <a:close/>
                  <a:moveTo>
                    <a:pt x="62" y="2"/>
                  </a:moveTo>
                  <a:cubicBezTo>
                    <a:pt x="61" y="2"/>
                    <a:pt x="61" y="2"/>
                    <a:pt x="61" y="2"/>
                  </a:cubicBezTo>
                  <a:cubicBezTo>
                    <a:pt x="63" y="2"/>
                    <a:pt x="65" y="3"/>
                    <a:pt x="66" y="3"/>
                  </a:cubicBezTo>
                  <a:cubicBezTo>
                    <a:pt x="65" y="3"/>
                    <a:pt x="63" y="2"/>
                    <a:pt x="62" y="2"/>
                  </a:cubicBezTo>
                  <a:close/>
                  <a:moveTo>
                    <a:pt x="103" y="92"/>
                  </a:moveTo>
                  <a:cubicBezTo>
                    <a:pt x="105" y="90"/>
                    <a:pt x="106" y="88"/>
                    <a:pt x="108" y="85"/>
                  </a:cubicBezTo>
                  <a:cubicBezTo>
                    <a:pt x="109" y="83"/>
                    <a:pt x="110" y="80"/>
                    <a:pt x="111" y="78"/>
                  </a:cubicBezTo>
                  <a:cubicBezTo>
                    <a:pt x="113" y="73"/>
                    <a:pt x="114" y="69"/>
                    <a:pt x="115" y="64"/>
                  </a:cubicBezTo>
                  <a:cubicBezTo>
                    <a:pt x="115" y="64"/>
                    <a:pt x="115" y="64"/>
                    <a:pt x="115" y="64"/>
                  </a:cubicBezTo>
                  <a:cubicBezTo>
                    <a:pt x="115" y="64"/>
                    <a:pt x="115" y="64"/>
                    <a:pt x="115" y="64"/>
                  </a:cubicBezTo>
                  <a:cubicBezTo>
                    <a:pt x="115" y="61"/>
                    <a:pt x="115" y="57"/>
                    <a:pt x="115" y="53"/>
                  </a:cubicBezTo>
                  <a:cubicBezTo>
                    <a:pt x="115" y="52"/>
                    <a:pt x="115" y="51"/>
                    <a:pt x="114" y="49"/>
                  </a:cubicBezTo>
                  <a:cubicBezTo>
                    <a:pt x="114" y="46"/>
                    <a:pt x="113" y="42"/>
                    <a:pt x="112" y="38"/>
                  </a:cubicBezTo>
                  <a:cubicBezTo>
                    <a:pt x="111" y="37"/>
                    <a:pt x="110" y="35"/>
                    <a:pt x="109" y="33"/>
                  </a:cubicBezTo>
                  <a:cubicBezTo>
                    <a:pt x="109" y="33"/>
                    <a:pt x="109" y="33"/>
                    <a:pt x="109" y="33"/>
                  </a:cubicBezTo>
                  <a:cubicBezTo>
                    <a:pt x="109" y="32"/>
                    <a:pt x="109" y="31"/>
                    <a:pt x="108" y="31"/>
                  </a:cubicBezTo>
                  <a:cubicBezTo>
                    <a:pt x="107" y="28"/>
                    <a:pt x="105" y="26"/>
                    <a:pt x="103" y="23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102" y="21"/>
                    <a:pt x="101" y="20"/>
                    <a:pt x="99" y="18"/>
                  </a:cubicBezTo>
                  <a:cubicBezTo>
                    <a:pt x="97" y="16"/>
                    <a:pt x="96" y="14"/>
                    <a:pt x="94" y="13"/>
                  </a:cubicBezTo>
                  <a:cubicBezTo>
                    <a:pt x="93" y="13"/>
                    <a:pt x="93" y="13"/>
                    <a:pt x="93" y="13"/>
                  </a:cubicBezTo>
                  <a:cubicBezTo>
                    <a:pt x="92" y="12"/>
                    <a:pt x="92" y="11"/>
                    <a:pt x="91" y="11"/>
                  </a:cubicBezTo>
                  <a:cubicBezTo>
                    <a:pt x="89" y="10"/>
                    <a:pt x="87" y="8"/>
                    <a:pt x="86" y="7"/>
                  </a:cubicBezTo>
                  <a:cubicBezTo>
                    <a:pt x="85" y="7"/>
                    <a:pt x="84" y="6"/>
                    <a:pt x="83" y="6"/>
                  </a:cubicBezTo>
                  <a:cubicBezTo>
                    <a:pt x="81" y="5"/>
                    <a:pt x="80" y="5"/>
                    <a:pt x="79" y="4"/>
                  </a:cubicBezTo>
                  <a:cubicBezTo>
                    <a:pt x="78" y="4"/>
                    <a:pt x="76" y="3"/>
                    <a:pt x="75" y="3"/>
                  </a:cubicBezTo>
                  <a:cubicBezTo>
                    <a:pt x="73" y="2"/>
                    <a:pt x="71" y="2"/>
                    <a:pt x="69" y="1"/>
                  </a:cubicBezTo>
                  <a:cubicBezTo>
                    <a:pt x="67" y="1"/>
                    <a:pt x="64" y="1"/>
                    <a:pt x="62" y="0"/>
                  </a:cubicBezTo>
                  <a:cubicBezTo>
                    <a:pt x="62" y="0"/>
                    <a:pt x="61" y="0"/>
                    <a:pt x="60" y="0"/>
                  </a:cubicBezTo>
                  <a:cubicBezTo>
                    <a:pt x="59" y="0"/>
                    <a:pt x="58" y="0"/>
                    <a:pt x="58" y="0"/>
                  </a:cubicBezTo>
                  <a:cubicBezTo>
                    <a:pt x="57" y="0"/>
                    <a:pt x="57" y="0"/>
                    <a:pt x="56" y="0"/>
                  </a:cubicBezTo>
                  <a:cubicBezTo>
                    <a:pt x="55" y="0"/>
                    <a:pt x="54" y="0"/>
                    <a:pt x="53" y="0"/>
                  </a:cubicBezTo>
                  <a:cubicBezTo>
                    <a:pt x="50" y="1"/>
                    <a:pt x="48" y="1"/>
                    <a:pt x="45" y="2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39" y="3"/>
                    <a:pt x="35" y="5"/>
                    <a:pt x="31" y="7"/>
                  </a:cubicBezTo>
                  <a:cubicBezTo>
                    <a:pt x="27" y="9"/>
                    <a:pt x="24" y="11"/>
                    <a:pt x="21" y="13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0" y="14"/>
                    <a:pt x="20" y="15"/>
                    <a:pt x="19" y="15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7" y="17"/>
                    <a:pt x="16" y="18"/>
                    <a:pt x="15" y="20"/>
                  </a:cubicBezTo>
                  <a:cubicBezTo>
                    <a:pt x="13" y="21"/>
                    <a:pt x="12" y="23"/>
                    <a:pt x="10" y="25"/>
                  </a:cubicBezTo>
                  <a:cubicBezTo>
                    <a:pt x="10" y="26"/>
                    <a:pt x="9" y="27"/>
                    <a:pt x="9" y="28"/>
                  </a:cubicBezTo>
                  <a:cubicBezTo>
                    <a:pt x="8" y="29"/>
                    <a:pt x="8" y="30"/>
                    <a:pt x="7" y="31"/>
                  </a:cubicBezTo>
                  <a:cubicBezTo>
                    <a:pt x="7" y="31"/>
                    <a:pt x="7" y="32"/>
                    <a:pt x="6" y="33"/>
                  </a:cubicBezTo>
                  <a:cubicBezTo>
                    <a:pt x="5" y="35"/>
                    <a:pt x="4" y="37"/>
                    <a:pt x="3" y="40"/>
                  </a:cubicBezTo>
                  <a:cubicBezTo>
                    <a:pt x="3" y="40"/>
                    <a:pt x="3" y="41"/>
                    <a:pt x="3" y="41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2" y="45"/>
                    <a:pt x="1" y="48"/>
                    <a:pt x="1" y="52"/>
                  </a:cubicBezTo>
                  <a:cubicBezTo>
                    <a:pt x="1" y="55"/>
                    <a:pt x="0" y="59"/>
                    <a:pt x="1" y="62"/>
                  </a:cubicBezTo>
                  <a:cubicBezTo>
                    <a:pt x="1" y="66"/>
                    <a:pt x="2" y="70"/>
                    <a:pt x="3" y="74"/>
                  </a:cubicBezTo>
                  <a:cubicBezTo>
                    <a:pt x="3" y="74"/>
                    <a:pt x="3" y="74"/>
                    <a:pt x="3" y="74"/>
                  </a:cubicBezTo>
                  <a:cubicBezTo>
                    <a:pt x="6" y="82"/>
                    <a:pt x="10" y="90"/>
                    <a:pt x="16" y="97"/>
                  </a:cubicBezTo>
                  <a:cubicBezTo>
                    <a:pt x="27" y="108"/>
                    <a:pt x="41" y="114"/>
                    <a:pt x="55" y="115"/>
                  </a:cubicBezTo>
                  <a:cubicBezTo>
                    <a:pt x="59" y="115"/>
                    <a:pt x="63" y="115"/>
                    <a:pt x="67" y="114"/>
                  </a:cubicBezTo>
                  <a:cubicBezTo>
                    <a:pt x="70" y="113"/>
                    <a:pt x="74" y="112"/>
                    <a:pt x="77" y="111"/>
                  </a:cubicBezTo>
                  <a:cubicBezTo>
                    <a:pt x="84" y="109"/>
                    <a:pt x="91" y="105"/>
                    <a:pt x="97" y="99"/>
                  </a:cubicBezTo>
                  <a:cubicBezTo>
                    <a:pt x="99" y="97"/>
                    <a:pt x="101" y="94"/>
                    <a:pt x="103" y="92"/>
                  </a:cubicBezTo>
                  <a:close/>
                  <a:moveTo>
                    <a:pt x="75" y="110"/>
                  </a:moveTo>
                  <a:cubicBezTo>
                    <a:pt x="72" y="111"/>
                    <a:pt x="68" y="112"/>
                    <a:pt x="65" y="112"/>
                  </a:cubicBezTo>
                  <a:cubicBezTo>
                    <a:pt x="60" y="113"/>
                    <a:pt x="56" y="113"/>
                    <a:pt x="52" y="112"/>
                  </a:cubicBezTo>
                  <a:cubicBezTo>
                    <a:pt x="39" y="111"/>
                    <a:pt x="27" y="105"/>
                    <a:pt x="18" y="95"/>
                  </a:cubicBezTo>
                  <a:cubicBezTo>
                    <a:pt x="12" y="90"/>
                    <a:pt x="8" y="83"/>
                    <a:pt x="6" y="76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4" y="72"/>
                    <a:pt x="3" y="68"/>
                    <a:pt x="3" y="64"/>
                  </a:cubicBezTo>
                  <a:cubicBezTo>
                    <a:pt x="3" y="60"/>
                    <a:pt x="2" y="57"/>
                    <a:pt x="3" y="53"/>
                  </a:cubicBezTo>
                  <a:cubicBezTo>
                    <a:pt x="3" y="51"/>
                    <a:pt x="3" y="48"/>
                    <a:pt x="4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4"/>
                    <a:pt x="5" y="42"/>
                    <a:pt x="5" y="41"/>
                  </a:cubicBezTo>
                  <a:cubicBezTo>
                    <a:pt x="6" y="39"/>
                    <a:pt x="7" y="37"/>
                    <a:pt x="7" y="35"/>
                  </a:cubicBezTo>
                  <a:cubicBezTo>
                    <a:pt x="8" y="34"/>
                    <a:pt x="8" y="34"/>
                    <a:pt x="8" y="33"/>
                  </a:cubicBezTo>
                  <a:cubicBezTo>
                    <a:pt x="8" y="33"/>
                    <a:pt x="9" y="32"/>
                    <a:pt x="9" y="31"/>
                  </a:cubicBezTo>
                  <a:cubicBezTo>
                    <a:pt x="10" y="30"/>
                    <a:pt x="11" y="28"/>
                    <a:pt x="12" y="26"/>
                  </a:cubicBezTo>
                  <a:cubicBezTo>
                    <a:pt x="13" y="25"/>
                    <a:pt x="15" y="23"/>
                    <a:pt x="16" y="22"/>
                  </a:cubicBezTo>
                  <a:cubicBezTo>
                    <a:pt x="17" y="20"/>
                    <a:pt x="18" y="19"/>
                    <a:pt x="20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1" y="17"/>
                    <a:pt x="21" y="16"/>
                    <a:pt x="22" y="16"/>
                  </a:cubicBezTo>
                  <a:cubicBezTo>
                    <a:pt x="22" y="15"/>
                    <a:pt x="23" y="14"/>
                    <a:pt x="24" y="14"/>
                  </a:cubicBezTo>
                  <a:cubicBezTo>
                    <a:pt x="27" y="11"/>
                    <a:pt x="30" y="9"/>
                    <a:pt x="34" y="8"/>
                  </a:cubicBezTo>
                  <a:cubicBezTo>
                    <a:pt x="37" y="6"/>
                    <a:pt x="41" y="5"/>
                    <a:pt x="45" y="4"/>
                  </a:cubicBezTo>
                  <a:cubicBezTo>
                    <a:pt x="45" y="4"/>
                    <a:pt x="46" y="4"/>
                    <a:pt x="46" y="3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48" y="3"/>
                    <a:pt x="49" y="3"/>
                    <a:pt x="50" y="3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52" y="3"/>
                    <a:pt x="54" y="2"/>
                    <a:pt x="57" y="2"/>
                  </a:cubicBezTo>
                  <a:cubicBezTo>
                    <a:pt x="57" y="2"/>
                    <a:pt x="57" y="2"/>
                    <a:pt x="57" y="2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59" y="2"/>
                    <a:pt x="60" y="2"/>
                    <a:pt x="61" y="2"/>
                  </a:cubicBezTo>
                  <a:cubicBezTo>
                    <a:pt x="63" y="2"/>
                    <a:pt x="65" y="3"/>
                    <a:pt x="66" y="3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7" y="3"/>
                    <a:pt x="67" y="3"/>
                    <a:pt x="67" y="3"/>
                  </a:cubicBezTo>
                  <a:cubicBezTo>
                    <a:pt x="68" y="3"/>
                    <a:pt x="68" y="3"/>
                    <a:pt x="68" y="3"/>
                  </a:cubicBezTo>
                  <a:cubicBezTo>
                    <a:pt x="68" y="3"/>
                    <a:pt x="69" y="3"/>
                    <a:pt x="70" y="4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71" y="4"/>
                    <a:pt x="72" y="4"/>
                    <a:pt x="74" y="5"/>
                  </a:cubicBezTo>
                  <a:cubicBezTo>
                    <a:pt x="74" y="5"/>
                    <a:pt x="75" y="5"/>
                    <a:pt x="75" y="5"/>
                  </a:cubicBezTo>
                  <a:cubicBezTo>
                    <a:pt x="76" y="5"/>
                    <a:pt x="76" y="5"/>
                    <a:pt x="77" y="6"/>
                  </a:cubicBezTo>
                  <a:cubicBezTo>
                    <a:pt x="77" y="6"/>
                    <a:pt x="78" y="6"/>
                    <a:pt x="78" y="6"/>
                  </a:cubicBezTo>
                  <a:cubicBezTo>
                    <a:pt x="80" y="7"/>
                    <a:pt x="83" y="8"/>
                    <a:pt x="85" y="9"/>
                  </a:cubicBezTo>
                  <a:cubicBezTo>
                    <a:pt x="86" y="10"/>
                    <a:pt x="87" y="11"/>
                    <a:pt x="88" y="11"/>
                  </a:cubicBezTo>
                  <a:cubicBezTo>
                    <a:pt x="88" y="11"/>
                    <a:pt x="88" y="11"/>
                    <a:pt x="88" y="11"/>
                  </a:cubicBezTo>
                  <a:cubicBezTo>
                    <a:pt x="88" y="11"/>
                    <a:pt x="88" y="11"/>
                    <a:pt x="88" y="11"/>
                  </a:cubicBezTo>
                  <a:cubicBezTo>
                    <a:pt x="90" y="13"/>
                    <a:pt x="92" y="14"/>
                    <a:pt x="94" y="16"/>
                  </a:cubicBezTo>
                  <a:cubicBezTo>
                    <a:pt x="95" y="17"/>
                    <a:pt x="96" y="18"/>
                    <a:pt x="98" y="19"/>
                  </a:cubicBezTo>
                  <a:cubicBezTo>
                    <a:pt x="99" y="20"/>
                    <a:pt x="99" y="21"/>
                    <a:pt x="100" y="22"/>
                  </a:cubicBezTo>
                  <a:cubicBezTo>
                    <a:pt x="103" y="25"/>
                    <a:pt x="105" y="29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3"/>
                    <a:pt x="108" y="34"/>
                    <a:pt x="108" y="34"/>
                  </a:cubicBezTo>
                  <a:cubicBezTo>
                    <a:pt x="109" y="36"/>
                    <a:pt x="109" y="38"/>
                    <a:pt x="110" y="40"/>
                  </a:cubicBezTo>
                  <a:cubicBezTo>
                    <a:pt x="111" y="44"/>
                    <a:pt x="112" y="48"/>
                    <a:pt x="113" y="53"/>
                  </a:cubicBezTo>
                  <a:cubicBezTo>
                    <a:pt x="113" y="54"/>
                    <a:pt x="113" y="55"/>
                    <a:pt x="113" y="56"/>
                  </a:cubicBezTo>
                  <a:cubicBezTo>
                    <a:pt x="113" y="60"/>
                    <a:pt x="113" y="64"/>
                    <a:pt x="112" y="67"/>
                  </a:cubicBezTo>
                  <a:cubicBezTo>
                    <a:pt x="111" y="71"/>
                    <a:pt x="111" y="74"/>
                    <a:pt x="109" y="77"/>
                  </a:cubicBezTo>
                  <a:cubicBezTo>
                    <a:pt x="108" y="79"/>
                    <a:pt x="107" y="82"/>
                    <a:pt x="106" y="84"/>
                  </a:cubicBezTo>
                  <a:cubicBezTo>
                    <a:pt x="105" y="87"/>
                    <a:pt x="103" y="89"/>
                    <a:pt x="101" y="91"/>
                  </a:cubicBezTo>
                  <a:cubicBezTo>
                    <a:pt x="100" y="93"/>
                    <a:pt x="98" y="95"/>
                    <a:pt x="96" y="97"/>
                  </a:cubicBezTo>
                  <a:cubicBezTo>
                    <a:pt x="90" y="103"/>
                    <a:pt x="83" y="107"/>
                    <a:pt x="75" y="110"/>
                  </a:cubicBezTo>
                  <a:close/>
                  <a:moveTo>
                    <a:pt x="62" y="2"/>
                  </a:moveTo>
                  <a:cubicBezTo>
                    <a:pt x="61" y="2"/>
                    <a:pt x="61" y="2"/>
                    <a:pt x="61" y="2"/>
                  </a:cubicBezTo>
                  <a:cubicBezTo>
                    <a:pt x="63" y="2"/>
                    <a:pt x="65" y="3"/>
                    <a:pt x="66" y="3"/>
                  </a:cubicBezTo>
                  <a:cubicBezTo>
                    <a:pt x="65" y="3"/>
                    <a:pt x="63" y="2"/>
                    <a:pt x="62" y="2"/>
                  </a:cubicBezTo>
                  <a:close/>
                </a:path>
              </a:pathLst>
            </a:custGeom>
            <a:solidFill>
              <a:srgbClr val="82B3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87" name="Freeform 299">
              <a:extLst>
                <a:ext uri="{FF2B5EF4-FFF2-40B4-BE49-F238E27FC236}">
                  <a16:creationId xmlns:a16="http://schemas.microsoft.com/office/drawing/2014/main" id="{D7149F47-D22B-4E7D-83EE-5D38326DFE3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35605" y="2751138"/>
              <a:ext cx="192088" cy="185738"/>
            </a:xfrm>
            <a:custGeom>
              <a:avLst/>
              <a:gdLst>
                <a:gd name="T0" fmla="*/ 42 w 61"/>
                <a:gd name="T1" fmla="*/ 43 h 59"/>
                <a:gd name="T2" fmla="*/ 38 w 61"/>
                <a:gd name="T3" fmla="*/ 28 h 59"/>
                <a:gd name="T4" fmla="*/ 50 w 61"/>
                <a:gd name="T5" fmla="*/ 16 h 59"/>
                <a:gd name="T6" fmla="*/ 50 w 61"/>
                <a:gd name="T7" fmla="*/ 20 h 59"/>
                <a:gd name="T8" fmla="*/ 51 w 61"/>
                <a:gd name="T9" fmla="*/ 26 h 59"/>
                <a:gd name="T10" fmla="*/ 61 w 61"/>
                <a:gd name="T11" fmla="*/ 24 h 59"/>
                <a:gd name="T12" fmla="*/ 61 w 61"/>
                <a:gd name="T13" fmla="*/ 18 h 59"/>
                <a:gd name="T14" fmla="*/ 57 w 61"/>
                <a:gd name="T15" fmla="*/ 9 h 59"/>
                <a:gd name="T16" fmla="*/ 56 w 61"/>
                <a:gd name="T17" fmla="*/ 2 h 59"/>
                <a:gd name="T18" fmla="*/ 47 w 61"/>
                <a:gd name="T19" fmla="*/ 1 h 59"/>
                <a:gd name="T20" fmla="*/ 29 w 61"/>
                <a:gd name="T21" fmla="*/ 5 h 59"/>
                <a:gd name="T22" fmla="*/ 26 w 61"/>
                <a:gd name="T23" fmla="*/ 7 h 59"/>
                <a:gd name="T24" fmla="*/ 23 w 61"/>
                <a:gd name="T25" fmla="*/ 16 h 59"/>
                <a:gd name="T26" fmla="*/ 23 w 61"/>
                <a:gd name="T27" fmla="*/ 19 h 59"/>
                <a:gd name="T28" fmla="*/ 25 w 61"/>
                <a:gd name="T29" fmla="*/ 28 h 59"/>
                <a:gd name="T30" fmla="*/ 13 w 61"/>
                <a:gd name="T31" fmla="*/ 42 h 59"/>
                <a:gd name="T32" fmla="*/ 14 w 61"/>
                <a:gd name="T33" fmla="*/ 33 h 59"/>
                <a:gd name="T34" fmla="*/ 15 w 61"/>
                <a:gd name="T35" fmla="*/ 31 h 59"/>
                <a:gd name="T36" fmla="*/ 6 w 61"/>
                <a:gd name="T37" fmla="*/ 23 h 59"/>
                <a:gd name="T38" fmla="*/ 1 w 61"/>
                <a:gd name="T39" fmla="*/ 37 h 59"/>
                <a:gd name="T40" fmla="*/ 3 w 61"/>
                <a:gd name="T41" fmla="*/ 47 h 59"/>
                <a:gd name="T42" fmla="*/ 0 w 61"/>
                <a:gd name="T43" fmla="*/ 55 h 59"/>
                <a:gd name="T44" fmla="*/ 10 w 61"/>
                <a:gd name="T45" fmla="*/ 54 h 59"/>
                <a:gd name="T46" fmla="*/ 13 w 61"/>
                <a:gd name="T47" fmla="*/ 56 h 59"/>
                <a:gd name="T48" fmla="*/ 32 w 61"/>
                <a:gd name="T49" fmla="*/ 57 h 59"/>
                <a:gd name="T50" fmla="*/ 36 w 61"/>
                <a:gd name="T51" fmla="*/ 53 h 59"/>
                <a:gd name="T52" fmla="*/ 34 w 61"/>
                <a:gd name="T53" fmla="*/ 18 h 59"/>
                <a:gd name="T54" fmla="*/ 34 w 61"/>
                <a:gd name="T55" fmla="*/ 16 h 59"/>
                <a:gd name="T56" fmla="*/ 38 w 61"/>
                <a:gd name="T57" fmla="*/ 11 h 59"/>
                <a:gd name="T58" fmla="*/ 46 w 61"/>
                <a:gd name="T59" fmla="*/ 11 h 59"/>
                <a:gd name="T60" fmla="*/ 35 w 61"/>
                <a:gd name="T61" fmla="*/ 20 h 59"/>
                <a:gd name="T62" fmla="*/ 29 w 61"/>
                <a:gd name="T63" fmla="*/ 36 h 59"/>
                <a:gd name="T64" fmla="*/ 30 w 61"/>
                <a:gd name="T65" fmla="*/ 42 h 59"/>
                <a:gd name="T66" fmla="*/ 23 w 61"/>
                <a:gd name="T67" fmla="*/ 49 h 59"/>
                <a:gd name="T68" fmla="*/ 29 w 61"/>
                <a:gd name="T69" fmla="*/ 3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1" h="59">
                  <a:moveTo>
                    <a:pt x="41" y="47"/>
                  </a:moveTo>
                  <a:cubicBezTo>
                    <a:pt x="42" y="46"/>
                    <a:pt x="42" y="44"/>
                    <a:pt x="42" y="43"/>
                  </a:cubicBezTo>
                  <a:cubicBezTo>
                    <a:pt x="42" y="41"/>
                    <a:pt x="42" y="40"/>
                    <a:pt x="42" y="39"/>
                  </a:cubicBezTo>
                  <a:cubicBezTo>
                    <a:pt x="42" y="35"/>
                    <a:pt x="40" y="32"/>
                    <a:pt x="38" y="28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50" y="17"/>
                    <a:pt x="51" y="17"/>
                    <a:pt x="51" y="18"/>
                  </a:cubicBezTo>
                  <a:cubicBezTo>
                    <a:pt x="51" y="19"/>
                    <a:pt x="51" y="20"/>
                    <a:pt x="50" y="20"/>
                  </a:cubicBezTo>
                  <a:cubicBezTo>
                    <a:pt x="50" y="22"/>
                    <a:pt x="49" y="23"/>
                    <a:pt x="49" y="24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59" y="29"/>
                    <a:pt x="60" y="26"/>
                    <a:pt x="61" y="24"/>
                  </a:cubicBezTo>
                  <a:cubicBezTo>
                    <a:pt x="61" y="23"/>
                    <a:pt x="61" y="22"/>
                    <a:pt x="61" y="20"/>
                  </a:cubicBezTo>
                  <a:cubicBezTo>
                    <a:pt x="61" y="19"/>
                    <a:pt x="61" y="19"/>
                    <a:pt x="61" y="18"/>
                  </a:cubicBezTo>
                  <a:cubicBezTo>
                    <a:pt x="61" y="17"/>
                    <a:pt x="61" y="17"/>
                    <a:pt x="60" y="16"/>
                  </a:cubicBezTo>
                  <a:cubicBezTo>
                    <a:pt x="60" y="14"/>
                    <a:pt x="59" y="11"/>
                    <a:pt x="57" y="9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1" y="3"/>
                    <a:pt x="49" y="2"/>
                    <a:pt x="47" y="1"/>
                  </a:cubicBezTo>
                  <a:cubicBezTo>
                    <a:pt x="45" y="0"/>
                    <a:pt x="43" y="0"/>
                    <a:pt x="40" y="0"/>
                  </a:cubicBezTo>
                  <a:cubicBezTo>
                    <a:pt x="36" y="0"/>
                    <a:pt x="32" y="1"/>
                    <a:pt x="29" y="5"/>
                  </a:cubicBezTo>
                  <a:cubicBezTo>
                    <a:pt x="28" y="5"/>
                    <a:pt x="27" y="6"/>
                    <a:pt x="26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4" y="10"/>
                    <a:pt x="23" y="12"/>
                    <a:pt x="23" y="15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6"/>
                    <a:pt x="23" y="17"/>
                    <a:pt x="23" y="17"/>
                  </a:cubicBezTo>
                  <a:cubicBezTo>
                    <a:pt x="23" y="18"/>
                    <a:pt x="23" y="19"/>
                    <a:pt x="23" y="19"/>
                  </a:cubicBezTo>
                  <a:cubicBezTo>
                    <a:pt x="23" y="21"/>
                    <a:pt x="23" y="22"/>
                    <a:pt x="23" y="24"/>
                  </a:cubicBezTo>
                  <a:cubicBezTo>
                    <a:pt x="24" y="25"/>
                    <a:pt x="24" y="27"/>
                    <a:pt x="25" y="28"/>
                  </a:cubicBezTo>
                  <a:cubicBezTo>
                    <a:pt x="25" y="29"/>
                    <a:pt x="26" y="29"/>
                    <a:pt x="26" y="30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2" y="41"/>
                    <a:pt x="12" y="39"/>
                    <a:pt x="12" y="37"/>
                  </a:cubicBezTo>
                  <a:cubicBezTo>
                    <a:pt x="13" y="35"/>
                    <a:pt x="13" y="34"/>
                    <a:pt x="14" y="33"/>
                  </a:cubicBezTo>
                  <a:cubicBezTo>
                    <a:pt x="14" y="33"/>
                    <a:pt x="14" y="32"/>
                    <a:pt x="14" y="32"/>
                  </a:cubicBezTo>
                  <a:cubicBezTo>
                    <a:pt x="15" y="32"/>
                    <a:pt x="15" y="31"/>
                    <a:pt x="15" y="31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5" y="25"/>
                    <a:pt x="4" y="26"/>
                    <a:pt x="4" y="28"/>
                  </a:cubicBezTo>
                  <a:cubicBezTo>
                    <a:pt x="2" y="31"/>
                    <a:pt x="1" y="34"/>
                    <a:pt x="1" y="37"/>
                  </a:cubicBezTo>
                  <a:cubicBezTo>
                    <a:pt x="1" y="39"/>
                    <a:pt x="1" y="41"/>
                    <a:pt x="2" y="43"/>
                  </a:cubicBezTo>
                  <a:cubicBezTo>
                    <a:pt x="2" y="44"/>
                    <a:pt x="3" y="45"/>
                    <a:pt x="3" y="47"/>
                  </a:cubicBezTo>
                  <a:cubicBezTo>
                    <a:pt x="4" y="48"/>
                    <a:pt x="5" y="49"/>
                    <a:pt x="5" y="50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4" y="59"/>
                    <a:pt x="4" y="59"/>
                    <a:pt x="4" y="59"/>
                  </a:cubicBezTo>
                  <a:cubicBezTo>
                    <a:pt x="10" y="54"/>
                    <a:pt x="10" y="54"/>
                    <a:pt x="10" y="54"/>
                  </a:cubicBezTo>
                  <a:cubicBezTo>
                    <a:pt x="11" y="55"/>
                    <a:pt x="12" y="55"/>
                    <a:pt x="13" y="56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6" y="58"/>
                    <a:pt x="20" y="59"/>
                    <a:pt x="24" y="59"/>
                  </a:cubicBezTo>
                  <a:cubicBezTo>
                    <a:pt x="27" y="59"/>
                    <a:pt x="29" y="58"/>
                    <a:pt x="32" y="57"/>
                  </a:cubicBezTo>
                  <a:cubicBezTo>
                    <a:pt x="33" y="56"/>
                    <a:pt x="34" y="56"/>
                    <a:pt x="35" y="55"/>
                  </a:cubicBezTo>
                  <a:cubicBezTo>
                    <a:pt x="35" y="54"/>
                    <a:pt x="36" y="54"/>
                    <a:pt x="36" y="53"/>
                  </a:cubicBezTo>
                  <a:cubicBezTo>
                    <a:pt x="38" y="51"/>
                    <a:pt x="40" y="49"/>
                    <a:pt x="41" y="47"/>
                  </a:cubicBezTo>
                  <a:close/>
                  <a:moveTo>
                    <a:pt x="34" y="18"/>
                  </a:moveTo>
                  <a:cubicBezTo>
                    <a:pt x="34" y="18"/>
                    <a:pt x="34" y="18"/>
                    <a:pt x="34" y="18"/>
                  </a:cubicBezTo>
                  <a:cubicBezTo>
                    <a:pt x="34" y="17"/>
                    <a:pt x="34" y="17"/>
                    <a:pt x="34" y="16"/>
                  </a:cubicBezTo>
                  <a:cubicBezTo>
                    <a:pt x="35" y="14"/>
                    <a:pt x="35" y="13"/>
                    <a:pt x="36" y="12"/>
                  </a:cubicBezTo>
                  <a:cubicBezTo>
                    <a:pt x="37" y="12"/>
                    <a:pt x="38" y="11"/>
                    <a:pt x="38" y="11"/>
                  </a:cubicBezTo>
                  <a:cubicBezTo>
                    <a:pt x="39" y="10"/>
                    <a:pt x="40" y="10"/>
                    <a:pt x="41" y="10"/>
                  </a:cubicBezTo>
                  <a:cubicBezTo>
                    <a:pt x="43" y="10"/>
                    <a:pt x="44" y="10"/>
                    <a:pt x="46" y="1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0"/>
                  </a:cubicBezTo>
                  <a:cubicBezTo>
                    <a:pt x="34" y="20"/>
                    <a:pt x="34" y="19"/>
                    <a:pt x="34" y="18"/>
                  </a:cubicBezTo>
                  <a:close/>
                  <a:moveTo>
                    <a:pt x="29" y="36"/>
                  </a:moveTo>
                  <a:cubicBezTo>
                    <a:pt x="30" y="38"/>
                    <a:pt x="31" y="40"/>
                    <a:pt x="30" y="42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0" y="44"/>
                    <a:pt x="29" y="45"/>
                    <a:pt x="28" y="47"/>
                  </a:cubicBezTo>
                  <a:cubicBezTo>
                    <a:pt x="26" y="48"/>
                    <a:pt x="25" y="49"/>
                    <a:pt x="23" y="49"/>
                  </a:cubicBezTo>
                  <a:cubicBezTo>
                    <a:pt x="20" y="49"/>
                    <a:pt x="18" y="49"/>
                    <a:pt x="17" y="47"/>
                  </a:cubicBezTo>
                  <a:lnTo>
                    <a:pt x="29" y="36"/>
                  </a:lnTo>
                  <a:close/>
                </a:path>
              </a:pathLst>
            </a:custGeom>
            <a:solidFill>
              <a:srgbClr val="82B3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88" name="Freeform 300">
              <a:extLst>
                <a:ext uri="{FF2B5EF4-FFF2-40B4-BE49-F238E27FC236}">
                  <a16:creationId xmlns:a16="http://schemas.microsoft.com/office/drawing/2014/main" id="{D6DF42F3-82D3-4EF5-BD0D-B2D31308DD9F}"/>
                </a:ext>
              </a:extLst>
            </p:cNvPr>
            <p:cNvSpPr>
              <a:spLocks/>
            </p:cNvSpPr>
            <p:nvPr/>
          </p:nvSpPr>
          <p:spPr bwMode="auto">
            <a:xfrm>
              <a:off x="8670493" y="2473325"/>
              <a:ext cx="214313" cy="220663"/>
            </a:xfrm>
            <a:custGeom>
              <a:avLst/>
              <a:gdLst>
                <a:gd name="T0" fmla="*/ 59 w 68"/>
                <a:gd name="T1" fmla="*/ 61 h 70"/>
                <a:gd name="T2" fmla="*/ 17 w 68"/>
                <a:gd name="T3" fmla="*/ 51 h 70"/>
                <a:gd name="T4" fmla="*/ 10 w 68"/>
                <a:gd name="T5" fmla="*/ 9 h 70"/>
                <a:gd name="T6" fmla="*/ 51 w 68"/>
                <a:gd name="T7" fmla="*/ 19 h 70"/>
                <a:gd name="T8" fmla="*/ 59 w 68"/>
                <a:gd name="T9" fmla="*/ 6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70">
                  <a:moveTo>
                    <a:pt x="59" y="61"/>
                  </a:moveTo>
                  <a:cubicBezTo>
                    <a:pt x="50" y="70"/>
                    <a:pt x="31" y="65"/>
                    <a:pt x="17" y="51"/>
                  </a:cubicBezTo>
                  <a:cubicBezTo>
                    <a:pt x="4" y="37"/>
                    <a:pt x="0" y="18"/>
                    <a:pt x="10" y="9"/>
                  </a:cubicBezTo>
                  <a:cubicBezTo>
                    <a:pt x="19" y="0"/>
                    <a:pt x="38" y="5"/>
                    <a:pt x="51" y="19"/>
                  </a:cubicBezTo>
                  <a:cubicBezTo>
                    <a:pt x="65" y="33"/>
                    <a:pt x="68" y="52"/>
                    <a:pt x="59" y="61"/>
                  </a:cubicBezTo>
                  <a:close/>
                </a:path>
              </a:pathLst>
            </a:custGeom>
            <a:solidFill>
              <a:srgbClr val="2C5B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89" name="Freeform 301">
              <a:extLst>
                <a:ext uri="{FF2B5EF4-FFF2-40B4-BE49-F238E27FC236}">
                  <a16:creationId xmlns:a16="http://schemas.microsoft.com/office/drawing/2014/main" id="{914E7D28-7CF8-4AAB-A71B-D6169AF58BA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694305" y="2498725"/>
              <a:ext cx="168275" cy="169863"/>
            </a:xfrm>
            <a:custGeom>
              <a:avLst/>
              <a:gdLst>
                <a:gd name="T0" fmla="*/ 26 w 53"/>
                <a:gd name="T1" fmla="*/ 4 h 54"/>
                <a:gd name="T2" fmla="*/ 27 w 53"/>
                <a:gd name="T3" fmla="*/ 3 h 54"/>
                <a:gd name="T4" fmla="*/ 17 w 53"/>
                <a:gd name="T5" fmla="*/ 1 h 54"/>
                <a:gd name="T6" fmla="*/ 20 w 53"/>
                <a:gd name="T7" fmla="*/ 1 h 54"/>
                <a:gd name="T8" fmla="*/ 26 w 53"/>
                <a:gd name="T9" fmla="*/ 4 h 54"/>
                <a:gd name="T10" fmla="*/ 27 w 53"/>
                <a:gd name="T11" fmla="*/ 3 h 54"/>
                <a:gd name="T12" fmla="*/ 19 w 53"/>
                <a:gd name="T13" fmla="*/ 2 h 54"/>
                <a:gd name="T14" fmla="*/ 17 w 53"/>
                <a:gd name="T15" fmla="*/ 1 h 54"/>
                <a:gd name="T16" fmla="*/ 52 w 53"/>
                <a:gd name="T17" fmla="*/ 37 h 54"/>
                <a:gd name="T18" fmla="*/ 50 w 53"/>
                <a:gd name="T19" fmla="*/ 27 h 54"/>
                <a:gd name="T20" fmla="*/ 48 w 53"/>
                <a:gd name="T21" fmla="*/ 23 h 54"/>
                <a:gd name="T22" fmla="*/ 41 w 53"/>
                <a:gd name="T23" fmla="*/ 13 h 54"/>
                <a:gd name="T24" fmla="*/ 38 w 53"/>
                <a:gd name="T25" fmla="*/ 11 h 54"/>
                <a:gd name="T26" fmla="*/ 25 w 53"/>
                <a:gd name="T27" fmla="*/ 2 h 54"/>
                <a:gd name="T28" fmla="*/ 22 w 53"/>
                <a:gd name="T29" fmla="*/ 1 h 54"/>
                <a:gd name="T30" fmla="*/ 20 w 53"/>
                <a:gd name="T31" fmla="*/ 1 h 54"/>
                <a:gd name="T32" fmla="*/ 11 w 53"/>
                <a:gd name="T33" fmla="*/ 0 h 54"/>
                <a:gd name="T34" fmla="*/ 10 w 53"/>
                <a:gd name="T35" fmla="*/ 0 h 54"/>
                <a:gd name="T36" fmla="*/ 3 w 53"/>
                <a:gd name="T37" fmla="*/ 5 h 54"/>
                <a:gd name="T38" fmla="*/ 1 w 53"/>
                <a:gd name="T39" fmla="*/ 8 h 54"/>
                <a:gd name="T40" fmla="*/ 0 w 53"/>
                <a:gd name="T41" fmla="*/ 15 h 54"/>
                <a:gd name="T42" fmla="*/ 8 w 53"/>
                <a:gd name="T43" fmla="*/ 36 h 54"/>
                <a:gd name="T44" fmla="*/ 19 w 53"/>
                <a:gd name="T45" fmla="*/ 47 h 54"/>
                <a:gd name="T46" fmla="*/ 25 w 53"/>
                <a:gd name="T47" fmla="*/ 50 h 54"/>
                <a:gd name="T48" fmla="*/ 45 w 53"/>
                <a:gd name="T49" fmla="*/ 53 h 54"/>
                <a:gd name="T50" fmla="*/ 52 w 53"/>
                <a:gd name="T51" fmla="*/ 46 h 54"/>
                <a:gd name="T52" fmla="*/ 36 w 53"/>
                <a:gd name="T53" fmla="*/ 53 h 54"/>
                <a:gd name="T54" fmla="*/ 22 w 53"/>
                <a:gd name="T55" fmla="*/ 48 h 54"/>
                <a:gd name="T56" fmla="*/ 22 w 53"/>
                <a:gd name="T57" fmla="*/ 48 h 54"/>
                <a:gd name="T58" fmla="*/ 10 w 53"/>
                <a:gd name="T59" fmla="*/ 37 h 54"/>
                <a:gd name="T60" fmla="*/ 1 w 53"/>
                <a:gd name="T61" fmla="*/ 16 h 54"/>
                <a:gd name="T62" fmla="*/ 2 w 53"/>
                <a:gd name="T63" fmla="*/ 9 h 54"/>
                <a:gd name="T64" fmla="*/ 4 w 53"/>
                <a:gd name="T65" fmla="*/ 5 h 54"/>
                <a:gd name="T66" fmla="*/ 11 w 53"/>
                <a:gd name="T67" fmla="*/ 1 h 54"/>
                <a:gd name="T68" fmla="*/ 15 w 53"/>
                <a:gd name="T69" fmla="*/ 1 h 54"/>
                <a:gd name="T70" fmla="*/ 17 w 53"/>
                <a:gd name="T71" fmla="*/ 1 h 54"/>
                <a:gd name="T72" fmla="*/ 19 w 53"/>
                <a:gd name="T73" fmla="*/ 2 h 54"/>
                <a:gd name="T74" fmla="*/ 24 w 53"/>
                <a:gd name="T75" fmla="*/ 3 h 54"/>
                <a:gd name="T76" fmla="*/ 27 w 53"/>
                <a:gd name="T77" fmla="*/ 4 h 54"/>
                <a:gd name="T78" fmla="*/ 37 w 53"/>
                <a:gd name="T79" fmla="*/ 11 h 54"/>
                <a:gd name="T80" fmla="*/ 40 w 53"/>
                <a:gd name="T81" fmla="*/ 14 h 54"/>
                <a:gd name="T82" fmla="*/ 48 w 53"/>
                <a:gd name="T83" fmla="*/ 25 h 54"/>
                <a:gd name="T84" fmla="*/ 49 w 53"/>
                <a:gd name="T85" fmla="*/ 28 h 54"/>
                <a:gd name="T86" fmla="*/ 52 w 53"/>
                <a:gd name="T87" fmla="*/ 37 h 54"/>
                <a:gd name="T88" fmla="*/ 48 w 53"/>
                <a:gd name="T89" fmla="*/ 50 h 54"/>
                <a:gd name="T90" fmla="*/ 20 w 53"/>
                <a:gd name="T91" fmla="*/ 1 h 54"/>
                <a:gd name="T92" fmla="*/ 19 w 53"/>
                <a:gd name="T93" fmla="*/ 2 h 54"/>
                <a:gd name="T94" fmla="*/ 27 w 53"/>
                <a:gd name="T95" fmla="*/ 3 h 54"/>
                <a:gd name="T96" fmla="*/ 27 w 53"/>
                <a:gd name="T97" fmla="*/ 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3" h="54">
                  <a:moveTo>
                    <a:pt x="27" y="3"/>
                  </a:moveTo>
                  <a:cubicBezTo>
                    <a:pt x="26" y="4"/>
                    <a:pt x="26" y="4"/>
                    <a:pt x="26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4"/>
                    <a:pt x="27" y="4"/>
                    <a:pt x="27" y="3"/>
                  </a:cubicBezTo>
                  <a:close/>
                  <a:moveTo>
                    <a:pt x="20" y="1"/>
                  </a:moveTo>
                  <a:cubicBezTo>
                    <a:pt x="19" y="1"/>
                    <a:pt x="18" y="1"/>
                    <a:pt x="17" y="1"/>
                  </a:cubicBezTo>
                  <a:cubicBezTo>
                    <a:pt x="18" y="1"/>
                    <a:pt x="19" y="1"/>
                    <a:pt x="19" y="2"/>
                  </a:cubicBezTo>
                  <a:lnTo>
                    <a:pt x="20" y="1"/>
                  </a:lnTo>
                  <a:close/>
                  <a:moveTo>
                    <a:pt x="27" y="3"/>
                  </a:moveTo>
                  <a:cubicBezTo>
                    <a:pt x="26" y="4"/>
                    <a:pt x="26" y="4"/>
                    <a:pt x="26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4"/>
                    <a:pt x="27" y="4"/>
                    <a:pt x="27" y="3"/>
                  </a:cubicBezTo>
                  <a:close/>
                  <a:moveTo>
                    <a:pt x="17" y="1"/>
                  </a:moveTo>
                  <a:cubicBezTo>
                    <a:pt x="18" y="1"/>
                    <a:pt x="19" y="1"/>
                    <a:pt x="19" y="2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9" y="1"/>
                    <a:pt x="18" y="1"/>
                    <a:pt x="17" y="1"/>
                  </a:cubicBezTo>
                  <a:close/>
                  <a:moveTo>
                    <a:pt x="52" y="46"/>
                  </a:moveTo>
                  <a:cubicBezTo>
                    <a:pt x="53" y="43"/>
                    <a:pt x="53" y="40"/>
                    <a:pt x="52" y="37"/>
                  </a:cubicBezTo>
                  <a:cubicBezTo>
                    <a:pt x="52" y="34"/>
                    <a:pt x="52" y="32"/>
                    <a:pt x="51" y="29"/>
                  </a:cubicBezTo>
                  <a:cubicBezTo>
                    <a:pt x="50" y="28"/>
                    <a:pt x="50" y="28"/>
                    <a:pt x="50" y="27"/>
                  </a:cubicBezTo>
                  <a:cubicBezTo>
                    <a:pt x="50" y="26"/>
                    <a:pt x="49" y="25"/>
                    <a:pt x="49" y="25"/>
                  </a:cubicBezTo>
                  <a:cubicBezTo>
                    <a:pt x="49" y="24"/>
                    <a:pt x="48" y="24"/>
                    <a:pt x="48" y="23"/>
                  </a:cubicBezTo>
                  <a:cubicBezTo>
                    <a:pt x="46" y="20"/>
                    <a:pt x="44" y="17"/>
                    <a:pt x="41" y="14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40" y="13"/>
                    <a:pt x="39" y="12"/>
                    <a:pt x="39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5" y="8"/>
                    <a:pt x="33" y="7"/>
                    <a:pt x="30" y="5"/>
                  </a:cubicBezTo>
                  <a:cubicBezTo>
                    <a:pt x="29" y="4"/>
                    <a:pt x="27" y="3"/>
                    <a:pt x="25" y="2"/>
                  </a:cubicBezTo>
                  <a:cubicBezTo>
                    <a:pt x="25" y="2"/>
                    <a:pt x="24" y="2"/>
                    <a:pt x="24" y="2"/>
                  </a:cubicBezTo>
                  <a:cubicBezTo>
                    <a:pt x="23" y="2"/>
                    <a:pt x="23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1" y="1"/>
                    <a:pt x="21" y="1"/>
                    <a:pt x="20" y="1"/>
                  </a:cubicBezTo>
                  <a:cubicBezTo>
                    <a:pt x="17" y="0"/>
                    <a:pt x="15" y="0"/>
                    <a:pt x="13" y="0"/>
                  </a:cubicBezTo>
                  <a:cubicBezTo>
                    <a:pt x="12" y="0"/>
                    <a:pt x="11" y="0"/>
                    <a:pt x="11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8" y="1"/>
                    <a:pt x="6" y="2"/>
                    <a:pt x="4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6"/>
                    <a:pt x="1" y="7"/>
                    <a:pt x="1" y="8"/>
                  </a:cubicBezTo>
                  <a:cubicBezTo>
                    <a:pt x="1" y="10"/>
                    <a:pt x="0" y="11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0" y="17"/>
                    <a:pt x="0" y="19"/>
                    <a:pt x="1" y="22"/>
                  </a:cubicBezTo>
                  <a:cubicBezTo>
                    <a:pt x="2" y="26"/>
                    <a:pt x="5" y="32"/>
                    <a:pt x="8" y="36"/>
                  </a:cubicBezTo>
                  <a:cubicBezTo>
                    <a:pt x="10" y="38"/>
                    <a:pt x="11" y="39"/>
                    <a:pt x="12" y="41"/>
                  </a:cubicBezTo>
                  <a:cubicBezTo>
                    <a:pt x="14" y="43"/>
                    <a:pt x="17" y="45"/>
                    <a:pt x="19" y="47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21" y="48"/>
                    <a:pt x="23" y="49"/>
                    <a:pt x="25" y="50"/>
                  </a:cubicBezTo>
                  <a:cubicBezTo>
                    <a:pt x="28" y="52"/>
                    <a:pt x="32" y="53"/>
                    <a:pt x="35" y="53"/>
                  </a:cubicBezTo>
                  <a:cubicBezTo>
                    <a:pt x="38" y="54"/>
                    <a:pt x="42" y="54"/>
                    <a:pt x="45" y="53"/>
                  </a:cubicBezTo>
                  <a:cubicBezTo>
                    <a:pt x="46" y="52"/>
                    <a:pt x="48" y="51"/>
                    <a:pt x="49" y="50"/>
                  </a:cubicBezTo>
                  <a:cubicBezTo>
                    <a:pt x="50" y="49"/>
                    <a:pt x="51" y="48"/>
                    <a:pt x="52" y="46"/>
                  </a:cubicBezTo>
                  <a:close/>
                  <a:moveTo>
                    <a:pt x="43" y="52"/>
                  </a:moveTo>
                  <a:cubicBezTo>
                    <a:pt x="41" y="53"/>
                    <a:pt x="38" y="53"/>
                    <a:pt x="36" y="53"/>
                  </a:cubicBezTo>
                  <a:cubicBezTo>
                    <a:pt x="32" y="52"/>
                    <a:pt x="29" y="51"/>
                    <a:pt x="26" y="50"/>
                  </a:cubicBezTo>
                  <a:cubicBezTo>
                    <a:pt x="25" y="49"/>
                    <a:pt x="23" y="48"/>
                    <a:pt x="22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19" y="45"/>
                    <a:pt x="16" y="43"/>
                    <a:pt x="13" y="40"/>
                  </a:cubicBezTo>
                  <a:cubicBezTo>
                    <a:pt x="12" y="39"/>
                    <a:pt x="11" y="38"/>
                    <a:pt x="10" y="37"/>
                  </a:cubicBezTo>
                  <a:cubicBezTo>
                    <a:pt x="6" y="32"/>
                    <a:pt x="4" y="27"/>
                    <a:pt x="2" y="23"/>
                  </a:cubicBezTo>
                  <a:cubicBezTo>
                    <a:pt x="2" y="21"/>
                    <a:pt x="1" y="18"/>
                    <a:pt x="1" y="16"/>
                  </a:cubicBezTo>
                  <a:cubicBezTo>
                    <a:pt x="1" y="16"/>
                    <a:pt x="1" y="15"/>
                    <a:pt x="1" y="14"/>
                  </a:cubicBezTo>
                  <a:cubicBezTo>
                    <a:pt x="1" y="12"/>
                    <a:pt x="1" y="11"/>
                    <a:pt x="2" y="9"/>
                  </a:cubicBezTo>
                  <a:cubicBezTo>
                    <a:pt x="2" y="8"/>
                    <a:pt x="3" y="7"/>
                    <a:pt x="4" y="6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7" y="3"/>
                    <a:pt x="9" y="2"/>
                    <a:pt x="11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3" y="1"/>
                    <a:pt x="14" y="1"/>
                    <a:pt x="15" y="1"/>
                  </a:cubicBezTo>
                  <a:cubicBezTo>
                    <a:pt x="16" y="1"/>
                    <a:pt x="16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8" y="1"/>
                    <a:pt x="19" y="1"/>
                    <a:pt x="19" y="2"/>
                  </a:cubicBezTo>
                  <a:cubicBezTo>
                    <a:pt x="21" y="2"/>
                    <a:pt x="22" y="2"/>
                    <a:pt x="23" y="3"/>
                  </a:cubicBezTo>
                  <a:cubicBezTo>
                    <a:pt x="23" y="3"/>
                    <a:pt x="24" y="3"/>
                    <a:pt x="24" y="3"/>
                  </a:cubicBezTo>
                  <a:cubicBezTo>
                    <a:pt x="25" y="3"/>
                    <a:pt x="26" y="4"/>
                    <a:pt x="26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8" y="5"/>
                    <a:pt x="29" y="5"/>
                    <a:pt x="30" y="6"/>
                  </a:cubicBezTo>
                  <a:cubicBezTo>
                    <a:pt x="32" y="7"/>
                    <a:pt x="35" y="9"/>
                    <a:pt x="37" y="11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9" y="13"/>
                    <a:pt x="40" y="14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3" y="18"/>
                    <a:pt x="46" y="21"/>
                    <a:pt x="48" y="25"/>
                  </a:cubicBezTo>
                  <a:cubicBezTo>
                    <a:pt x="48" y="25"/>
                    <a:pt x="48" y="25"/>
                    <a:pt x="48" y="26"/>
                  </a:cubicBezTo>
                  <a:cubicBezTo>
                    <a:pt x="49" y="27"/>
                    <a:pt x="49" y="27"/>
                    <a:pt x="49" y="28"/>
                  </a:cubicBezTo>
                  <a:cubicBezTo>
                    <a:pt x="49" y="28"/>
                    <a:pt x="50" y="29"/>
                    <a:pt x="50" y="30"/>
                  </a:cubicBezTo>
                  <a:cubicBezTo>
                    <a:pt x="51" y="33"/>
                    <a:pt x="51" y="35"/>
                    <a:pt x="52" y="37"/>
                  </a:cubicBezTo>
                  <a:cubicBezTo>
                    <a:pt x="52" y="40"/>
                    <a:pt x="52" y="43"/>
                    <a:pt x="51" y="46"/>
                  </a:cubicBezTo>
                  <a:cubicBezTo>
                    <a:pt x="50" y="47"/>
                    <a:pt x="49" y="48"/>
                    <a:pt x="48" y="50"/>
                  </a:cubicBezTo>
                  <a:cubicBezTo>
                    <a:pt x="47" y="51"/>
                    <a:pt x="45" y="52"/>
                    <a:pt x="43" y="52"/>
                  </a:cubicBezTo>
                  <a:close/>
                  <a:moveTo>
                    <a:pt x="20" y="1"/>
                  </a:moveTo>
                  <a:cubicBezTo>
                    <a:pt x="19" y="1"/>
                    <a:pt x="18" y="1"/>
                    <a:pt x="17" y="1"/>
                  </a:cubicBezTo>
                  <a:cubicBezTo>
                    <a:pt x="18" y="1"/>
                    <a:pt x="19" y="1"/>
                    <a:pt x="19" y="2"/>
                  </a:cubicBezTo>
                  <a:lnTo>
                    <a:pt x="20" y="1"/>
                  </a:lnTo>
                  <a:close/>
                  <a:moveTo>
                    <a:pt x="27" y="3"/>
                  </a:moveTo>
                  <a:cubicBezTo>
                    <a:pt x="26" y="4"/>
                    <a:pt x="26" y="4"/>
                    <a:pt x="26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4"/>
                    <a:pt x="27" y="4"/>
                    <a:pt x="27" y="3"/>
                  </a:cubicBezTo>
                  <a:close/>
                </a:path>
              </a:pathLst>
            </a:custGeom>
            <a:solidFill>
              <a:srgbClr val="82B3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90" name="Freeform 302">
              <a:extLst>
                <a:ext uri="{FF2B5EF4-FFF2-40B4-BE49-F238E27FC236}">
                  <a16:creationId xmlns:a16="http://schemas.microsoft.com/office/drawing/2014/main" id="{E4474152-9AD1-4FA2-8588-66F5665D876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48280" y="2555875"/>
              <a:ext cx="60325" cy="55563"/>
            </a:xfrm>
            <a:custGeom>
              <a:avLst/>
              <a:gdLst>
                <a:gd name="T0" fmla="*/ 12 w 19"/>
                <a:gd name="T1" fmla="*/ 15 h 18"/>
                <a:gd name="T2" fmla="*/ 13 w 19"/>
                <a:gd name="T3" fmla="*/ 14 h 18"/>
                <a:gd name="T4" fmla="*/ 13 w 19"/>
                <a:gd name="T5" fmla="*/ 13 h 18"/>
                <a:gd name="T6" fmla="*/ 12 w 19"/>
                <a:gd name="T7" fmla="*/ 8 h 18"/>
                <a:gd name="T8" fmla="*/ 16 w 19"/>
                <a:gd name="T9" fmla="*/ 4 h 18"/>
                <a:gd name="T10" fmla="*/ 15 w 19"/>
                <a:gd name="T11" fmla="*/ 7 h 18"/>
                <a:gd name="T12" fmla="*/ 18 w 19"/>
                <a:gd name="T13" fmla="*/ 9 h 18"/>
                <a:gd name="T14" fmla="*/ 19 w 19"/>
                <a:gd name="T15" fmla="*/ 6 h 18"/>
                <a:gd name="T16" fmla="*/ 18 w 19"/>
                <a:gd name="T17" fmla="*/ 2 h 18"/>
                <a:gd name="T18" fmla="*/ 19 w 19"/>
                <a:gd name="T19" fmla="*/ 2 h 18"/>
                <a:gd name="T20" fmla="*/ 17 w 19"/>
                <a:gd name="T21" fmla="*/ 0 h 18"/>
                <a:gd name="T22" fmla="*/ 16 w 19"/>
                <a:gd name="T23" fmla="*/ 1 h 18"/>
                <a:gd name="T24" fmla="*/ 13 w 19"/>
                <a:gd name="T25" fmla="*/ 0 h 18"/>
                <a:gd name="T26" fmla="*/ 9 w 19"/>
                <a:gd name="T27" fmla="*/ 1 h 18"/>
                <a:gd name="T28" fmla="*/ 7 w 19"/>
                <a:gd name="T29" fmla="*/ 4 h 18"/>
                <a:gd name="T30" fmla="*/ 8 w 19"/>
                <a:gd name="T31" fmla="*/ 9 h 18"/>
                <a:gd name="T32" fmla="*/ 4 w 19"/>
                <a:gd name="T33" fmla="*/ 13 h 18"/>
                <a:gd name="T34" fmla="*/ 4 w 19"/>
                <a:gd name="T35" fmla="*/ 12 h 18"/>
                <a:gd name="T36" fmla="*/ 4 w 19"/>
                <a:gd name="T37" fmla="*/ 11 h 18"/>
                <a:gd name="T38" fmla="*/ 5 w 19"/>
                <a:gd name="T39" fmla="*/ 9 h 18"/>
                <a:gd name="T40" fmla="*/ 2 w 19"/>
                <a:gd name="T41" fmla="*/ 7 h 18"/>
                <a:gd name="T42" fmla="*/ 1 w 19"/>
                <a:gd name="T43" fmla="*/ 10 h 18"/>
                <a:gd name="T44" fmla="*/ 1 w 19"/>
                <a:gd name="T45" fmla="*/ 11 h 18"/>
                <a:gd name="T46" fmla="*/ 1 w 19"/>
                <a:gd name="T47" fmla="*/ 11 h 18"/>
                <a:gd name="T48" fmla="*/ 2 w 19"/>
                <a:gd name="T49" fmla="*/ 15 h 18"/>
                <a:gd name="T50" fmla="*/ 0 w 19"/>
                <a:gd name="T51" fmla="*/ 16 h 18"/>
                <a:gd name="T52" fmla="*/ 2 w 19"/>
                <a:gd name="T53" fmla="*/ 18 h 18"/>
                <a:gd name="T54" fmla="*/ 3 w 19"/>
                <a:gd name="T55" fmla="*/ 16 h 18"/>
                <a:gd name="T56" fmla="*/ 8 w 19"/>
                <a:gd name="T57" fmla="*/ 18 h 18"/>
                <a:gd name="T58" fmla="*/ 11 w 19"/>
                <a:gd name="T59" fmla="*/ 16 h 18"/>
                <a:gd name="T60" fmla="*/ 12 w 19"/>
                <a:gd name="T61" fmla="*/ 15 h 18"/>
                <a:gd name="T62" fmla="*/ 11 w 19"/>
                <a:gd name="T63" fmla="*/ 5 h 18"/>
                <a:gd name="T64" fmla="*/ 11 w 19"/>
                <a:gd name="T65" fmla="*/ 3 h 18"/>
                <a:gd name="T66" fmla="*/ 13 w 19"/>
                <a:gd name="T67" fmla="*/ 3 h 18"/>
                <a:gd name="T68" fmla="*/ 14 w 19"/>
                <a:gd name="T69" fmla="*/ 3 h 18"/>
                <a:gd name="T70" fmla="*/ 11 w 19"/>
                <a:gd name="T71" fmla="*/ 6 h 18"/>
                <a:gd name="T72" fmla="*/ 11 w 19"/>
                <a:gd name="T73" fmla="*/ 5 h 18"/>
                <a:gd name="T74" fmla="*/ 7 w 19"/>
                <a:gd name="T75" fmla="*/ 15 h 18"/>
                <a:gd name="T76" fmla="*/ 5 w 19"/>
                <a:gd name="T77" fmla="*/ 14 h 18"/>
                <a:gd name="T78" fmla="*/ 9 w 19"/>
                <a:gd name="T79" fmla="*/ 11 h 18"/>
                <a:gd name="T80" fmla="*/ 10 w 19"/>
                <a:gd name="T81" fmla="*/ 12 h 18"/>
                <a:gd name="T82" fmla="*/ 9 w 19"/>
                <a:gd name="T83" fmla="*/ 14 h 18"/>
                <a:gd name="T84" fmla="*/ 9 w 19"/>
                <a:gd name="T85" fmla="*/ 14 h 18"/>
                <a:gd name="T86" fmla="*/ 8 w 19"/>
                <a:gd name="T87" fmla="*/ 14 h 18"/>
                <a:gd name="T88" fmla="*/ 7 w 19"/>
                <a:gd name="T89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" h="18">
                  <a:moveTo>
                    <a:pt x="12" y="15"/>
                  </a:moveTo>
                  <a:cubicBezTo>
                    <a:pt x="13" y="14"/>
                    <a:pt x="13" y="14"/>
                    <a:pt x="13" y="14"/>
                  </a:cubicBezTo>
                  <a:cubicBezTo>
                    <a:pt x="13" y="14"/>
                    <a:pt x="13" y="13"/>
                    <a:pt x="13" y="13"/>
                  </a:cubicBezTo>
                  <a:cubicBezTo>
                    <a:pt x="13" y="11"/>
                    <a:pt x="13" y="10"/>
                    <a:pt x="12" y="8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5"/>
                    <a:pt x="16" y="6"/>
                    <a:pt x="15" y="7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8"/>
                    <a:pt x="19" y="7"/>
                    <a:pt x="19" y="6"/>
                  </a:cubicBezTo>
                  <a:cubicBezTo>
                    <a:pt x="19" y="5"/>
                    <a:pt x="18" y="4"/>
                    <a:pt x="18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5" y="0"/>
                    <a:pt x="14" y="0"/>
                    <a:pt x="13" y="0"/>
                  </a:cubicBezTo>
                  <a:cubicBezTo>
                    <a:pt x="11" y="0"/>
                    <a:pt x="10" y="0"/>
                    <a:pt x="9" y="1"/>
                  </a:cubicBezTo>
                  <a:cubicBezTo>
                    <a:pt x="8" y="2"/>
                    <a:pt x="7" y="3"/>
                    <a:pt x="7" y="4"/>
                  </a:cubicBezTo>
                  <a:cubicBezTo>
                    <a:pt x="7" y="6"/>
                    <a:pt x="7" y="7"/>
                    <a:pt x="8" y="9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1"/>
                    <a:pt x="4" y="11"/>
                  </a:cubicBezTo>
                  <a:cubicBezTo>
                    <a:pt x="4" y="10"/>
                    <a:pt x="5" y="10"/>
                    <a:pt x="5" y="9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8"/>
                    <a:pt x="1" y="9"/>
                    <a:pt x="1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3"/>
                    <a:pt x="1" y="14"/>
                    <a:pt x="2" y="15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5" y="17"/>
                    <a:pt x="6" y="18"/>
                    <a:pt x="8" y="18"/>
                  </a:cubicBezTo>
                  <a:cubicBezTo>
                    <a:pt x="9" y="18"/>
                    <a:pt x="10" y="17"/>
                    <a:pt x="11" y="16"/>
                  </a:cubicBezTo>
                  <a:lnTo>
                    <a:pt x="12" y="15"/>
                  </a:lnTo>
                  <a:close/>
                  <a:moveTo>
                    <a:pt x="11" y="5"/>
                  </a:moveTo>
                  <a:cubicBezTo>
                    <a:pt x="11" y="4"/>
                    <a:pt x="11" y="4"/>
                    <a:pt x="11" y="3"/>
                  </a:cubicBezTo>
                  <a:cubicBezTo>
                    <a:pt x="12" y="3"/>
                    <a:pt x="12" y="3"/>
                    <a:pt x="13" y="3"/>
                  </a:cubicBezTo>
                  <a:cubicBezTo>
                    <a:pt x="13" y="3"/>
                    <a:pt x="14" y="3"/>
                    <a:pt x="14" y="3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5"/>
                    <a:pt x="11" y="5"/>
                  </a:cubicBezTo>
                  <a:close/>
                  <a:moveTo>
                    <a:pt x="7" y="15"/>
                  </a:moveTo>
                  <a:cubicBezTo>
                    <a:pt x="7" y="15"/>
                    <a:pt x="6" y="14"/>
                    <a:pt x="5" y="14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0" y="11"/>
                    <a:pt x="10" y="12"/>
                    <a:pt x="10" y="12"/>
                  </a:cubicBezTo>
                  <a:cubicBezTo>
                    <a:pt x="10" y="13"/>
                    <a:pt x="9" y="13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8" y="14"/>
                    <a:pt x="8" y="14"/>
                    <a:pt x="8" y="14"/>
                  </a:cubicBezTo>
                  <a:lnTo>
                    <a:pt x="7" y="15"/>
                  </a:lnTo>
                  <a:close/>
                </a:path>
              </a:pathLst>
            </a:custGeom>
            <a:solidFill>
              <a:srgbClr val="82B3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91" name="Freeform 303">
              <a:extLst>
                <a:ext uri="{FF2B5EF4-FFF2-40B4-BE49-F238E27FC236}">
                  <a16:creationId xmlns:a16="http://schemas.microsoft.com/office/drawing/2014/main" id="{C3689FDB-BD47-4C16-B4F7-0FEA8E923B78}"/>
                </a:ext>
              </a:extLst>
            </p:cNvPr>
            <p:cNvSpPr>
              <a:spLocks/>
            </p:cNvSpPr>
            <p:nvPr/>
          </p:nvSpPr>
          <p:spPr bwMode="auto">
            <a:xfrm>
              <a:off x="9172143" y="2998788"/>
              <a:ext cx="214313" cy="220663"/>
            </a:xfrm>
            <a:custGeom>
              <a:avLst/>
              <a:gdLst>
                <a:gd name="T0" fmla="*/ 59 w 68"/>
                <a:gd name="T1" fmla="*/ 61 h 70"/>
                <a:gd name="T2" fmla="*/ 17 w 68"/>
                <a:gd name="T3" fmla="*/ 51 h 70"/>
                <a:gd name="T4" fmla="*/ 9 w 68"/>
                <a:gd name="T5" fmla="*/ 9 h 70"/>
                <a:gd name="T6" fmla="*/ 51 w 68"/>
                <a:gd name="T7" fmla="*/ 19 h 70"/>
                <a:gd name="T8" fmla="*/ 59 w 68"/>
                <a:gd name="T9" fmla="*/ 6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70">
                  <a:moveTo>
                    <a:pt x="59" y="61"/>
                  </a:moveTo>
                  <a:cubicBezTo>
                    <a:pt x="49" y="70"/>
                    <a:pt x="31" y="65"/>
                    <a:pt x="17" y="51"/>
                  </a:cubicBezTo>
                  <a:cubicBezTo>
                    <a:pt x="4" y="37"/>
                    <a:pt x="0" y="18"/>
                    <a:pt x="9" y="9"/>
                  </a:cubicBezTo>
                  <a:cubicBezTo>
                    <a:pt x="19" y="0"/>
                    <a:pt x="37" y="5"/>
                    <a:pt x="51" y="19"/>
                  </a:cubicBezTo>
                  <a:cubicBezTo>
                    <a:pt x="65" y="33"/>
                    <a:pt x="68" y="52"/>
                    <a:pt x="59" y="61"/>
                  </a:cubicBezTo>
                  <a:close/>
                </a:path>
              </a:pathLst>
            </a:custGeom>
            <a:solidFill>
              <a:srgbClr val="2C5B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92" name="Freeform 304">
              <a:extLst>
                <a:ext uri="{FF2B5EF4-FFF2-40B4-BE49-F238E27FC236}">
                  <a16:creationId xmlns:a16="http://schemas.microsoft.com/office/drawing/2014/main" id="{D3A784B8-73B8-4F9E-9A61-184B49251E5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194368" y="3011488"/>
              <a:ext cx="169863" cy="182563"/>
            </a:xfrm>
            <a:custGeom>
              <a:avLst/>
              <a:gdLst>
                <a:gd name="T0" fmla="*/ 53 w 54"/>
                <a:gd name="T1" fmla="*/ 46 h 58"/>
                <a:gd name="T2" fmla="*/ 41 w 54"/>
                <a:gd name="T3" fmla="*/ 17 h 58"/>
                <a:gd name="T4" fmla="*/ 5 w 54"/>
                <a:gd name="T5" fmla="*/ 8 h 58"/>
                <a:gd name="T6" fmla="*/ 3 w 54"/>
                <a:gd name="T7" fmla="*/ 30 h 58"/>
                <a:gd name="T8" fmla="*/ 3 w 54"/>
                <a:gd name="T9" fmla="*/ 30 h 58"/>
                <a:gd name="T10" fmla="*/ 13 w 54"/>
                <a:gd name="T11" fmla="*/ 45 h 58"/>
                <a:gd name="T12" fmla="*/ 19 w 54"/>
                <a:gd name="T13" fmla="*/ 50 h 58"/>
                <a:gd name="T14" fmla="*/ 39 w 54"/>
                <a:gd name="T15" fmla="*/ 58 h 58"/>
                <a:gd name="T16" fmla="*/ 49 w 54"/>
                <a:gd name="T17" fmla="*/ 54 h 58"/>
                <a:gd name="T18" fmla="*/ 53 w 54"/>
                <a:gd name="T19" fmla="*/ 46 h 58"/>
                <a:gd name="T20" fmla="*/ 38 w 54"/>
                <a:gd name="T21" fmla="*/ 57 h 58"/>
                <a:gd name="T22" fmla="*/ 21 w 54"/>
                <a:gd name="T23" fmla="*/ 50 h 58"/>
                <a:gd name="T24" fmla="*/ 13 w 54"/>
                <a:gd name="T25" fmla="*/ 44 h 58"/>
                <a:gd name="T26" fmla="*/ 5 w 54"/>
                <a:gd name="T27" fmla="*/ 31 h 58"/>
                <a:gd name="T28" fmla="*/ 6 w 54"/>
                <a:gd name="T29" fmla="*/ 8 h 58"/>
                <a:gd name="T30" fmla="*/ 41 w 54"/>
                <a:gd name="T31" fmla="*/ 18 h 58"/>
                <a:gd name="T32" fmla="*/ 52 w 54"/>
                <a:gd name="T33" fmla="*/ 46 h 58"/>
                <a:gd name="T34" fmla="*/ 49 w 54"/>
                <a:gd name="T35" fmla="*/ 54 h 58"/>
                <a:gd name="T36" fmla="*/ 38 w 54"/>
                <a:gd name="T37" fmla="*/ 5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4" h="58">
                  <a:moveTo>
                    <a:pt x="53" y="46"/>
                  </a:moveTo>
                  <a:cubicBezTo>
                    <a:pt x="54" y="38"/>
                    <a:pt x="50" y="27"/>
                    <a:pt x="41" y="17"/>
                  </a:cubicBezTo>
                  <a:cubicBezTo>
                    <a:pt x="29" y="5"/>
                    <a:pt x="13" y="0"/>
                    <a:pt x="5" y="8"/>
                  </a:cubicBezTo>
                  <a:cubicBezTo>
                    <a:pt x="0" y="12"/>
                    <a:pt x="0" y="21"/>
                    <a:pt x="3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5" y="35"/>
                    <a:pt x="8" y="40"/>
                    <a:pt x="13" y="45"/>
                  </a:cubicBezTo>
                  <a:cubicBezTo>
                    <a:pt x="15" y="47"/>
                    <a:pt x="17" y="49"/>
                    <a:pt x="19" y="50"/>
                  </a:cubicBezTo>
                  <a:cubicBezTo>
                    <a:pt x="26" y="55"/>
                    <a:pt x="33" y="58"/>
                    <a:pt x="39" y="58"/>
                  </a:cubicBezTo>
                  <a:cubicBezTo>
                    <a:pt x="43" y="58"/>
                    <a:pt x="47" y="57"/>
                    <a:pt x="49" y="54"/>
                  </a:cubicBezTo>
                  <a:cubicBezTo>
                    <a:pt x="51" y="52"/>
                    <a:pt x="53" y="50"/>
                    <a:pt x="53" y="46"/>
                  </a:cubicBezTo>
                  <a:close/>
                  <a:moveTo>
                    <a:pt x="38" y="57"/>
                  </a:moveTo>
                  <a:cubicBezTo>
                    <a:pt x="33" y="56"/>
                    <a:pt x="27" y="54"/>
                    <a:pt x="21" y="50"/>
                  </a:cubicBezTo>
                  <a:cubicBezTo>
                    <a:pt x="18" y="48"/>
                    <a:pt x="16" y="46"/>
                    <a:pt x="13" y="44"/>
                  </a:cubicBezTo>
                  <a:cubicBezTo>
                    <a:pt x="10" y="40"/>
                    <a:pt x="7" y="35"/>
                    <a:pt x="5" y="31"/>
                  </a:cubicBezTo>
                  <a:cubicBezTo>
                    <a:pt x="1" y="22"/>
                    <a:pt x="1" y="13"/>
                    <a:pt x="6" y="8"/>
                  </a:cubicBezTo>
                  <a:cubicBezTo>
                    <a:pt x="13" y="1"/>
                    <a:pt x="29" y="6"/>
                    <a:pt x="41" y="18"/>
                  </a:cubicBezTo>
                  <a:cubicBezTo>
                    <a:pt x="49" y="27"/>
                    <a:pt x="54" y="38"/>
                    <a:pt x="52" y="46"/>
                  </a:cubicBezTo>
                  <a:cubicBezTo>
                    <a:pt x="52" y="49"/>
                    <a:pt x="51" y="52"/>
                    <a:pt x="49" y="54"/>
                  </a:cubicBezTo>
                  <a:cubicBezTo>
                    <a:pt x="46" y="56"/>
                    <a:pt x="42" y="57"/>
                    <a:pt x="38" y="57"/>
                  </a:cubicBezTo>
                  <a:close/>
                </a:path>
              </a:pathLst>
            </a:custGeom>
            <a:solidFill>
              <a:srgbClr val="82B3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93" name="Freeform 305">
              <a:extLst>
                <a:ext uri="{FF2B5EF4-FFF2-40B4-BE49-F238E27FC236}">
                  <a16:creationId xmlns:a16="http://schemas.microsoft.com/office/drawing/2014/main" id="{D280F94A-2906-4A2F-87B7-EA0D06E49B0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49930" y="3081338"/>
              <a:ext cx="60325" cy="57150"/>
            </a:xfrm>
            <a:custGeom>
              <a:avLst/>
              <a:gdLst>
                <a:gd name="T0" fmla="*/ 13 w 19"/>
                <a:gd name="T1" fmla="*/ 13 h 18"/>
                <a:gd name="T2" fmla="*/ 12 w 19"/>
                <a:gd name="T3" fmla="*/ 8 h 18"/>
                <a:gd name="T4" fmla="*/ 15 w 19"/>
                <a:gd name="T5" fmla="*/ 4 h 18"/>
                <a:gd name="T6" fmla="*/ 15 w 19"/>
                <a:gd name="T7" fmla="*/ 7 h 18"/>
                <a:gd name="T8" fmla="*/ 17 w 19"/>
                <a:gd name="T9" fmla="*/ 9 h 18"/>
                <a:gd name="T10" fmla="*/ 19 w 19"/>
                <a:gd name="T11" fmla="*/ 6 h 18"/>
                <a:gd name="T12" fmla="*/ 17 w 19"/>
                <a:gd name="T13" fmla="*/ 2 h 18"/>
                <a:gd name="T14" fmla="*/ 18 w 19"/>
                <a:gd name="T15" fmla="*/ 2 h 18"/>
                <a:gd name="T16" fmla="*/ 17 w 19"/>
                <a:gd name="T17" fmla="*/ 0 h 18"/>
                <a:gd name="T18" fmla="*/ 16 w 19"/>
                <a:gd name="T19" fmla="*/ 1 h 18"/>
                <a:gd name="T20" fmla="*/ 12 w 19"/>
                <a:gd name="T21" fmla="*/ 0 h 18"/>
                <a:gd name="T22" fmla="*/ 9 w 19"/>
                <a:gd name="T23" fmla="*/ 1 h 18"/>
                <a:gd name="T24" fmla="*/ 7 w 19"/>
                <a:gd name="T25" fmla="*/ 4 h 18"/>
                <a:gd name="T26" fmla="*/ 8 w 19"/>
                <a:gd name="T27" fmla="*/ 9 h 18"/>
                <a:gd name="T28" fmla="*/ 4 w 19"/>
                <a:gd name="T29" fmla="*/ 13 h 18"/>
                <a:gd name="T30" fmla="*/ 4 w 19"/>
                <a:gd name="T31" fmla="*/ 11 h 18"/>
                <a:gd name="T32" fmla="*/ 5 w 19"/>
                <a:gd name="T33" fmla="*/ 9 h 18"/>
                <a:gd name="T34" fmla="*/ 2 w 19"/>
                <a:gd name="T35" fmla="*/ 7 h 18"/>
                <a:gd name="T36" fmla="*/ 0 w 19"/>
                <a:gd name="T37" fmla="*/ 11 h 18"/>
                <a:gd name="T38" fmla="*/ 2 w 19"/>
                <a:gd name="T39" fmla="*/ 15 h 18"/>
                <a:gd name="T40" fmla="*/ 0 w 19"/>
                <a:gd name="T41" fmla="*/ 16 h 18"/>
                <a:gd name="T42" fmla="*/ 1 w 19"/>
                <a:gd name="T43" fmla="*/ 18 h 18"/>
                <a:gd name="T44" fmla="*/ 3 w 19"/>
                <a:gd name="T45" fmla="*/ 16 h 18"/>
                <a:gd name="T46" fmla="*/ 7 w 19"/>
                <a:gd name="T47" fmla="*/ 18 h 18"/>
                <a:gd name="T48" fmla="*/ 11 w 19"/>
                <a:gd name="T49" fmla="*/ 16 h 18"/>
                <a:gd name="T50" fmla="*/ 13 w 19"/>
                <a:gd name="T51" fmla="*/ 13 h 18"/>
                <a:gd name="T52" fmla="*/ 11 w 19"/>
                <a:gd name="T53" fmla="*/ 6 h 18"/>
                <a:gd name="T54" fmla="*/ 10 w 19"/>
                <a:gd name="T55" fmla="*/ 5 h 18"/>
                <a:gd name="T56" fmla="*/ 11 w 19"/>
                <a:gd name="T57" fmla="*/ 3 h 18"/>
                <a:gd name="T58" fmla="*/ 12 w 19"/>
                <a:gd name="T59" fmla="*/ 3 h 18"/>
                <a:gd name="T60" fmla="*/ 14 w 19"/>
                <a:gd name="T61" fmla="*/ 3 h 18"/>
                <a:gd name="T62" fmla="*/ 11 w 19"/>
                <a:gd name="T63" fmla="*/ 6 h 18"/>
                <a:gd name="T64" fmla="*/ 7 w 19"/>
                <a:gd name="T65" fmla="*/ 15 h 18"/>
                <a:gd name="T66" fmla="*/ 5 w 19"/>
                <a:gd name="T67" fmla="*/ 14 h 18"/>
                <a:gd name="T68" fmla="*/ 9 w 19"/>
                <a:gd name="T69" fmla="*/ 11 h 18"/>
                <a:gd name="T70" fmla="*/ 9 w 19"/>
                <a:gd name="T71" fmla="*/ 12 h 18"/>
                <a:gd name="T72" fmla="*/ 9 w 19"/>
                <a:gd name="T73" fmla="*/ 14 h 18"/>
                <a:gd name="T74" fmla="*/ 7 w 19"/>
                <a:gd name="T75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" h="18">
                  <a:moveTo>
                    <a:pt x="13" y="13"/>
                  </a:moveTo>
                  <a:cubicBezTo>
                    <a:pt x="13" y="11"/>
                    <a:pt x="13" y="10"/>
                    <a:pt x="12" y="8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6" y="5"/>
                    <a:pt x="15" y="6"/>
                    <a:pt x="15" y="7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8"/>
                    <a:pt x="19" y="7"/>
                    <a:pt x="19" y="6"/>
                  </a:cubicBezTo>
                  <a:cubicBezTo>
                    <a:pt x="19" y="5"/>
                    <a:pt x="18" y="4"/>
                    <a:pt x="17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5" y="0"/>
                    <a:pt x="14" y="0"/>
                    <a:pt x="12" y="0"/>
                  </a:cubicBezTo>
                  <a:cubicBezTo>
                    <a:pt x="11" y="0"/>
                    <a:pt x="10" y="0"/>
                    <a:pt x="9" y="1"/>
                  </a:cubicBezTo>
                  <a:cubicBezTo>
                    <a:pt x="8" y="2"/>
                    <a:pt x="7" y="3"/>
                    <a:pt x="7" y="4"/>
                  </a:cubicBezTo>
                  <a:cubicBezTo>
                    <a:pt x="7" y="6"/>
                    <a:pt x="7" y="7"/>
                    <a:pt x="8" y="9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2"/>
                    <a:pt x="4" y="12"/>
                    <a:pt x="4" y="11"/>
                  </a:cubicBezTo>
                  <a:cubicBezTo>
                    <a:pt x="4" y="10"/>
                    <a:pt x="4" y="10"/>
                    <a:pt x="5" y="9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8"/>
                    <a:pt x="0" y="10"/>
                    <a:pt x="0" y="11"/>
                  </a:cubicBezTo>
                  <a:cubicBezTo>
                    <a:pt x="0" y="12"/>
                    <a:pt x="1" y="14"/>
                    <a:pt x="2" y="15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4" y="17"/>
                    <a:pt x="6" y="18"/>
                    <a:pt x="7" y="18"/>
                  </a:cubicBezTo>
                  <a:cubicBezTo>
                    <a:pt x="9" y="18"/>
                    <a:pt x="10" y="17"/>
                    <a:pt x="11" y="16"/>
                  </a:cubicBezTo>
                  <a:cubicBezTo>
                    <a:pt x="12" y="15"/>
                    <a:pt x="13" y="14"/>
                    <a:pt x="13" y="13"/>
                  </a:cubicBezTo>
                  <a:close/>
                  <a:moveTo>
                    <a:pt x="11" y="6"/>
                  </a:moveTo>
                  <a:cubicBezTo>
                    <a:pt x="10" y="6"/>
                    <a:pt x="10" y="5"/>
                    <a:pt x="10" y="5"/>
                  </a:cubicBezTo>
                  <a:cubicBezTo>
                    <a:pt x="11" y="4"/>
                    <a:pt x="11" y="4"/>
                    <a:pt x="11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3" y="3"/>
                    <a:pt x="13" y="3"/>
                    <a:pt x="14" y="3"/>
                  </a:cubicBezTo>
                  <a:lnTo>
                    <a:pt x="11" y="6"/>
                  </a:lnTo>
                  <a:close/>
                  <a:moveTo>
                    <a:pt x="7" y="15"/>
                  </a:moveTo>
                  <a:cubicBezTo>
                    <a:pt x="6" y="15"/>
                    <a:pt x="6" y="14"/>
                    <a:pt x="5" y="14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2"/>
                    <a:pt x="9" y="12"/>
                  </a:cubicBezTo>
                  <a:cubicBezTo>
                    <a:pt x="9" y="13"/>
                    <a:pt x="9" y="13"/>
                    <a:pt x="9" y="14"/>
                  </a:cubicBezTo>
                  <a:cubicBezTo>
                    <a:pt x="8" y="14"/>
                    <a:pt x="8" y="15"/>
                    <a:pt x="7" y="15"/>
                  </a:cubicBezTo>
                  <a:close/>
                </a:path>
              </a:pathLst>
            </a:custGeom>
            <a:solidFill>
              <a:srgbClr val="82B3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94" name="Freeform 306">
              <a:extLst>
                <a:ext uri="{FF2B5EF4-FFF2-40B4-BE49-F238E27FC236}">
                  <a16:creationId xmlns:a16="http://schemas.microsoft.com/office/drawing/2014/main" id="{19D5B4DA-8D71-4961-B091-2C46EEF5172A}"/>
                </a:ext>
              </a:extLst>
            </p:cNvPr>
            <p:cNvSpPr>
              <a:spLocks/>
            </p:cNvSpPr>
            <p:nvPr/>
          </p:nvSpPr>
          <p:spPr bwMode="auto">
            <a:xfrm>
              <a:off x="8703830" y="2303463"/>
              <a:ext cx="190500" cy="98425"/>
            </a:xfrm>
            <a:custGeom>
              <a:avLst/>
              <a:gdLst>
                <a:gd name="T0" fmla="*/ 0 w 120"/>
                <a:gd name="T1" fmla="*/ 58 h 62"/>
                <a:gd name="T2" fmla="*/ 62 w 120"/>
                <a:gd name="T3" fmla="*/ 0 h 62"/>
                <a:gd name="T4" fmla="*/ 120 w 120"/>
                <a:gd name="T5" fmla="*/ 62 h 62"/>
                <a:gd name="T6" fmla="*/ 0 w 120"/>
                <a:gd name="T7" fmla="*/ 5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0" h="62">
                  <a:moveTo>
                    <a:pt x="0" y="58"/>
                  </a:moveTo>
                  <a:lnTo>
                    <a:pt x="62" y="0"/>
                  </a:lnTo>
                  <a:lnTo>
                    <a:pt x="120" y="62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2C5B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95" name="Freeform 307">
              <a:extLst>
                <a:ext uri="{FF2B5EF4-FFF2-40B4-BE49-F238E27FC236}">
                  <a16:creationId xmlns:a16="http://schemas.microsoft.com/office/drawing/2014/main" id="{9A35316F-C9CB-4B40-8EA2-68D0502B6116}"/>
                </a:ext>
              </a:extLst>
            </p:cNvPr>
            <p:cNvSpPr>
              <a:spLocks/>
            </p:cNvSpPr>
            <p:nvPr/>
          </p:nvSpPr>
          <p:spPr bwMode="auto">
            <a:xfrm>
              <a:off x="9162618" y="3292475"/>
              <a:ext cx="188913" cy="96838"/>
            </a:xfrm>
            <a:custGeom>
              <a:avLst/>
              <a:gdLst>
                <a:gd name="T0" fmla="*/ 119 w 119"/>
                <a:gd name="T1" fmla="*/ 4 h 61"/>
                <a:gd name="T2" fmla="*/ 59 w 119"/>
                <a:gd name="T3" fmla="*/ 61 h 61"/>
                <a:gd name="T4" fmla="*/ 0 w 119"/>
                <a:gd name="T5" fmla="*/ 0 h 61"/>
                <a:gd name="T6" fmla="*/ 119 w 119"/>
                <a:gd name="T7" fmla="*/ 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9" h="61">
                  <a:moveTo>
                    <a:pt x="119" y="4"/>
                  </a:moveTo>
                  <a:lnTo>
                    <a:pt x="59" y="61"/>
                  </a:lnTo>
                  <a:lnTo>
                    <a:pt x="0" y="0"/>
                  </a:lnTo>
                  <a:lnTo>
                    <a:pt x="119" y="4"/>
                  </a:lnTo>
                  <a:close/>
                </a:path>
              </a:pathLst>
            </a:custGeom>
            <a:solidFill>
              <a:srgbClr val="2C5B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</p:grpSp>
      <p:pic>
        <p:nvPicPr>
          <p:cNvPr id="17" name="Picture 16">
            <a:extLst>
              <a:ext uri="{FF2B5EF4-FFF2-40B4-BE49-F238E27FC236}">
                <a16:creationId xmlns:a16="http://schemas.microsoft.com/office/drawing/2014/main" id="{611EB2E4-F607-4014-B3B7-709E4C7217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58628" y="2864151"/>
            <a:ext cx="1042506" cy="1042506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224DA7BF-F411-4EE4-B501-A763F1BEE74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41710" y="2907747"/>
            <a:ext cx="1042506" cy="1042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683270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6D6D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67" name="Rectangle 6">
            <a:extLst>
              <a:ext uri="{FF2B5EF4-FFF2-40B4-BE49-F238E27FC236}">
                <a16:creationId xmlns:a16="http://schemas.microsoft.com/office/drawing/2014/main" id="{F76C20F9-DF1A-406F-8434-ED434C7801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14638" y="0"/>
            <a:ext cx="6562725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418" name="TextBox 417">
            <a:extLst>
              <a:ext uri="{FF2B5EF4-FFF2-40B4-BE49-F238E27FC236}">
                <a16:creationId xmlns:a16="http://schemas.microsoft.com/office/drawing/2014/main" id="{4B865997-33D3-4CEE-A794-24A8CDE60CBF}"/>
              </a:ext>
            </a:extLst>
          </p:cNvPr>
          <p:cNvSpPr txBox="1"/>
          <p:nvPr/>
        </p:nvSpPr>
        <p:spPr>
          <a:xfrm>
            <a:off x="3982966" y="1527121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i="1" dirty="0" err="1">
                <a:solidFill>
                  <a:srgbClr val="3D3C3D"/>
                </a:solidFill>
              </a:rPr>
              <a:t>Aliquam</a:t>
            </a:r>
            <a:r>
              <a:rPr lang="en-IN" sz="2000" b="1" i="1" dirty="0">
                <a:solidFill>
                  <a:srgbClr val="3D3C3D"/>
                </a:solidFill>
              </a:rPr>
              <a:t> et </a:t>
            </a:r>
            <a:r>
              <a:rPr lang="en-IN" sz="2000" b="1" i="1" dirty="0" err="1">
                <a:solidFill>
                  <a:srgbClr val="3D3C3D"/>
                </a:solidFill>
              </a:rPr>
              <a:t>auctor</a:t>
            </a:r>
            <a:r>
              <a:rPr lang="en-IN" sz="2000" b="1" i="1" dirty="0">
                <a:solidFill>
                  <a:srgbClr val="3D3C3D"/>
                </a:solidFill>
              </a:rPr>
              <a:t> </a:t>
            </a:r>
            <a:r>
              <a:rPr lang="en-IN" sz="2000" b="1" i="1" dirty="0" err="1">
                <a:solidFill>
                  <a:srgbClr val="3D3C3D"/>
                </a:solidFill>
              </a:rPr>
              <a:t>enim</a:t>
            </a:r>
            <a:r>
              <a:rPr lang="en-IN" sz="2000" b="1" i="1" dirty="0">
                <a:solidFill>
                  <a:srgbClr val="3D3C3D"/>
                </a:solidFill>
              </a:rPr>
              <a:t>. </a:t>
            </a:r>
            <a:r>
              <a:rPr lang="en-IN" sz="2000" b="1" i="1" dirty="0" err="1">
                <a:solidFill>
                  <a:srgbClr val="3D3C3D"/>
                </a:solidFill>
              </a:rPr>
              <a:t>Phasellus</a:t>
            </a:r>
            <a:r>
              <a:rPr lang="en-IN" sz="2000" b="1" i="1" dirty="0">
                <a:solidFill>
                  <a:srgbClr val="3D3C3D"/>
                </a:solidFill>
              </a:rPr>
              <a:t> porta </a:t>
            </a:r>
            <a:r>
              <a:rPr lang="en-IN" sz="2000" b="1" i="1" dirty="0" err="1">
                <a:solidFill>
                  <a:srgbClr val="3D3C3D"/>
                </a:solidFill>
              </a:rPr>
              <a:t>ornare</a:t>
            </a:r>
            <a:r>
              <a:rPr lang="en-IN" sz="2000" b="1" i="1" dirty="0">
                <a:solidFill>
                  <a:srgbClr val="3D3C3D"/>
                </a:solidFill>
              </a:rPr>
              <a:t> </a:t>
            </a:r>
            <a:r>
              <a:rPr lang="en-IN" sz="2000" b="1" i="1" dirty="0" err="1">
                <a:solidFill>
                  <a:srgbClr val="3D3C3D"/>
                </a:solidFill>
              </a:rPr>
              <a:t>felis</a:t>
            </a:r>
            <a:endParaRPr lang="en-IN" sz="2000" b="1" i="1" dirty="0">
              <a:solidFill>
                <a:srgbClr val="3D3C3D"/>
              </a:solidFill>
            </a:endParaRPr>
          </a:p>
        </p:txBody>
      </p:sp>
      <p:sp>
        <p:nvSpPr>
          <p:cNvPr id="419" name="TextBox 418">
            <a:extLst>
              <a:ext uri="{FF2B5EF4-FFF2-40B4-BE49-F238E27FC236}">
                <a16:creationId xmlns:a16="http://schemas.microsoft.com/office/drawing/2014/main" id="{6A05E6C7-608C-47FA-A4B1-315C94F9B164}"/>
              </a:ext>
            </a:extLst>
          </p:cNvPr>
          <p:cNvSpPr txBox="1"/>
          <p:nvPr/>
        </p:nvSpPr>
        <p:spPr>
          <a:xfrm>
            <a:off x="-1384" y="1523670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i="1" dirty="0" err="1">
                <a:solidFill>
                  <a:srgbClr val="3D3C3D"/>
                </a:solidFill>
              </a:rPr>
              <a:t>Aliquam</a:t>
            </a:r>
            <a:r>
              <a:rPr lang="en-IN" sz="2000" b="1" i="1" dirty="0">
                <a:solidFill>
                  <a:srgbClr val="3D3C3D"/>
                </a:solidFill>
              </a:rPr>
              <a:t> et </a:t>
            </a:r>
            <a:r>
              <a:rPr lang="en-IN" sz="2000" b="1" i="1" dirty="0" err="1">
                <a:solidFill>
                  <a:srgbClr val="3D3C3D"/>
                </a:solidFill>
              </a:rPr>
              <a:t>auctor</a:t>
            </a:r>
            <a:r>
              <a:rPr lang="en-IN" sz="2000" b="1" i="1" dirty="0">
                <a:solidFill>
                  <a:srgbClr val="3D3C3D"/>
                </a:solidFill>
              </a:rPr>
              <a:t> </a:t>
            </a:r>
            <a:r>
              <a:rPr lang="en-IN" sz="2000" b="1" i="1" dirty="0" err="1">
                <a:solidFill>
                  <a:srgbClr val="3D3C3D"/>
                </a:solidFill>
              </a:rPr>
              <a:t>enim</a:t>
            </a:r>
            <a:r>
              <a:rPr lang="en-IN" sz="2000" b="1" i="1" dirty="0">
                <a:solidFill>
                  <a:srgbClr val="3D3C3D"/>
                </a:solidFill>
              </a:rPr>
              <a:t>. </a:t>
            </a:r>
            <a:r>
              <a:rPr lang="en-IN" sz="2000" b="1" i="1" dirty="0" err="1">
                <a:solidFill>
                  <a:srgbClr val="3D3C3D"/>
                </a:solidFill>
              </a:rPr>
              <a:t>Phasellus</a:t>
            </a:r>
            <a:r>
              <a:rPr lang="en-IN" sz="2000" b="1" i="1" dirty="0">
                <a:solidFill>
                  <a:srgbClr val="3D3C3D"/>
                </a:solidFill>
              </a:rPr>
              <a:t> porta </a:t>
            </a:r>
            <a:r>
              <a:rPr lang="en-IN" sz="2000" b="1" i="1" dirty="0" err="1">
                <a:solidFill>
                  <a:srgbClr val="3D3C3D"/>
                </a:solidFill>
              </a:rPr>
              <a:t>ornare</a:t>
            </a:r>
            <a:r>
              <a:rPr lang="en-IN" sz="2000" b="1" i="1" dirty="0">
                <a:solidFill>
                  <a:srgbClr val="3D3C3D"/>
                </a:solidFill>
              </a:rPr>
              <a:t> </a:t>
            </a:r>
            <a:r>
              <a:rPr lang="en-IN" sz="2000" b="1" i="1" dirty="0" err="1">
                <a:solidFill>
                  <a:srgbClr val="3D3C3D"/>
                </a:solidFill>
              </a:rPr>
              <a:t>felis</a:t>
            </a:r>
            <a:endParaRPr lang="en-IN" sz="2000" b="1" i="1" dirty="0">
              <a:solidFill>
                <a:srgbClr val="3D3C3D"/>
              </a:solidFill>
            </a:endParaRPr>
          </a:p>
        </p:txBody>
      </p:sp>
      <p:sp>
        <p:nvSpPr>
          <p:cNvPr id="420" name="TextBox 419">
            <a:extLst>
              <a:ext uri="{FF2B5EF4-FFF2-40B4-BE49-F238E27FC236}">
                <a16:creationId xmlns:a16="http://schemas.microsoft.com/office/drawing/2014/main" id="{672351F0-D51A-4FAA-89EE-809892534EF2}"/>
              </a:ext>
            </a:extLst>
          </p:cNvPr>
          <p:cNvSpPr txBox="1"/>
          <p:nvPr/>
        </p:nvSpPr>
        <p:spPr>
          <a:xfrm>
            <a:off x="7967316" y="1527121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i="1" dirty="0" err="1">
                <a:solidFill>
                  <a:srgbClr val="3D3C3D"/>
                </a:solidFill>
              </a:rPr>
              <a:t>Aliquam</a:t>
            </a:r>
            <a:r>
              <a:rPr lang="en-IN" sz="2000" b="1" i="1" dirty="0">
                <a:solidFill>
                  <a:srgbClr val="3D3C3D"/>
                </a:solidFill>
              </a:rPr>
              <a:t> et </a:t>
            </a:r>
            <a:r>
              <a:rPr lang="en-IN" sz="2000" b="1" i="1" dirty="0" err="1">
                <a:solidFill>
                  <a:srgbClr val="3D3C3D"/>
                </a:solidFill>
              </a:rPr>
              <a:t>auctor</a:t>
            </a:r>
            <a:r>
              <a:rPr lang="en-IN" sz="2000" b="1" i="1" dirty="0">
                <a:solidFill>
                  <a:srgbClr val="3D3C3D"/>
                </a:solidFill>
              </a:rPr>
              <a:t> </a:t>
            </a:r>
            <a:r>
              <a:rPr lang="en-IN" sz="2000" b="1" i="1" dirty="0" err="1">
                <a:solidFill>
                  <a:srgbClr val="3D3C3D"/>
                </a:solidFill>
              </a:rPr>
              <a:t>enim</a:t>
            </a:r>
            <a:r>
              <a:rPr lang="en-IN" sz="2000" b="1" i="1" dirty="0">
                <a:solidFill>
                  <a:srgbClr val="3D3C3D"/>
                </a:solidFill>
              </a:rPr>
              <a:t>. </a:t>
            </a:r>
            <a:r>
              <a:rPr lang="en-IN" sz="2000" b="1" i="1" dirty="0" err="1">
                <a:solidFill>
                  <a:srgbClr val="3D3C3D"/>
                </a:solidFill>
              </a:rPr>
              <a:t>Phasellus</a:t>
            </a:r>
            <a:r>
              <a:rPr lang="en-IN" sz="2000" b="1" i="1" dirty="0">
                <a:solidFill>
                  <a:srgbClr val="3D3C3D"/>
                </a:solidFill>
              </a:rPr>
              <a:t> porta </a:t>
            </a:r>
            <a:r>
              <a:rPr lang="en-IN" sz="2000" b="1" i="1" dirty="0" err="1">
                <a:solidFill>
                  <a:srgbClr val="3D3C3D"/>
                </a:solidFill>
              </a:rPr>
              <a:t>ornare</a:t>
            </a:r>
            <a:r>
              <a:rPr lang="en-IN" sz="2000" b="1" i="1" dirty="0">
                <a:solidFill>
                  <a:srgbClr val="3D3C3D"/>
                </a:solidFill>
              </a:rPr>
              <a:t> </a:t>
            </a:r>
            <a:r>
              <a:rPr lang="en-IN" sz="2000" b="1" i="1" dirty="0" err="1">
                <a:solidFill>
                  <a:srgbClr val="3D3C3D"/>
                </a:solidFill>
              </a:rPr>
              <a:t>felis</a:t>
            </a:r>
            <a:endParaRPr lang="en-IN" sz="2000" b="1" i="1" dirty="0">
              <a:solidFill>
                <a:srgbClr val="3D3C3D"/>
              </a:solidFill>
            </a:endParaRPr>
          </a:p>
        </p:txBody>
      </p:sp>
      <p:sp>
        <p:nvSpPr>
          <p:cNvPr id="421" name="TextBox 420">
            <a:extLst>
              <a:ext uri="{FF2B5EF4-FFF2-40B4-BE49-F238E27FC236}">
                <a16:creationId xmlns:a16="http://schemas.microsoft.com/office/drawing/2014/main" id="{5BC63ECB-F948-46F7-8C9A-B3B31A0BCE6E}"/>
              </a:ext>
            </a:extLst>
          </p:cNvPr>
          <p:cNvSpPr txBox="1"/>
          <p:nvPr/>
        </p:nvSpPr>
        <p:spPr>
          <a:xfrm>
            <a:off x="4547314" y="516595"/>
            <a:ext cx="30973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b="1" dirty="0">
                <a:solidFill>
                  <a:srgbClr val="3D3C3D"/>
                </a:solidFill>
              </a:rPr>
              <a:t>LOREM IPSUM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231380B-49D3-4BA1-9E84-54AE7882AA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127248"/>
            <a:ext cx="12192000" cy="3730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774058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88" name="TextBox 9087">
            <a:extLst>
              <a:ext uri="{FF2B5EF4-FFF2-40B4-BE49-F238E27FC236}">
                <a16:creationId xmlns:a16="http://schemas.microsoft.com/office/drawing/2014/main" id="{DC7F0ED8-C67D-4139-A21C-95DEF643656B}"/>
              </a:ext>
            </a:extLst>
          </p:cNvPr>
          <p:cNvSpPr txBox="1"/>
          <p:nvPr/>
        </p:nvSpPr>
        <p:spPr>
          <a:xfrm>
            <a:off x="4547314" y="516595"/>
            <a:ext cx="30973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</a:t>
            </a:r>
          </a:p>
        </p:txBody>
      </p:sp>
      <p:sp>
        <p:nvSpPr>
          <p:cNvPr id="9089" name="TextBox 9088">
            <a:extLst>
              <a:ext uri="{FF2B5EF4-FFF2-40B4-BE49-F238E27FC236}">
                <a16:creationId xmlns:a16="http://schemas.microsoft.com/office/drawing/2014/main" id="{4AACA990-3A92-4455-8272-F7C3B5697C98}"/>
              </a:ext>
            </a:extLst>
          </p:cNvPr>
          <p:cNvSpPr txBox="1"/>
          <p:nvPr/>
        </p:nvSpPr>
        <p:spPr>
          <a:xfrm rot="20886308">
            <a:off x="3194881" y="3732223"/>
            <a:ext cx="18186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600" b="1" dirty="0">
                <a:solidFill>
                  <a:schemeClr val="bg1"/>
                </a:solidFill>
              </a:rPr>
              <a:t>LOREM IPSUM</a:t>
            </a:r>
          </a:p>
        </p:txBody>
      </p:sp>
      <p:sp>
        <p:nvSpPr>
          <p:cNvPr id="9086" name="TextBox 9085">
            <a:extLst>
              <a:ext uri="{FF2B5EF4-FFF2-40B4-BE49-F238E27FC236}">
                <a16:creationId xmlns:a16="http://schemas.microsoft.com/office/drawing/2014/main" id="{224C79D3-F41E-473A-BC6E-31D37B97683C}"/>
              </a:ext>
            </a:extLst>
          </p:cNvPr>
          <p:cNvSpPr txBox="1"/>
          <p:nvPr/>
        </p:nvSpPr>
        <p:spPr>
          <a:xfrm>
            <a:off x="417564" y="1527751"/>
            <a:ext cx="37687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Aliquam</a:t>
            </a:r>
            <a:r>
              <a:rPr lang="en-IN" sz="2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et </a:t>
            </a:r>
            <a:r>
              <a:rPr lang="en-IN" sz="20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auctor</a:t>
            </a:r>
            <a:r>
              <a:rPr lang="en-IN" sz="2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IN" sz="20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enim</a:t>
            </a:r>
            <a:r>
              <a:rPr lang="en-IN" sz="2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  <a:r>
              <a:rPr lang="en-IN" sz="20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Phasellus</a:t>
            </a:r>
            <a:r>
              <a:rPr lang="en-IN" sz="2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porta </a:t>
            </a:r>
            <a:r>
              <a:rPr lang="en-IN" sz="20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ornare</a:t>
            </a:r>
            <a:r>
              <a:rPr lang="en-IN" sz="2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IN" sz="20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felis</a:t>
            </a:r>
            <a:endParaRPr lang="en-IN" sz="2000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087" name="TextBox 9086">
            <a:extLst>
              <a:ext uri="{FF2B5EF4-FFF2-40B4-BE49-F238E27FC236}">
                <a16:creationId xmlns:a16="http://schemas.microsoft.com/office/drawing/2014/main" id="{241DA6EC-F86E-477F-9369-9D6F01F94B93}"/>
              </a:ext>
            </a:extLst>
          </p:cNvPr>
          <p:cNvSpPr txBox="1"/>
          <p:nvPr/>
        </p:nvSpPr>
        <p:spPr>
          <a:xfrm>
            <a:off x="4362225" y="1527751"/>
            <a:ext cx="36181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Aliquam</a:t>
            </a:r>
            <a:r>
              <a:rPr lang="en-IN" sz="2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et </a:t>
            </a:r>
            <a:r>
              <a:rPr lang="en-IN" sz="20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auctor</a:t>
            </a:r>
            <a:r>
              <a:rPr lang="en-IN" sz="2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IN" sz="20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enim</a:t>
            </a:r>
            <a:r>
              <a:rPr lang="en-IN" sz="2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  <a:r>
              <a:rPr lang="en-IN" sz="20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Phasellus</a:t>
            </a:r>
            <a:r>
              <a:rPr lang="en-IN" sz="2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porta </a:t>
            </a:r>
            <a:r>
              <a:rPr lang="en-IN" sz="20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ornare</a:t>
            </a:r>
            <a:r>
              <a:rPr lang="en-IN" sz="2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IN" sz="20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felis</a:t>
            </a:r>
            <a:endParaRPr lang="en-IN" sz="2000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91" name="TextBox 590">
            <a:extLst>
              <a:ext uri="{FF2B5EF4-FFF2-40B4-BE49-F238E27FC236}">
                <a16:creationId xmlns:a16="http://schemas.microsoft.com/office/drawing/2014/main" id="{EAC62FC2-8973-407F-A69D-D74658D53032}"/>
              </a:ext>
            </a:extLst>
          </p:cNvPr>
          <p:cNvSpPr txBox="1"/>
          <p:nvPr/>
        </p:nvSpPr>
        <p:spPr>
          <a:xfrm>
            <a:off x="8156305" y="1527751"/>
            <a:ext cx="36181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Aliquam</a:t>
            </a:r>
            <a:r>
              <a:rPr lang="en-IN" sz="2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et </a:t>
            </a:r>
            <a:r>
              <a:rPr lang="en-IN" sz="20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auctor</a:t>
            </a:r>
            <a:r>
              <a:rPr lang="en-IN" sz="2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IN" sz="20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enim</a:t>
            </a:r>
            <a:r>
              <a:rPr lang="en-IN" sz="2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  <a:r>
              <a:rPr lang="en-IN" sz="20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Phasellus</a:t>
            </a:r>
            <a:r>
              <a:rPr lang="en-IN" sz="2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porta </a:t>
            </a:r>
            <a:r>
              <a:rPr lang="en-IN" sz="20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ornare</a:t>
            </a:r>
            <a:r>
              <a:rPr lang="en-IN" sz="2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IN" sz="20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felis</a:t>
            </a:r>
            <a:endParaRPr lang="en-IN" sz="2000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8E0F271-EAB5-47F2-A442-C95FF1FF32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994766"/>
            <a:ext cx="12192000" cy="3863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939055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5BA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20" name="Oval 690">
            <a:extLst>
              <a:ext uri="{FF2B5EF4-FFF2-40B4-BE49-F238E27FC236}">
                <a16:creationId xmlns:a16="http://schemas.microsoft.com/office/drawing/2014/main" id="{FF7AC4C1-D18A-4774-AF59-7474799ACE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04938" y="453580"/>
            <a:ext cx="6454779" cy="6414271"/>
          </a:xfrm>
          <a:prstGeom prst="ellipse">
            <a:avLst/>
          </a:prstGeom>
          <a:solidFill>
            <a:srgbClr val="688A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D31F9B4-8993-4B07-96C1-DDC72000E7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2013" y="1486958"/>
            <a:ext cx="6169687" cy="5371042"/>
          </a:xfrm>
          <a:prstGeom prst="rect">
            <a:avLst/>
          </a:prstGeom>
        </p:spPr>
      </p:pic>
      <p:sp>
        <p:nvSpPr>
          <p:cNvPr id="251" name="TextBox 250">
            <a:extLst>
              <a:ext uri="{FF2B5EF4-FFF2-40B4-BE49-F238E27FC236}">
                <a16:creationId xmlns:a16="http://schemas.microsoft.com/office/drawing/2014/main" id="{F53AEDF2-FF43-4E22-B665-A929F574E673}"/>
              </a:ext>
            </a:extLst>
          </p:cNvPr>
          <p:cNvSpPr txBox="1"/>
          <p:nvPr/>
        </p:nvSpPr>
        <p:spPr>
          <a:xfrm>
            <a:off x="386948" y="4470302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IN" sz="2000" b="1" i="1" dirty="0" err="1">
                <a:solidFill>
                  <a:schemeClr val="bg1"/>
                </a:solidFill>
              </a:rPr>
              <a:t>Aliquam</a:t>
            </a:r>
            <a:r>
              <a:rPr lang="en-IN" sz="2000" b="1" i="1" dirty="0">
                <a:solidFill>
                  <a:schemeClr val="bg1"/>
                </a:solidFill>
              </a:rPr>
              <a:t> et </a:t>
            </a:r>
            <a:r>
              <a:rPr lang="en-IN" sz="2000" b="1" i="1" dirty="0" err="1">
                <a:solidFill>
                  <a:schemeClr val="bg1"/>
                </a:solidFill>
              </a:rPr>
              <a:t>auctor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enim</a:t>
            </a:r>
            <a:r>
              <a:rPr lang="en-IN" sz="2000" b="1" i="1" dirty="0">
                <a:solidFill>
                  <a:schemeClr val="bg1"/>
                </a:solidFill>
              </a:rPr>
              <a:t>. </a:t>
            </a:r>
            <a:r>
              <a:rPr lang="en-IN" sz="2000" b="1" i="1" dirty="0" err="1">
                <a:solidFill>
                  <a:schemeClr val="bg1"/>
                </a:solidFill>
              </a:rPr>
              <a:t>Phasellus</a:t>
            </a:r>
            <a:r>
              <a:rPr lang="en-IN" sz="2000" b="1" i="1" dirty="0">
                <a:solidFill>
                  <a:schemeClr val="bg1"/>
                </a:solidFill>
              </a:rPr>
              <a:t> porta </a:t>
            </a:r>
            <a:r>
              <a:rPr lang="en-IN" sz="2000" b="1" i="1" dirty="0" err="1">
                <a:solidFill>
                  <a:schemeClr val="bg1"/>
                </a:solidFill>
              </a:rPr>
              <a:t>ornare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felis</a:t>
            </a:r>
            <a:endParaRPr lang="en-IN" sz="2000" b="1" i="1" dirty="0">
              <a:solidFill>
                <a:schemeClr val="bg1"/>
              </a:solidFill>
            </a:endParaRPr>
          </a:p>
        </p:txBody>
      </p:sp>
      <p:sp>
        <p:nvSpPr>
          <p:cNvPr id="252" name="TextBox 251">
            <a:extLst>
              <a:ext uri="{FF2B5EF4-FFF2-40B4-BE49-F238E27FC236}">
                <a16:creationId xmlns:a16="http://schemas.microsoft.com/office/drawing/2014/main" id="{05972402-0520-47CD-B17D-09CB944EE0AB}"/>
              </a:ext>
            </a:extLst>
          </p:cNvPr>
          <p:cNvSpPr txBox="1"/>
          <p:nvPr/>
        </p:nvSpPr>
        <p:spPr>
          <a:xfrm>
            <a:off x="386948" y="2062200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IN" sz="2000" b="1" i="1" dirty="0" err="1">
                <a:solidFill>
                  <a:schemeClr val="bg1"/>
                </a:solidFill>
              </a:rPr>
              <a:t>Aliquam</a:t>
            </a:r>
            <a:r>
              <a:rPr lang="en-IN" sz="2000" b="1" i="1" dirty="0">
                <a:solidFill>
                  <a:schemeClr val="bg1"/>
                </a:solidFill>
              </a:rPr>
              <a:t> et </a:t>
            </a:r>
            <a:r>
              <a:rPr lang="en-IN" sz="2000" b="1" i="1" dirty="0" err="1">
                <a:solidFill>
                  <a:schemeClr val="bg1"/>
                </a:solidFill>
              </a:rPr>
              <a:t>auctor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enim</a:t>
            </a:r>
            <a:r>
              <a:rPr lang="en-IN" sz="2000" b="1" i="1" dirty="0">
                <a:solidFill>
                  <a:schemeClr val="bg1"/>
                </a:solidFill>
              </a:rPr>
              <a:t>. </a:t>
            </a:r>
            <a:r>
              <a:rPr lang="en-IN" sz="2000" b="1" i="1" dirty="0" err="1">
                <a:solidFill>
                  <a:schemeClr val="bg1"/>
                </a:solidFill>
              </a:rPr>
              <a:t>Phasellus</a:t>
            </a:r>
            <a:r>
              <a:rPr lang="en-IN" sz="2000" b="1" i="1" dirty="0">
                <a:solidFill>
                  <a:schemeClr val="bg1"/>
                </a:solidFill>
              </a:rPr>
              <a:t> porta </a:t>
            </a:r>
            <a:r>
              <a:rPr lang="en-IN" sz="2000" b="1" i="1" dirty="0" err="1">
                <a:solidFill>
                  <a:schemeClr val="bg1"/>
                </a:solidFill>
              </a:rPr>
              <a:t>ornare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felis</a:t>
            </a:r>
            <a:endParaRPr lang="en-IN" sz="2000" b="1" i="1" dirty="0">
              <a:solidFill>
                <a:schemeClr val="bg1"/>
              </a:solidFill>
            </a:endParaRPr>
          </a:p>
        </p:txBody>
      </p:sp>
      <p:sp>
        <p:nvSpPr>
          <p:cNvPr id="253" name="TextBox 252">
            <a:extLst>
              <a:ext uri="{FF2B5EF4-FFF2-40B4-BE49-F238E27FC236}">
                <a16:creationId xmlns:a16="http://schemas.microsoft.com/office/drawing/2014/main" id="{2C9D0605-06BB-4D3B-AD7C-3DE5637E52A0}"/>
              </a:ext>
            </a:extLst>
          </p:cNvPr>
          <p:cNvSpPr txBox="1"/>
          <p:nvPr/>
        </p:nvSpPr>
        <p:spPr>
          <a:xfrm>
            <a:off x="7211331" y="3785374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dirty="0" err="1">
                <a:solidFill>
                  <a:schemeClr val="bg1"/>
                </a:solidFill>
              </a:rPr>
              <a:t>Aliquam</a:t>
            </a:r>
            <a:r>
              <a:rPr lang="en-IN" sz="2000" b="1" dirty="0">
                <a:solidFill>
                  <a:schemeClr val="bg1"/>
                </a:solidFill>
              </a:rPr>
              <a:t> et </a:t>
            </a:r>
            <a:r>
              <a:rPr lang="en-IN" sz="2000" b="1" dirty="0" err="1">
                <a:solidFill>
                  <a:schemeClr val="bg1"/>
                </a:solidFill>
              </a:rPr>
              <a:t>auctor</a:t>
            </a:r>
            <a:r>
              <a:rPr lang="en-IN" sz="2000" b="1" dirty="0">
                <a:solidFill>
                  <a:schemeClr val="bg1"/>
                </a:solidFill>
              </a:rPr>
              <a:t> </a:t>
            </a:r>
            <a:r>
              <a:rPr lang="en-IN" sz="2000" b="1" dirty="0" err="1">
                <a:solidFill>
                  <a:schemeClr val="bg1"/>
                </a:solidFill>
              </a:rPr>
              <a:t>enim</a:t>
            </a:r>
            <a:r>
              <a:rPr lang="en-IN" sz="2000" b="1" dirty="0">
                <a:solidFill>
                  <a:schemeClr val="bg1"/>
                </a:solidFill>
              </a:rPr>
              <a:t>. </a:t>
            </a:r>
            <a:r>
              <a:rPr lang="en-IN" sz="2000" b="1" dirty="0" err="1">
                <a:solidFill>
                  <a:schemeClr val="bg1"/>
                </a:solidFill>
              </a:rPr>
              <a:t>Phasellus</a:t>
            </a:r>
            <a:r>
              <a:rPr lang="en-IN" sz="2000" b="1" dirty="0">
                <a:solidFill>
                  <a:schemeClr val="bg1"/>
                </a:solidFill>
              </a:rPr>
              <a:t> porta </a:t>
            </a:r>
            <a:r>
              <a:rPr lang="en-IN" sz="2000" b="1" dirty="0" err="1">
                <a:solidFill>
                  <a:schemeClr val="bg1"/>
                </a:solidFill>
              </a:rPr>
              <a:t>ornare</a:t>
            </a:r>
            <a:r>
              <a:rPr lang="en-IN" sz="2000" b="1" dirty="0">
                <a:solidFill>
                  <a:schemeClr val="bg1"/>
                </a:solidFill>
              </a:rPr>
              <a:t> </a:t>
            </a:r>
            <a:r>
              <a:rPr lang="en-IN" sz="2000" b="1" dirty="0" err="1">
                <a:solidFill>
                  <a:schemeClr val="bg1"/>
                </a:solidFill>
              </a:rPr>
              <a:t>felis</a:t>
            </a:r>
            <a:endParaRPr lang="en-IN" sz="2000" b="1" dirty="0">
              <a:solidFill>
                <a:schemeClr val="bg1"/>
              </a:solidFill>
            </a:endParaRPr>
          </a:p>
        </p:txBody>
      </p:sp>
      <p:sp>
        <p:nvSpPr>
          <p:cNvPr id="254" name="TextBox 253">
            <a:extLst>
              <a:ext uri="{FF2B5EF4-FFF2-40B4-BE49-F238E27FC236}">
                <a16:creationId xmlns:a16="http://schemas.microsoft.com/office/drawing/2014/main" id="{49EC1471-F642-4DE2-A168-2E5C40514B6A}"/>
              </a:ext>
            </a:extLst>
          </p:cNvPr>
          <p:cNvSpPr txBox="1"/>
          <p:nvPr/>
        </p:nvSpPr>
        <p:spPr>
          <a:xfrm>
            <a:off x="386948" y="516595"/>
            <a:ext cx="30973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b="1" dirty="0">
                <a:solidFill>
                  <a:schemeClr val="bg1"/>
                </a:solidFill>
              </a:rPr>
              <a:t>LOREM IPSUM</a:t>
            </a:r>
          </a:p>
        </p:txBody>
      </p:sp>
      <p:sp>
        <p:nvSpPr>
          <p:cNvPr id="256" name="TextBox 255">
            <a:extLst>
              <a:ext uri="{FF2B5EF4-FFF2-40B4-BE49-F238E27FC236}">
                <a16:creationId xmlns:a16="http://schemas.microsoft.com/office/drawing/2014/main" id="{DDABD0E2-8533-4CBA-9AEC-012381BD7A5F}"/>
              </a:ext>
            </a:extLst>
          </p:cNvPr>
          <p:cNvSpPr txBox="1"/>
          <p:nvPr/>
        </p:nvSpPr>
        <p:spPr>
          <a:xfrm>
            <a:off x="386948" y="3245099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IN" sz="2000" b="1" i="1" dirty="0" err="1">
                <a:solidFill>
                  <a:schemeClr val="bg1"/>
                </a:solidFill>
              </a:rPr>
              <a:t>Aliquam</a:t>
            </a:r>
            <a:r>
              <a:rPr lang="en-IN" sz="2000" b="1" i="1" dirty="0">
                <a:solidFill>
                  <a:schemeClr val="bg1"/>
                </a:solidFill>
              </a:rPr>
              <a:t> et </a:t>
            </a:r>
            <a:r>
              <a:rPr lang="en-IN" sz="2000" b="1" i="1" dirty="0" err="1">
                <a:solidFill>
                  <a:schemeClr val="bg1"/>
                </a:solidFill>
              </a:rPr>
              <a:t>auctor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enim</a:t>
            </a:r>
            <a:r>
              <a:rPr lang="en-IN" sz="2000" b="1" i="1" dirty="0">
                <a:solidFill>
                  <a:schemeClr val="bg1"/>
                </a:solidFill>
              </a:rPr>
              <a:t>. </a:t>
            </a:r>
            <a:r>
              <a:rPr lang="en-IN" sz="2000" b="1" i="1" dirty="0" err="1">
                <a:solidFill>
                  <a:schemeClr val="bg1"/>
                </a:solidFill>
              </a:rPr>
              <a:t>Phasellus</a:t>
            </a:r>
            <a:r>
              <a:rPr lang="en-IN" sz="2000" b="1" i="1" dirty="0">
                <a:solidFill>
                  <a:schemeClr val="bg1"/>
                </a:solidFill>
              </a:rPr>
              <a:t> porta </a:t>
            </a:r>
            <a:r>
              <a:rPr lang="en-IN" sz="2000" b="1" i="1" dirty="0" err="1">
                <a:solidFill>
                  <a:schemeClr val="bg1"/>
                </a:solidFill>
              </a:rPr>
              <a:t>ornare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felis</a:t>
            </a:r>
            <a:endParaRPr lang="en-IN" sz="2000" b="1" i="1" dirty="0">
              <a:solidFill>
                <a:schemeClr val="bg1"/>
              </a:solidFill>
            </a:endParaRPr>
          </a:p>
        </p:txBody>
      </p:sp>
      <p:sp>
        <p:nvSpPr>
          <p:cNvPr id="257" name="TextBox 256">
            <a:extLst>
              <a:ext uri="{FF2B5EF4-FFF2-40B4-BE49-F238E27FC236}">
                <a16:creationId xmlns:a16="http://schemas.microsoft.com/office/drawing/2014/main" id="{CCB315A9-8A20-496C-9F48-CCDCF0256C1D}"/>
              </a:ext>
            </a:extLst>
          </p:cNvPr>
          <p:cNvSpPr txBox="1"/>
          <p:nvPr/>
        </p:nvSpPr>
        <p:spPr>
          <a:xfrm>
            <a:off x="7715077" y="2402810"/>
            <a:ext cx="30973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b="1" dirty="0">
                <a:solidFill>
                  <a:schemeClr val="bg1"/>
                </a:solidFill>
              </a:rPr>
              <a:t>LOREM IPSUM</a:t>
            </a:r>
          </a:p>
        </p:txBody>
      </p:sp>
    </p:spTree>
    <p:extLst>
      <p:ext uri="{BB962C8B-B14F-4D97-AF65-F5344CB8AC3E}">
        <p14:creationId xmlns:p14="http://schemas.microsoft.com/office/powerpoint/2010/main" val="100507241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64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72" name="Freeform 541">
            <a:extLst>
              <a:ext uri="{FF2B5EF4-FFF2-40B4-BE49-F238E27FC236}">
                <a16:creationId xmlns:a16="http://schemas.microsoft.com/office/drawing/2014/main" id="{81B5473D-9B1B-4F27-BE50-2AB2CE0E5A33}"/>
              </a:ext>
            </a:extLst>
          </p:cNvPr>
          <p:cNvSpPr>
            <a:spLocks/>
          </p:cNvSpPr>
          <p:nvPr/>
        </p:nvSpPr>
        <p:spPr bwMode="auto">
          <a:xfrm>
            <a:off x="4748635" y="876940"/>
            <a:ext cx="6749635" cy="5834329"/>
          </a:xfrm>
          <a:custGeom>
            <a:avLst/>
            <a:gdLst>
              <a:gd name="T0" fmla="*/ 172 w 428"/>
              <a:gd name="T1" fmla="*/ 0 h 371"/>
              <a:gd name="T2" fmla="*/ 76 w 428"/>
              <a:gd name="T3" fmla="*/ 68 h 371"/>
              <a:gd name="T4" fmla="*/ 1 w 428"/>
              <a:gd name="T5" fmla="*/ 171 h 371"/>
              <a:gd name="T6" fmla="*/ 42 w 428"/>
              <a:gd name="T7" fmla="*/ 262 h 371"/>
              <a:gd name="T8" fmla="*/ 33 w 428"/>
              <a:gd name="T9" fmla="*/ 294 h 371"/>
              <a:gd name="T10" fmla="*/ 98 w 428"/>
              <a:gd name="T11" fmla="*/ 362 h 371"/>
              <a:gd name="T12" fmla="*/ 100 w 428"/>
              <a:gd name="T13" fmla="*/ 362 h 371"/>
              <a:gd name="T14" fmla="*/ 141 w 428"/>
              <a:gd name="T15" fmla="*/ 348 h 371"/>
              <a:gd name="T16" fmla="*/ 190 w 428"/>
              <a:gd name="T17" fmla="*/ 371 h 371"/>
              <a:gd name="T18" fmla="*/ 193 w 428"/>
              <a:gd name="T19" fmla="*/ 371 h 371"/>
              <a:gd name="T20" fmla="*/ 246 w 428"/>
              <a:gd name="T21" fmla="*/ 346 h 371"/>
              <a:gd name="T22" fmla="*/ 295 w 428"/>
              <a:gd name="T23" fmla="*/ 357 h 371"/>
              <a:gd name="T24" fmla="*/ 299 w 428"/>
              <a:gd name="T25" fmla="*/ 357 h 371"/>
              <a:gd name="T26" fmla="*/ 426 w 428"/>
              <a:gd name="T27" fmla="*/ 234 h 371"/>
              <a:gd name="T28" fmla="*/ 338 w 428"/>
              <a:gd name="T29" fmla="*/ 109 h 371"/>
              <a:gd name="T30" fmla="*/ 354 w 428"/>
              <a:gd name="T31" fmla="*/ 70 h 371"/>
              <a:gd name="T32" fmla="*/ 295 w 428"/>
              <a:gd name="T33" fmla="*/ 8 h 371"/>
              <a:gd name="T34" fmla="*/ 293 w 428"/>
              <a:gd name="T35" fmla="*/ 8 h 371"/>
              <a:gd name="T36" fmla="*/ 245 w 428"/>
              <a:gd name="T37" fmla="*/ 31 h 371"/>
              <a:gd name="T38" fmla="*/ 175 w 428"/>
              <a:gd name="T39" fmla="*/ 0 h 371"/>
              <a:gd name="T40" fmla="*/ 172 w 428"/>
              <a:gd name="T41" fmla="*/ 0 h 3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28" h="371">
                <a:moveTo>
                  <a:pt x="172" y="0"/>
                </a:moveTo>
                <a:cubicBezTo>
                  <a:pt x="128" y="0"/>
                  <a:pt x="90" y="28"/>
                  <a:pt x="76" y="68"/>
                </a:cubicBezTo>
                <a:cubicBezTo>
                  <a:pt x="34" y="84"/>
                  <a:pt x="3" y="124"/>
                  <a:pt x="1" y="171"/>
                </a:cubicBezTo>
                <a:cubicBezTo>
                  <a:pt x="0" y="207"/>
                  <a:pt x="16" y="240"/>
                  <a:pt x="42" y="262"/>
                </a:cubicBezTo>
                <a:cubicBezTo>
                  <a:pt x="37" y="271"/>
                  <a:pt x="33" y="282"/>
                  <a:pt x="33" y="294"/>
                </a:cubicBezTo>
                <a:cubicBezTo>
                  <a:pt x="32" y="330"/>
                  <a:pt x="61" y="361"/>
                  <a:pt x="98" y="362"/>
                </a:cubicBezTo>
                <a:cubicBezTo>
                  <a:pt x="98" y="362"/>
                  <a:pt x="99" y="362"/>
                  <a:pt x="100" y="362"/>
                </a:cubicBezTo>
                <a:cubicBezTo>
                  <a:pt x="115" y="362"/>
                  <a:pt x="130" y="357"/>
                  <a:pt x="141" y="348"/>
                </a:cubicBezTo>
                <a:cubicBezTo>
                  <a:pt x="153" y="361"/>
                  <a:pt x="171" y="370"/>
                  <a:pt x="190" y="371"/>
                </a:cubicBezTo>
                <a:cubicBezTo>
                  <a:pt x="191" y="371"/>
                  <a:pt x="192" y="371"/>
                  <a:pt x="193" y="371"/>
                </a:cubicBezTo>
                <a:cubicBezTo>
                  <a:pt x="214" y="371"/>
                  <a:pt x="233" y="361"/>
                  <a:pt x="246" y="346"/>
                </a:cubicBezTo>
                <a:cubicBezTo>
                  <a:pt x="261" y="353"/>
                  <a:pt x="278" y="357"/>
                  <a:pt x="295" y="357"/>
                </a:cubicBezTo>
                <a:cubicBezTo>
                  <a:pt x="296" y="357"/>
                  <a:pt x="298" y="357"/>
                  <a:pt x="299" y="357"/>
                </a:cubicBezTo>
                <a:cubicBezTo>
                  <a:pt x="367" y="357"/>
                  <a:pt x="424" y="303"/>
                  <a:pt x="426" y="234"/>
                </a:cubicBezTo>
                <a:cubicBezTo>
                  <a:pt x="428" y="176"/>
                  <a:pt x="390" y="126"/>
                  <a:pt x="338" y="109"/>
                </a:cubicBezTo>
                <a:cubicBezTo>
                  <a:pt x="347" y="99"/>
                  <a:pt x="353" y="85"/>
                  <a:pt x="354" y="70"/>
                </a:cubicBezTo>
                <a:cubicBezTo>
                  <a:pt x="355" y="37"/>
                  <a:pt x="328" y="9"/>
                  <a:pt x="295" y="8"/>
                </a:cubicBezTo>
                <a:cubicBezTo>
                  <a:pt x="294" y="8"/>
                  <a:pt x="294" y="8"/>
                  <a:pt x="293" y="8"/>
                </a:cubicBezTo>
                <a:cubicBezTo>
                  <a:pt x="274" y="8"/>
                  <a:pt x="257" y="17"/>
                  <a:pt x="245" y="31"/>
                </a:cubicBezTo>
                <a:cubicBezTo>
                  <a:pt x="228" y="13"/>
                  <a:pt x="203" y="1"/>
                  <a:pt x="175" y="0"/>
                </a:cubicBezTo>
                <a:cubicBezTo>
                  <a:pt x="174" y="0"/>
                  <a:pt x="173" y="0"/>
                  <a:pt x="172" y="0"/>
                </a:cubicBezTo>
              </a:path>
            </a:pathLst>
          </a:custGeom>
          <a:solidFill>
            <a:srgbClr val="FF9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9D0DF3A-1464-446D-9F7C-06E120055B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76301" y="1581332"/>
            <a:ext cx="5425910" cy="4352921"/>
          </a:xfrm>
          <a:prstGeom prst="rect">
            <a:avLst/>
          </a:prstGeom>
        </p:spPr>
      </p:pic>
      <p:sp>
        <p:nvSpPr>
          <p:cNvPr id="65" name="TextBox 64">
            <a:extLst>
              <a:ext uri="{FF2B5EF4-FFF2-40B4-BE49-F238E27FC236}">
                <a16:creationId xmlns:a16="http://schemas.microsoft.com/office/drawing/2014/main" id="{813DD4AE-51F1-4CF9-93FC-5FD679F0823F}"/>
              </a:ext>
            </a:extLst>
          </p:cNvPr>
          <p:cNvSpPr txBox="1"/>
          <p:nvPr/>
        </p:nvSpPr>
        <p:spPr>
          <a:xfrm>
            <a:off x="601631" y="839286"/>
            <a:ext cx="28347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800" b="1" dirty="0">
                <a:solidFill>
                  <a:schemeClr val="bg1"/>
                </a:solidFill>
              </a:rPr>
              <a:t>LOREM IPSUM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98723C07-C469-421E-BF7C-4D9508C4171C}"/>
              </a:ext>
            </a:extLst>
          </p:cNvPr>
          <p:cNvSpPr txBox="1"/>
          <p:nvPr/>
        </p:nvSpPr>
        <p:spPr>
          <a:xfrm>
            <a:off x="522566" y="3403850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IN" sz="2000" b="1" i="1" dirty="0" err="1">
                <a:solidFill>
                  <a:schemeClr val="bg1"/>
                </a:solidFill>
              </a:rPr>
              <a:t>Aliquam</a:t>
            </a:r>
            <a:r>
              <a:rPr lang="en-IN" sz="2000" b="1" i="1" dirty="0">
                <a:solidFill>
                  <a:schemeClr val="bg1"/>
                </a:solidFill>
              </a:rPr>
              <a:t> et </a:t>
            </a:r>
            <a:r>
              <a:rPr lang="en-IN" sz="2000" b="1" i="1" dirty="0" err="1">
                <a:solidFill>
                  <a:schemeClr val="bg1"/>
                </a:solidFill>
              </a:rPr>
              <a:t>auctor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enim</a:t>
            </a:r>
            <a:r>
              <a:rPr lang="en-IN" sz="2000" b="1" i="1" dirty="0">
                <a:solidFill>
                  <a:schemeClr val="bg1"/>
                </a:solidFill>
              </a:rPr>
              <a:t>. </a:t>
            </a:r>
            <a:r>
              <a:rPr lang="en-IN" sz="2000" b="1" i="1" dirty="0" err="1">
                <a:solidFill>
                  <a:schemeClr val="bg1"/>
                </a:solidFill>
              </a:rPr>
              <a:t>Phasellus</a:t>
            </a:r>
            <a:r>
              <a:rPr lang="en-IN" sz="2000" b="1" i="1" dirty="0">
                <a:solidFill>
                  <a:schemeClr val="bg1"/>
                </a:solidFill>
              </a:rPr>
              <a:t> porta </a:t>
            </a:r>
            <a:r>
              <a:rPr lang="en-IN" sz="2000" b="1" i="1" dirty="0" err="1">
                <a:solidFill>
                  <a:schemeClr val="bg1"/>
                </a:solidFill>
              </a:rPr>
              <a:t>ornare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felis</a:t>
            </a:r>
            <a:endParaRPr lang="en-IN" sz="2000" b="1" i="1" dirty="0">
              <a:solidFill>
                <a:schemeClr val="bg1"/>
              </a:solidFill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6D9B29B9-882E-45D3-B357-5B31B6D53E89}"/>
              </a:ext>
            </a:extLst>
          </p:cNvPr>
          <p:cNvSpPr txBox="1"/>
          <p:nvPr/>
        </p:nvSpPr>
        <p:spPr>
          <a:xfrm>
            <a:off x="601631" y="2439599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IN" sz="2000" b="1" i="1" dirty="0" err="1">
                <a:solidFill>
                  <a:schemeClr val="bg1"/>
                </a:solidFill>
              </a:rPr>
              <a:t>Aliquam</a:t>
            </a:r>
            <a:r>
              <a:rPr lang="en-IN" sz="2000" b="1" i="1" dirty="0">
                <a:solidFill>
                  <a:schemeClr val="bg1"/>
                </a:solidFill>
              </a:rPr>
              <a:t> et </a:t>
            </a:r>
            <a:r>
              <a:rPr lang="en-IN" sz="2000" b="1" i="1" dirty="0" err="1">
                <a:solidFill>
                  <a:schemeClr val="bg1"/>
                </a:solidFill>
              </a:rPr>
              <a:t>auctor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enim</a:t>
            </a:r>
            <a:r>
              <a:rPr lang="en-IN" sz="2000" b="1" i="1" dirty="0">
                <a:solidFill>
                  <a:schemeClr val="bg1"/>
                </a:solidFill>
              </a:rPr>
              <a:t>. </a:t>
            </a:r>
            <a:r>
              <a:rPr lang="en-IN" sz="2000" b="1" i="1" dirty="0" err="1">
                <a:solidFill>
                  <a:schemeClr val="bg1"/>
                </a:solidFill>
              </a:rPr>
              <a:t>Phasellus</a:t>
            </a:r>
            <a:r>
              <a:rPr lang="en-IN" sz="2000" b="1" i="1" dirty="0">
                <a:solidFill>
                  <a:schemeClr val="bg1"/>
                </a:solidFill>
              </a:rPr>
              <a:t> porta </a:t>
            </a:r>
            <a:r>
              <a:rPr lang="en-IN" sz="2000" b="1" i="1" dirty="0" err="1">
                <a:solidFill>
                  <a:schemeClr val="bg1"/>
                </a:solidFill>
              </a:rPr>
              <a:t>ornare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felis</a:t>
            </a:r>
            <a:endParaRPr lang="en-IN" sz="2000" b="1" i="1" dirty="0">
              <a:solidFill>
                <a:schemeClr val="bg1"/>
              </a:solidFill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4CD8C2F0-DAB3-4864-A9C6-A59F7D435E78}"/>
              </a:ext>
            </a:extLst>
          </p:cNvPr>
          <p:cNvSpPr txBox="1"/>
          <p:nvPr/>
        </p:nvSpPr>
        <p:spPr>
          <a:xfrm>
            <a:off x="506116" y="4368101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IN" sz="2000" b="1" i="1" dirty="0" err="1">
                <a:solidFill>
                  <a:schemeClr val="bg1"/>
                </a:solidFill>
              </a:rPr>
              <a:t>Aliquam</a:t>
            </a:r>
            <a:r>
              <a:rPr lang="en-IN" sz="2000" b="1" i="1" dirty="0">
                <a:solidFill>
                  <a:schemeClr val="bg1"/>
                </a:solidFill>
              </a:rPr>
              <a:t> et </a:t>
            </a:r>
            <a:r>
              <a:rPr lang="en-IN" sz="2000" b="1" i="1" dirty="0" err="1">
                <a:solidFill>
                  <a:schemeClr val="bg1"/>
                </a:solidFill>
              </a:rPr>
              <a:t>auctor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enim</a:t>
            </a:r>
            <a:r>
              <a:rPr lang="en-IN" sz="2000" b="1" i="1" dirty="0">
                <a:solidFill>
                  <a:schemeClr val="bg1"/>
                </a:solidFill>
              </a:rPr>
              <a:t>. </a:t>
            </a:r>
            <a:r>
              <a:rPr lang="en-IN" sz="2000" b="1" i="1" dirty="0" err="1">
                <a:solidFill>
                  <a:schemeClr val="bg1"/>
                </a:solidFill>
              </a:rPr>
              <a:t>Phasellus</a:t>
            </a:r>
            <a:r>
              <a:rPr lang="en-IN" sz="2000" b="1" i="1" dirty="0">
                <a:solidFill>
                  <a:schemeClr val="bg1"/>
                </a:solidFill>
              </a:rPr>
              <a:t> porta </a:t>
            </a:r>
            <a:r>
              <a:rPr lang="en-IN" sz="2000" b="1" i="1" dirty="0" err="1">
                <a:solidFill>
                  <a:schemeClr val="bg1"/>
                </a:solidFill>
              </a:rPr>
              <a:t>ornare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felis</a:t>
            </a:r>
            <a:endParaRPr lang="en-IN" sz="2000" b="1" i="1" dirty="0">
              <a:solidFill>
                <a:schemeClr val="bg1"/>
              </a:solidFill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48E2D06C-E60A-4153-AA80-36AB1DC7FAE8}"/>
              </a:ext>
            </a:extLst>
          </p:cNvPr>
          <p:cNvSpPr txBox="1"/>
          <p:nvPr/>
        </p:nvSpPr>
        <p:spPr>
          <a:xfrm>
            <a:off x="6547398" y="2353074"/>
            <a:ext cx="9294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600" b="1" dirty="0">
                <a:solidFill>
                  <a:schemeClr val="bg1"/>
                </a:solidFill>
              </a:rPr>
              <a:t>LOREM IPSUM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3B95AF6D-672F-4C47-9D0F-64956B6733BC}"/>
              </a:ext>
            </a:extLst>
          </p:cNvPr>
          <p:cNvSpPr txBox="1"/>
          <p:nvPr/>
        </p:nvSpPr>
        <p:spPr>
          <a:xfrm>
            <a:off x="7246000" y="3743747"/>
            <a:ext cx="9294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600" b="1" dirty="0">
                <a:solidFill>
                  <a:schemeClr val="bg1"/>
                </a:solidFill>
              </a:rPr>
              <a:t>LOREM IPSUM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44560B5E-1688-4970-BB79-04B2B69A2CA6}"/>
              </a:ext>
            </a:extLst>
          </p:cNvPr>
          <p:cNvSpPr txBox="1"/>
          <p:nvPr/>
        </p:nvSpPr>
        <p:spPr>
          <a:xfrm>
            <a:off x="8645536" y="4148408"/>
            <a:ext cx="9294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600" b="1" dirty="0">
                <a:solidFill>
                  <a:schemeClr val="bg1"/>
                </a:solidFill>
              </a:rPr>
              <a:t>LOREM IPSUM</a:t>
            </a:r>
          </a:p>
        </p:txBody>
      </p:sp>
    </p:spTree>
    <p:extLst>
      <p:ext uri="{BB962C8B-B14F-4D97-AF65-F5344CB8AC3E}">
        <p14:creationId xmlns:p14="http://schemas.microsoft.com/office/powerpoint/2010/main" val="244568826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64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71" name="Oval 540">
            <a:extLst>
              <a:ext uri="{FF2B5EF4-FFF2-40B4-BE49-F238E27FC236}">
                <a16:creationId xmlns:a16="http://schemas.microsoft.com/office/drawing/2014/main" id="{2170CB45-0E00-442A-A860-434B2C160C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06988" y="4250089"/>
            <a:ext cx="2627896" cy="2607911"/>
          </a:xfrm>
          <a:prstGeom prst="ellipse">
            <a:avLst/>
          </a:prstGeom>
          <a:solidFill>
            <a:srgbClr val="FF9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300DD24-E6D5-479E-AB89-930E1ADB2D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54440" y="2687440"/>
            <a:ext cx="3048264" cy="3950550"/>
          </a:xfrm>
          <a:prstGeom prst="rect">
            <a:avLst/>
          </a:prstGeom>
        </p:spPr>
      </p:pic>
      <p:sp>
        <p:nvSpPr>
          <p:cNvPr id="16503" name="Freeform 673">
            <a:extLst>
              <a:ext uri="{FF2B5EF4-FFF2-40B4-BE49-F238E27FC236}">
                <a16:creationId xmlns:a16="http://schemas.microsoft.com/office/drawing/2014/main" id="{6436265B-3785-4FE9-BC6A-DD35215DC01E}"/>
              </a:ext>
            </a:extLst>
          </p:cNvPr>
          <p:cNvSpPr>
            <a:spLocks noChangeAspect="1"/>
          </p:cNvSpPr>
          <p:nvPr/>
        </p:nvSpPr>
        <p:spPr bwMode="auto">
          <a:xfrm>
            <a:off x="8060485" y="3808497"/>
            <a:ext cx="457258" cy="536516"/>
          </a:xfrm>
          <a:custGeom>
            <a:avLst/>
            <a:gdLst>
              <a:gd name="T0" fmla="*/ 47 w 56"/>
              <a:gd name="T1" fmla="*/ 0 h 66"/>
              <a:gd name="T2" fmla="*/ 0 w 56"/>
              <a:gd name="T3" fmla="*/ 17 h 66"/>
              <a:gd name="T4" fmla="*/ 0 w 56"/>
              <a:gd name="T5" fmla="*/ 18 h 66"/>
              <a:gd name="T6" fmla="*/ 24 w 56"/>
              <a:gd name="T7" fmla="*/ 34 h 66"/>
              <a:gd name="T8" fmla="*/ 28 w 56"/>
              <a:gd name="T9" fmla="*/ 34 h 66"/>
              <a:gd name="T10" fmla="*/ 35 w 56"/>
              <a:gd name="T11" fmla="*/ 55 h 66"/>
              <a:gd name="T12" fmla="*/ 25 w 56"/>
              <a:gd name="T13" fmla="*/ 58 h 66"/>
              <a:gd name="T14" fmla="*/ 28 w 56"/>
              <a:gd name="T15" fmla="*/ 66 h 66"/>
              <a:gd name="T16" fmla="*/ 56 w 56"/>
              <a:gd name="T17" fmla="*/ 56 h 66"/>
              <a:gd name="T18" fmla="*/ 53 w 56"/>
              <a:gd name="T19" fmla="*/ 48 h 66"/>
              <a:gd name="T20" fmla="*/ 43 w 56"/>
              <a:gd name="T21" fmla="*/ 52 h 66"/>
              <a:gd name="T22" fmla="*/ 35 w 56"/>
              <a:gd name="T23" fmla="*/ 31 h 66"/>
              <a:gd name="T24" fmla="*/ 48 w 56"/>
              <a:gd name="T25" fmla="*/ 0 h 66"/>
              <a:gd name="T26" fmla="*/ 47 w 56"/>
              <a:gd name="T27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6" h="66">
                <a:moveTo>
                  <a:pt x="47" y="0"/>
                </a:moveTo>
                <a:cubicBezTo>
                  <a:pt x="0" y="17"/>
                  <a:pt x="0" y="17"/>
                  <a:pt x="0" y="17"/>
                </a:cubicBezTo>
                <a:cubicBezTo>
                  <a:pt x="0" y="18"/>
                  <a:pt x="0" y="18"/>
                  <a:pt x="0" y="18"/>
                </a:cubicBezTo>
                <a:cubicBezTo>
                  <a:pt x="4" y="28"/>
                  <a:pt x="14" y="34"/>
                  <a:pt x="24" y="34"/>
                </a:cubicBezTo>
                <a:cubicBezTo>
                  <a:pt x="25" y="34"/>
                  <a:pt x="26" y="34"/>
                  <a:pt x="28" y="34"/>
                </a:cubicBezTo>
                <a:cubicBezTo>
                  <a:pt x="35" y="55"/>
                  <a:pt x="35" y="55"/>
                  <a:pt x="35" y="55"/>
                </a:cubicBezTo>
                <a:cubicBezTo>
                  <a:pt x="25" y="58"/>
                  <a:pt x="25" y="58"/>
                  <a:pt x="25" y="58"/>
                </a:cubicBezTo>
                <a:cubicBezTo>
                  <a:pt x="28" y="66"/>
                  <a:pt x="28" y="66"/>
                  <a:pt x="28" y="66"/>
                </a:cubicBezTo>
                <a:cubicBezTo>
                  <a:pt x="56" y="56"/>
                  <a:pt x="56" y="56"/>
                  <a:pt x="56" y="56"/>
                </a:cubicBezTo>
                <a:cubicBezTo>
                  <a:pt x="53" y="48"/>
                  <a:pt x="53" y="48"/>
                  <a:pt x="53" y="48"/>
                </a:cubicBezTo>
                <a:cubicBezTo>
                  <a:pt x="43" y="52"/>
                  <a:pt x="43" y="52"/>
                  <a:pt x="43" y="52"/>
                </a:cubicBezTo>
                <a:cubicBezTo>
                  <a:pt x="35" y="31"/>
                  <a:pt x="35" y="31"/>
                  <a:pt x="35" y="31"/>
                </a:cubicBezTo>
                <a:cubicBezTo>
                  <a:pt x="47" y="26"/>
                  <a:pt x="52" y="12"/>
                  <a:pt x="48" y="0"/>
                </a:cubicBezTo>
                <a:cubicBezTo>
                  <a:pt x="47" y="0"/>
                  <a:pt x="47" y="0"/>
                  <a:pt x="47" y="0"/>
                </a:cubicBezTo>
              </a:path>
            </a:pathLst>
          </a:custGeom>
          <a:solidFill>
            <a:srgbClr val="FF9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16504" name="Freeform 674">
            <a:extLst>
              <a:ext uri="{FF2B5EF4-FFF2-40B4-BE49-F238E27FC236}">
                <a16:creationId xmlns:a16="http://schemas.microsoft.com/office/drawing/2014/main" id="{81CDEED8-5412-447C-98BF-1D2C5BCB02E2}"/>
              </a:ext>
            </a:extLst>
          </p:cNvPr>
          <p:cNvSpPr>
            <a:spLocks noChangeAspect="1"/>
          </p:cNvSpPr>
          <p:nvPr/>
        </p:nvSpPr>
        <p:spPr bwMode="auto">
          <a:xfrm>
            <a:off x="4186500" y="3704256"/>
            <a:ext cx="414581" cy="512129"/>
          </a:xfrm>
          <a:custGeom>
            <a:avLst/>
            <a:gdLst>
              <a:gd name="T0" fmla="*/ 40 w 136"/>
              <a:gd name="T1" fmla="*/ 0 h 168"/>
              <a:gd name="T2" fmla="*/ 0 w 136"/>
              <a:gd name="T3" fmla="*/ 75 h 168"/>
              <a:gd name="T4" fmla="*/ 21 w 136"/>
              <a:gd name="T5" fmla="*/ 78 h 168"/>
              <a:gd name="T6" fmla="*/ 13 w 136"/>
              <a:gd name="T7" fmla="*/ 131 h 168"/>
              <a:gd name="T8" fmla="*/ 2 w 136"/>
              <a:gd name="T9" fmla="*/ 131 h 168"/>
              <a:gd name="T10" fmla="*/ 0 w 136"/>
              <a:gd name="T11" fmla="*/ 152 h 168"/>
              <a:gd name="T12" fmla="*/ 112 w 136"/>
              <a:gd name="T13" fmla="*/ 168 h 168"/>
              <a:gd name="T14" fmla="*/ 115 w 136"/>
              <a:gd name="T15" fmla="*/ 147 h 168"/>
              <a:gd name="T16" fmla="*/ 104 w 136"/>
              <a:gd name="T17" fmla="*/ 144 h 168"/>
              <a:gd name="T18" fmla="*/ 109 w 136"/>
              <a:gd name="T19" fmla="*/ 91 h 168"/>
              <a:gd name="T20" fmla="*/ 136 w 136"/>
              <a:gd name="T21" fmla="*/ 94 h 168"/>
              <a:gd name="T22" fmla="*/ 115 w 136"/>
              <a:gd name="T23" fmla="*/ 8 h 168"/>
              <a:gd name="T24" fmla="*/ 75 w 136"/>
              <a:gd name="T25" fmla="*/ 86 h 168"/>
              <a:gd name="T26" fmla="*/ 96 w 136"/>
              <a:gd name="T27" fmla="*/ 88 h 168"/>
              <a:gd name="T28" fmla="*/ 88 w 136"/>
              <a:gd name="T29" fmla="*/ 142 h 168"/>
              <a:gd name="T30" fmla="*/ 29 w 136"/>
              <a:gd name="T31" fmla="*/ 134 h 168"/>
              <a:gd name="T32" fmla="*/ 37 w 136"/>
              <a:gd name="T33" fmla="*/ 80 h 168"/>
              <a:gd name="T34" fmla="*/ 61 w 136"/>
              <a:gd name="T35" fmla="*/ 83 h 168"/>
              <a:gd name="T36" fmla="*/ 40 w 136"/>
              <a:gd name="T37" fmla="*/ 0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36" h="168">
                <a:moveTo>
                  <a:pt x="40" y="0"/>
                </a:moveTo>
                <a:lnTo>
                  <a:pt x="0" y="75"/>
                </a:lnTo>
                <a:lnTo>
                  <a:pt x="21" y="78"/>
                </a:lnTo>
                <a:lnTo>
                  <a:pt x="13" y="131"/>
                </a:lnTo>
                <a:lnTo>
                  <a:pt x="2" y="131"/>
                </a:lnTo>
                <a:lnTo>
                  <a:pt x="0" y="152"/>
                </a:lnTo>
                <a:lnTo>
                  <a:pt x="112" y="168"/>
                </a:lnTo>
                <a:lnTo>
                  <a:pt x="115" y="147"/>
                </a:lnTo>
                <a:lnTo>
                  <a:pt x="104" y="144"/>
                </a:lnTo>
                <a:lnTo>
                  <a:pt x="109" y="91"/>
                </a:lnTo>
                <a:lnTo>
                  <a:pt x="136" y="94"/>
                </a:lnTo>
                <a:lnTo>
                  <a:pt x="115" y="8"/>
                </a:lnTo>
                <a:lnTo>
                  <a:pt x="75" y="86"/>
                </a:lnTo>
                <a:lnTo>
                  <a:pt x="96" y="88"/>
                </a:lnTo>
                <a:lnTo>
                  <a:pt x="88" y="142"/>
                </a:lnTo>
                <a:lnTo>
                  <a:pt x="29" y="134"/>
                </a:lnTo>
                <a:lnTo>
                  <a:pt x="37" y="80"/>
                </a:lnTo>
                <a:lnTo>
                  <a:pt x="61" y="83"/>
                </a:lnTo>
                <a:lnTo>
                  <a:pt x="40" y="0"/>
                </a:lnTo>
                <a:close/>
              </a:path>
            </a:pathLst>
          </a:custGeom>
          <a:solidFill>
            <a:srgbClr val="FF9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16506" name="Freeform 676">
            <a:extLst>
              <a:ext uri="{FF2B5EF4-FFF2-40B4-BE49-F238E27FC236}">
                <a16:creationId xmlns:a16="http://schemas.microsoft.com/office/drawing/2014/main" id="{8DE32991-52F3-4DBF-A502-3E99A0BC2E2A}"/>
              </a:ext>
            </a:extLst>
          </p:cNvPr>
          <p:cNvSpPr>
            <a:spLocks noChangeAspect="1"/>
          </p:cNvSpPr>
          <p:nvPr/>
        </p:nvSpPr>
        <p:spPr bwMode="auto">
          <a:xfrm>
            <a:off x="2784741" y="3995291"/>
            <a:ext cx="405437" cy="509082"/>
          </a:xfrm>
          <a:custGeom>
            <a:avLst/>
            <a:gdLst>
              <a:gd name="T0" fmla="*/ 21 w 50"/>
              <a:gd name="T1" fmla="*/ 0 h 63"/>
              <a:gd name="T2" fmla="*/ 0 w 50"/>
              <a:gd name="T3" fmla="*/ 14 h 63"/>
              <a:gd name="T4" fmla="*/ 0 w 50"/>
              <a:gd name="T5" fmla="*/ 14 h 63"/>
              <a:gd name="T6" fmla="*/ 18 w 50"/>
              <a:gd name="T7" fmla="*/ 22 h 63"/>
              <a:gd name="T8" fmla="*/ 7 w 50"/>
              <a:gd name="T9" fmla="*/ 48 h 63"/>
              <a:gd name="T10" fmla="*/ 7 w 50"/>
              <a:gd name="T11" fmla="*/ 48 h 63"/>
              <a:gd name="T12" fmla="*/ 12 w 50"/>
              <a:gd name="T13" fmla="*/ 61 h 63"/>
              <a:gd name="T14" fmla="*/ 14 w 50"/>
              <a:gd name="T15" fmla="*/ 62 h 63"/>
              <a:gd name="T16" fmla="*/ 18 w 50"/>
              <a:gd name="T17" fmla="*/ 63 h 63"/>
              <a:gd name="T18" fmla="*/ 26 w 50"/>
              <a:gd name="T19" fmla="*/ 60 h 63"/>
              <a:gd name="T20" fmla="*/ 26 w 50"/>
              <a:gd name="T21" fmla="*/ 58 h 63"/>
              <a:gd name="T22" fmla="*/ 23 w 50"/>
              <a:gd name="T23" fmla="*/ 55 h 63"/>
              <a:gd name="T24" fmla="*/ 21 w 50"/>
              <a:gd name="T25" fmla="*/ 55 h 63"/>
              <a:gd name="T26" fmla="*/ 18 w 50"/>
              <a:gd name="T27" fmla="*/ 56 h 63"/>
              <a:gd name="T28" fmla="*/ 16 w 50"/>
              <a:gd name="T29" fmla="*/ 55 h 63"/>
              <a:gd name="T30" fmla="*/ 14 w 50"/>
              <a:gd name="T31" fmla="*/ 49 h 63"/>
              <a:gd name="T32" fmla="*/ 14 w 50"/>
              <a:gd name="T33" fmla="*/ 49 h 63"/>
              <a:gd name="T34" fmla="*/ 25 w 50"/>
              <a:gd name="T35" fmla="*/ 25 h 63"/>
              <a:gd name="T36" fmla="*/ 45 w 50"/>
              <a:gd name="T37" fmla="*/ 34 h 63"/>
              <a:gd name="T38" fmla="*/ 45 w 50"/>
              <a:gd name="T39" fmla="*/ 33 h 63"/>
              <a:gd name="T40" fmla="*/ 31 w 50"/>
              <a:gd name="T41" fmla="*/ 2 h 63"/>
              <a:gd name="T42" fmla="*/ 21 w 50"/>
              <a:gd name="T43" fmla="*/ 0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0" h="63">
                <a:moveTo>
                  <a:pt x="21" y="0"/>
                </a:moveTo>
                <a:cubicBezTo>
                  <a:pt x="11" y="0"/>
                  <a:pt x="3" y="6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18" y="22"/>
                  <a:pt x="18" y="22"/>
                  <a:pt x="18" y="22"/>
                </a:cubicBezTo>
                <a:cubicBezTo>
                  <a:pt x="7" y="48"/>
                  <a:pt x="7" y="48"/>
                  <a:pt x="7" y="48"/>
                </a:cubicBezTo>
                <a:cubicBezTo>
                  <a:pt x="7" y="48"/>
                  <a:pt x="7" y="48"/>
                  <a:pt x="7" y="48"/>
                </a:cubicBezTo>
                <a:cubicBezTo>
                  <a:pt x="6" y="53"/>
                  <a:pt x="8" y="59"/>
                  <a:pt x="12" y="61"/>
                </a:cubicBezTo>
                <a:cubicBezTo>
                  <a:pt x="13" y="62"/>
                  <a:pt x="13" y="62"/>
                  <a:pt x="14" y="62"/>
                </a:cubicBezTo>
                <a:cubicBezTo>
                  <a:pt x="15" y="63"/>
                  <a:pt x="17" y="63"/>
                  <a:pt x="18" y="63"/>
                </a:cubicBezTo>
                <a:cubicBezTo>
                  <a:pt x="21" y="63"/>
                  <a:pt x="24" y="62"/>
                  <a:pt x="26" y="60"/>
                </a:cubicBezTo>
                <a:cubicBezTo>
                  <a:pt x="26" y="60"/>
                  <a:pt x="26" y="59"/>
                  <a:pt x="26" y="58"/>
                </a:cubicBezTo>
                <a:cubicBezTo>
                  <a:pt x="23" y="55"/>
                  <a:pt x="23" y="55"/>
                  <a:pt x="23" y="55"/>
                </a:cubicBezTo>
                <a:cubicBezTo>
                  <a:pt x="22" y="55"/>
                  <a:pt x="22" y="55"/>
                  <a:pt x="21" y="55"/>
                </a:cubicBezTo>
                <a:cubicBezTo>
                  <a:pt x="20" y="55"/>
                  <a:pt x="19" y="56"/>
                  <a:pt x="18" y="56"/>
                </a:cubicBezTo>
                <a:cubicBezTo>
                  <a:pt x="17" y="56"/>
                  <a:pt x="17" y="55"/>
                  <a:pt x="16" y="55"/>
                </a:cubicBezTo>
                <a:cubicBezTo>
                  <a:pt x="14" y="54"/>
                  <a:pt x="13" y="51"/>
                  <a:pt x="14" y="49"/>
                </a:cubicBezTo>
                <a:cubicBezTo>
                  <a:pt x="14" y="49"/>
                  <a:pt x="14" y="49"/>
                  <a:pt x="14" y="49"/>
                </a:cubicBezTo>
                <a:cubicBezTo>
                  <a:pt x="25" y="25"/>
                  <a:pt x="25" y="25"/>
                  <a:pt x="25" y="25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33"/>
                  <a:pt x="45" y="33"/>
                  <a:pt x="45" y="33"/>
                </a:cubicBezTo>
                <a:cubicBezTo>
                  <a:pt x="50" y="23"/>
                  <a:pt x="45" y="8"/>
                  <a:pt x="31" y="2"/>
                </a:cubicBezTo>
                <a:cubicBezTo>
                  <a:pt x="28" y="0"/>
                  <a:pt x="24" y="0"/>
                  <a:pt x="21" y="0"/>
                </a:cubicBezTo>
              </a:path>
            </a:pathLst>
          </a:custGeom>
          <a:solidFill>
            <a:srgbClr val="FF9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1BE2C192-4D23-4E7D-AAE0-FC3BD6329F60}"/>
              </a:ext>
            </a:extLst>
          </p:cNvPr>
          <p:cNvSpPr txBox="1"/>
          <p:nvPr/>
        </p:nvSpPr>
        <p:spPr>
          <a:xfrm>
            <a:off x="3982966" y="1527121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i="1" dirty="0" err="1">
                <a:solidFill>
                  <a:schemeClr val="bg1"/>
                </a:solidFill>
              </a:rPr>
              <a:t>Aliquam</a:t>
            </a:r>
            <a:r>
              <a:rPr lang="en-IN" sz="2000" b="1" i="1" dirty="0">
                <a:solidFill>
                  <a:schemeClr val="bg1"/>
                </a:solidFill>
              </a:rPr>
              <a:t> et </a:t>
            </a:r>
            <a:r>
              <a:rPr lang="en-IN" sz="2000" b="1" i="1" dirty="0" err="1">
                <a:solidFill>
                  <a:schemeClr val="bg1"/>
                </a:solidFill>
              </a:rPr>
              <a:t>auctor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enim</a:t>
            </a:r>
            <a:r>
              <a:rPr lang="en-IN" sz="2000" b="1" i="1" dirty="0">
                <a:solidFill>
                  <a:schemeClr val="bg1"/>
                </a:solidFill>
              </a:rPr>
              <a:t>. </a:t>
            </a:r>
            <a:r>
              <a:rPr lang="en-IN" sz="2000" b="1" i="1" dirty="0" err="1">
                <a:solidFill>
                  <a:schemeClr val="bg1"/>
                </a:solidFill>
              </a:rPr>
              <a:t>Phasellus</a:t>
            </a:r>
            <a:r>
              <a:rPr lang="en-IN" sz="2000" b="1" i="1" dirty="0">
                <a:solidFill>
                  <a:schemeClr val="bg1"/>
                </a:solidFill>
              </a:rPr>
              <a:t> porta </a:t>
            </a:r>
            <a:r>
              <a:rPr lang="en-IN" sz="2000" b="1" i="1" dirty="0" err="1">
                <a:solidFill>
                  <a:schemeClr val="bg1"/>
                </a:solidFill>
              </a:rPr>
              <a:t>ornare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felis</a:t>
            </a:r>
            <a:endParaRPr lang="en-IN" sz="2000" b="1" i="1" dirty="0">
              <a:solidFill>
                <a:schemeClr val="bg1"/>
              </a:solidFill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9D500312-D615-47B9-99F9-CD7A67C0702B}"/>
              </a:ext>
            </a:extLst>
          </p:cNvPr>
          <p:cNvSpPr txBox="1"/>
          <p:nvPr/>
        </p:nvSpPr>
        <p:spPr>
          <a:xfrm>
            <a:off x="-1384" y="1523670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i="1" dirty="0" err="1">
                <a:solidFill>
                  <a:schemeClr val="bg1"/>
                </a:solidFill>
              </a:rPr>
              <a:t>Aliquam</a:t>
            </a:r>
            <a:r>
              <a:rPr lang="en-IN" sz="2000" b="1" i="1" dirty="0">
                <a:solidFill>
                  <a:schemeClr val="bg1"/>
                </a:solidFill>
              </a:rPr>
              <a:t> et </a:t>
            </a:r>
            <a:r>
              <a:rPr lang="en-IN" sz="2000" b="1" i="1" dirty="0" err="1">
                <a:solidFill>
                  <a:schemeClr val="bg1"/>
                </a:solidFill>
              </a:rPr>
              <a:t>auctor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enim</a:t>
            </a:r>
            <a:r>
              <a:rPr lang="en-IN" sz="2000" b="1" i="1" dirty="0">
                <a:solidFill>
                  <a:schemeClr val="bg1"/>
                </a:solidFill>
              </a:rPr>
              <a:t>. </a:t>
            </a:r>
            <a:r>
              <a:rPr lang="en-IN" sz="2000" b="1" i="1" dirty="0" err="1">
                <a:solidFill>
                  <a:schemeClr val="bg1"/>
                </a:solidFill>
              </a:rPr>
              <a:t>Phasellus</a:t>
            </a:r>
            <a:r>
              <a:rPr lang="en-IN" sz="2000" b="1" i="1" dirty="0">
                <a:solidFill>
                  <a:schemeClr val="bg1"/>
                </a:solidFill>
              </a:rPr>
              <a:t> porta </a:t>
            </a:r>
            <a:r>
              <a:rPr lang="en-IN" sz="2000" b="1" i="1" dirty="0" err="1">
                <a:solidFill>
                  <a:schemeClr val="bg1"/>
                </a:solidFill>
              </a:rPr>
              <a:t>ornare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felis</a:t>
            </a:r>
            <a:endParaRPr lang="en-IN" sz="2000" b="1" i="1" dirty="0">
              <a:solidFill>
                <a:schemeClr val="bg1"/>
              </a:solidFill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505AAFE8-337B-43FC-A4E3-95697D1320EC}"/>
              </a:ext>
            </a:extLst>
          </p:cNvPr>
          <p:cNvSpPr txBox="1"/>
          <p:nvPr/>
        </p:nvSpPr>
        <p:spPr>
          <a:xfrm>
            <a:off x="7967316" y="1527121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i="1" dirty="0" err="1">
                <a:solidFill>
                  <a:schemeClr val="bg1"/>
                </a:solidFill>
              </a:rPr>
              <a:t>Aliquam</a:t>
            </a:r>
            <a:r>
              <a:rPr lang="en-IN" sz="2000" b="1" i="1" dirty="0">
                <a:solidFill>
                  <a:schemeClr val="bg1"/>
                </a:solidFill>
              </a:rPr>
              <a:t> et </a:t>
            </a:r>
            <a:r>
              <a:rPr lang="en-IN" sz="2000" b="1" i="1" dirty="0" err="1">
                <a:solidFill>
                  <a:schemeClr val="bg1"/>
                </a:solidFill>
              </a:rPr>
              <a:t>auctor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enim</a:t>
            </a:r>
            <a:r>
              <a:rPr lang="en-IN" sz="2000" b="1" i="1" dirty="0">
                <a:solidFill>
                  <a:schemeClr val="bg1"/>
                </a:solidFill>
              </a:rPr>
              <a:t>. </a:t>
            </a:r>
            <a:r>
              <a:rPr lang="en-IN" sz="2000" b="1" i="1" dirty="0" err="1">
                <a:solidFill>
                  <a:schemeClr val="bg1"/>
                </a:solidFill>
              </a:rPr>
              <a:t>Phasellus</a:t>
            </a:r>
            <a:r>
              <a:rPr lang="en-IN" sz="2000" b="1" i="1" dirty="0">
                <a:solidFill>
                  <a:schemeClr val="bg1"/>
                </a:solidFill>
              </a:rPr>
              <a:t> porta </a:t>
            </a:r>
            <a:r>
              <a:rPr lang="en-IN" sz="2000" b="1" i="1" dirty="0" err="1">
                <a:solidFill>
                  <a:schemeClr val="bg1"/>
                </a:solidFill>
              </a:rPr>
              <a:t>ornare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felis</a:t>
            </a:r>
            <a:endParaRPr lang="en-IN" sz="2000" b="1" i="1" dirty="0">
              <a:solidFill>
                <a:schemeClr val="bg1"/>
              </a:solidFill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FB9AD593-1AB6-4A53-A5C1-F9B273C1653C}"/>
              </a:ext>
            </a:extLst>
          </p:cNvPr>
          <p:cNvSpPr txBox="1"/>
          <p:nvPr/>
        </p:nvSpPr>
        <p:spPr>
          <a:xfrm>
            <a:off x="4547314" y="516595"/>
            <a:ext cx="30973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b="1" dirty="0">
                <a:solidFill>
                  <a:schemeClr val="bg1"/>
                </a:solidFill>
              </a:rPr>
              <a:t>LOREM IPSUM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093F8509-0F08-4B82-A1A2-26015ACF266E}"/>
              </a:ext>
            </a:extLst>
          </p:cNvPr>
          <p:cNvSpPr txBox="1"/>
          <p:nvPr/>
        </p:nvSpPr>
        <p:spPr>
          <a:xfrm>
            <a:off x="10510683" y="3550658"/>
            <a:ext cx="9294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A6BF5EC-E0DA-485D-853A-1FD88DE3D9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7812" y="4107884"/>
            <a:ext cx="2847079" cy="232277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6E0B782-D5B6-4144-A415-FD2D443D3B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89565" y="3914226"/>
            <a:ext cx="3212870" cy="2420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41287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C7B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41" name="Oval 8">
            <a:extLst>
              <a:ext uri="{FF2B5EF4-FFF2-40B4-BE49-F238E27FC236}">
                <a16:creationId xmlns:a16="http://schemas.microsoft.com/office/drawing/2014/main" id="{0771CE33-B67C-44EA-8EC0-FCE0365F99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90507" y="2263233"/>
            <a:ext cx="4583269" cy="4565404"/>
          </a:xfrm>
          <a:prstGeom prst="ellipse">
            <a:avLst/>
          </a:prstGeom>
          <a:solidFill>
            <a:srgbClr val="009D8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183" name="TextBox 182">
            <a:extLst>
              <a:ext uri="{FF2B5EF4-FFF2-40B4-BE49-F238E27FC236}">
                <a16:creationId xmlns:a16="http://schemas.microsoft.com/office/drawing/2014/main" id="{341C243E-8FBD-43E6-8514-57F54D4DCCD0}"/>
              </a:ext>
            </a:extLst>
          </p:cNvPr>
          <p:cNvSpPr txBox="1"/>
          <p:nvPr/>
        </p:nvSpPr>
        <p:spPr>
          <a:xfrm>
            <a:off x="3982966" y="1527121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i="1" dirty="0" err="1">
                <a:solidFill>
                  <a:schemeClr val="bg1"/>
                </a:solidFill>
              </a:rPr>
              <a:t>Aliquam</a:t>
            </a:r>
            <a:r>
              <a:rPr lang="en-IN" sz="2000" b="1" i="1" dirty="0">
                <a:solidFill>
                  <a:schemeClr val="bg1"/>
                </a:solidFill>
              </a:rPr>
              <a:t> et </a:t>
            </a:r>
            <a:r>
              <a:rPr lang="en-IN" sz="2000" b="1" i="1" dirty="0" err="1">
                <a:solidFill>
                  <a:schemeClr val="bg1"/>
                </a:solidFill>
              </a:rPr>
              <a:t>auctor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enim</a:t>
            </a:r>
            <a:r>
              <a:rPr lang="en-IN" sz="2000" b="1" i="1" dirty="0">
                <a:solidFill>
                  <a:schemeClr val="bg1"/>
                </a:solidFill>
              </a:rPr>
              <a:t>. </a:t>
            </a:r>
            <a:r>
              <a:rPr lang="en-IN" sz="2000" b="1" i="1" dirty="0" err="1">
                <a:solidFill>
                  <a:schemeClr val="bg1"/>
                </a:solidFill>
              </a:rPr>
              <a:t>Phasellus</a:t>
            </a:r>
            <a:r>
              <a:rPr lang="en-IN" sz="2000" b="1" i="1" dirty="0">
                <a:solidFill>
                  <a:schemeClr val="bg1"/>
                </a:solidFill>
              </a:rPr>
              <a:t> porta </a:t>
            </a:r>
            <a:r>
              <a:rPr lang="en-IN" sz="2000" b="1" i="1" dirty="0" err="1">
                <a:solidFill>
                  <a:schemeClr val="bg1"/>
                </a:solidFill>
              </a:rPr>
              <a:t>ornare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felis</a:t>
            </a:r>
            <a:endParaRPr lang="en-IN" sz="2000" b="1" i="1" dirty="0">
              <a:solidFill>
                <a:schemeClr val="bg1"/>
              </a:solidFill>
            </a:endParaRPr>
          </a:p>
        </p:txBody>
      </p:sp>
      <p:sp>
        <p:nvSpPr>
          <p:cNvPr id="184" name="TextBox 183">
            <a:extLst>
              <a:ext uri="{FF2B5EF4-FFF2-40B4-BE49-F238E27FC236}">
                <a16:creationId xmlns:a16="http://schemas.microsoft.com/office/drawing/2014/main" id="{654FC4BB-15B6-4538-8993-6FF922634171}"/>
              </a:ext>
            </a:extLst>
          </p:cNvPr>
          <p:cNvSpPr txBox="1"/>
          <p:nvPr/>
        </p:nvSpPr>
        <p:spPr>
          <a:xfrm>
            <a:off x="-1384" y="1523670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i="1" dirty="0" err="1">
                <a:solidFill>
                  <a:schemeClr val="bg1"/>
                </a:solidFill>
              </a:rPr>
              <a:t>Aliquam</a:t>
            </a:r>
            <a:r>
              <a:rPr lang="en-IN" sz="2000" b="1" i="1" dirty="0">
                <a:solidFill>
                  <a:schemeClr val="bg1"/>
                </a:solidFill>
              </a:rPr>
              <a:t> et </a:t>
            </a:r>
            <a:r>
              <a:rPr lang="en-IN" sz="2000" b="1" i="1" dirty="0" err="1">
                <a:solidFill>
                  <a:schemeClr val="bg1"/>
                </a:solidFill>
              </a:rPr>
              <a:t>auctor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enim</a:t>
            </a:r>
            <a:r>
              <a:rPr lang="en-IN" sz="2000" b="1" i="1" dirty="0">
                <a:solidFill>
                  <a:schemeClr val="bg1"/>
                </a:solidFill>
              </a:rPr>
              <a:t>. </a:t>
            </a:r>
            <a:r>
              <a:rPr lang="en-IN" sz="2000" b="1" i="1" dirty="0" err="1">
                <a:solidFill>
                  <a:schemeClr val="bg1"/>
                </a:solidFill>
              </a:rPr>
              <a:t>Phasellus</a:t>
            </a:r>
            <a:r>
              <a:rPr lang="en-IN" sz="2000" b="1" i="1" dirty="0">
                <a:solidFill>
                  <a:schemeClr val="bg1"/>
                </a:solidFill>
              </a:rPr>
              <a:t> porta </a:t>
            </a:r>
            <a:r>
              <a:rPr lang="en-IN" sz="2000" b="1" i="1" dirty="0" err="1">
                <a:solidFill>
                  <a:schemeClr val="bg1"/>
                </a:solidFill>
              </a:rPr>
              <a:t>ornare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felis</a:t>
            </a:r>
            <a:endParaRPr lang="en-IN" sz="2000" b="1" i="1" dirty="0">
              <a:solidFill>
                <a:schemeClr val="bg1"/>
              </a:solidFill>
            </a:endParaRPr>
          </a:p>
        </p:txBody>
      </p:sp>
      <p:sp>
        <p:nvSpPr>
          <p:cNvPr id="185" name="TextBox 184">
            <a:extLst>
              <a:ext uri="{FF2B5EF4-FFF2-40B4-BE49-F238E27FC236}">
                <a16:creationId xmlns:a16="http://schemas.microsoft.com/office/drawing/2014/main" id="{9F35D8C7-600A-41F8-9272-977FE9A51ABB}"/>
              </a:ext>
            </a:extLst>
          </p:cNvPr>
          <p:cNvSpPr txBox="1"/>
          <p:nvPr/>
        </p:nvSpPr>
        <p:spPr>
          <a:xfrm>
            <a:off x="7967316" y="1527121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i="1" dirty="0" err="1">
                <a:solidFill>
                  <a:schemeClr val="bg1"/>
                </a:solidFill>
              </a:rPr>
              <a:t>Aliquam</a:t>
            </a:r>
            <a:r>
              <a:rPr lang="en-IN" sz="2000" b="1" i="1" dirty="0">
                <a:solidFill>
                  <a:schemeClr val="bg1"/>
                </a:solidFill>
              </a:rPr>
              <a:t> et </a:t>
            </a:r>
            <a:r>
              <a:rPr lang="en-IN" sz="2000" b="1" i="1" dirty="0" err="1">
                <a:solidFill>
                  <a:schemeClr val="bg1"/>
                </a:solidFill>
              </a:rPr>
              <a:t>auctor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enim</a:t>
            </a:r>
            <a:r>
              <a:rPr lang="en-IN" sz="2000" b="1" i="1" dirty="0">
                <a:solidFill>
                  <a:schemeClr val="bg1"/>
                </a:solidFill>
              </a:rPr>
              <a:t>. </a:t>
            </a:r>
            <a:r>
              <a:rPr lang="en-IN" sz="2000" b="1" i="1" dirty="0" err="1">
                <a:solidFill>
                  <a:schemeClr val="bg1"/>
                </a:solidFill>
              </a:rPr>
              <a:t>Phasellus</a:t>
            </a:r>
            <a:r>
              <a:rPr lang="en-IN" sz="2000" b="1" i="1" dirty="0">
                <a:solidFill>
                  <a:schemeClr val="bg1"/>
                </a:solidFill>
              </a:rPr>
              <a:t> porta </a:t>
            </a:r>
            <a:r>
              <a:rPr lang="en-IN" sz="2000" b="1" i="1" dirty="0" err="1">
                <a:solidFill>
                  <a:schemeClr val="bg1"/>
                </a:solidFill>
              </a:rPr>
              <a:t>ornare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felis</a:t>
            </a:r>
            <a:endParaRPr lang="en-IN" sz="2000" b="1" i="1" dirty="0">
              <a:solidFill>
                <a:schemeClr val="bg1"/>
              </a:solidFill>
            </a:endParaRPr>
          </a:p>
        </p:txBody>
      </p:sp>
      <p:sp>
        <p:nvSpPr>
          <p:cNvPr id="186" name="TextBox 185">
            <a:extLst>
              <a:ext uri="{FF2B5EF4-FFF2-40B4-BE49-F238E27FC236}">
                <a16:creationId xmlns:a16="http://schemas.microsoft.com/office/drawing/2014/main" id="{A6EAE2D5-E782-4DEF-80DD-3811D72F5C53}"/>
              </a:ext>
            </a:extLst>
          </p:cNvPr>
          <p:cNvSpPr txBox="1"/>
          <p:nvPr/>
        </p:nvSpPr>
        <p:spPr>
          <a:xfrm>
            <a:off x="4547314" y="516595"/>
            <a:ext cx="30973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b="1" dirty="0">
                <a:solidFill>
                  <a:schemeClr val="bg1"/>
                </a:solidFill>
              </a:rPr>
              <a:t>LOREM IPSUM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0470EEF-257E-42FD-85CF-43D4E35A90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051" y="2856679"/>
            <a:ext cx="4596782" cy="374326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5F4DB11-6910-490E-ABEF-18E7567248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1080" y="2511981"/>
            <a:ext cx="2389839" cy="209720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1B4FE31-90AE-4ED2-B9E0-CFA9D7F6DB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22869" y="3052315"/>
            <a:ext cx="5718544" cy="3170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68045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D3C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A6B238F-0C33-4F2B-91F2-7C78B35107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366" y="3020602"/>
            <a:ext cx="11571211" cy="3438442"/>
          </a:xfrm>
          <a:prstGeom prst="rect">
            <a:avLst/>
          </a:prstGeom>
        </p:spPr>
      </p:pic>
      <p:sp>
        <p:nvSpPr>
          <p:cNvPr id="134" name="Rectangle 90">
            <a:extLst>
              <a:ext uri="{FF2B5EF4-FFF2-40B4-BE49-F238E27FC236}">
                <a16:creationId xmlns:a16="http://schemas.microsoft.com/office/drawing/2014/main" id="{CEDC9659-877F-4846-B1CA-8B5457FB7E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2258" y="6398520"/>
            <a:ext cx="12201524" cy="464564"/>
          </a:xfrm>
          <a:prstGeom prst="rect">
            <a:avLst/>
          </a:prstGeom>
          <a:solidFill>
            <a:srgbClr val="4A4A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135" name="TextBox 134">
            <a:extLst>
              <a:ext uri="{FF2B5EF4-FFF2-40B4-BE49-F238E27FC236}">
                <a16:creationId xmlns:a16="http://schemas.microsoft.com/office/drawing/2014/main" id="{68AE1341-0242-4A60-AC7D-A3217FB7F647}"/>
              </a:ext>
            </a:extLst>
          </p:cNvPr>
          <p:cNvSpPr txBox="1"/>
          <p:nvPr/>
        </p:nvSpPr>
        <p:spPr>
          <a:xfrm>
            <a:off x="1562523" y="5083873"/>
            <a:ext cx="18568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b="1" dirty="0">
                <a:solidFill>
                  <a:schemeClr val="bg1"/>
                </a:solidFill>
              </a:rPr>
              <a:t>LOREM</a:t>
            </a:r>
            <a:r>
              <a:rPr lang="en-IN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IN" b="1" dirty="0">
                <a:solidFill>
                  <a:schemeClr val="bg1"/>
                </a:solidFill>
              </a:rPr>
              <a:t>IPSUM</a:t>
            </a:r>
          </a:p>
        </p:txBody>
      </p:sp>
      <p:sp>
        <p:nvSpPr>
          <p:cNvPr id="136" name="TextBox 135">
            <a:extLst>
              <a:ext uri="{FF2B5EF4-FFF2-40B4-BE49-F238E27FC236}">
                <a16:creationId xmlns:a16="http://schemas.microsoft.com/office/drawing/2014/main" id="{7D8044BD-1B76-4BDB-8F9C-B1721C321777}"/>
              </a:ext>
            </a:extLst>
          </p:cNvPr>
          <p:cNvSpPr txBox="1"/>
          <p:nvPr/>
        </p:nvSpPr>
        <p:spPr>
          <a:xfrm>
            <a:off x="4439909" y="462309"/>
            <a:ext cx="32220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b="1" dirty="0">
                <a:solidFill>
                  <a:schemeClr val="bg1"/>
                </a:solidFill>
              </a:rPr>
              <a:t>LOREM</a:t>
            </a:r>
            <a:r>
              <a:rPr lang="en-IN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IN" sz="3200" b="1" dirty="0">
                <a:solidFill>
                  <a:schemeClr val="bg1"/>
                </a:solidFill>
              </a:rPr>
              <a:t>IPSUM</a:t>
            </a:r>
          </a:p>
        </p:txBody>
      </p:sp>
      <p:sp>
        <p:nvSpPr>
          <p:cNvPr id="137" name="TextBox 136">
            <a:extLst>
              <a:ext uri="{FF2B5EF4-FFF2-40B4-BE49-F238E27FC236}">
                <a16:creationId xmlns:a16="http://schemas.microsoft.com/office/drawing/2014/main" id="{4FE6B548-F1A8-40FA-981F-0B39E2AE06D2}"/>
              </a:ext>
            </a:extLst>
          </p:cNvPr>
          <p:cNvSpPr txBox="1"/>
          <p:nvPr/>
        </p:nvSpPr>
        <p:spPr>
          <a:xfrm>
            <a:off x="3937920" y="1629067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dirty="0" err="1">
                <a:solidFill>
                  <a:schemeClr val="bg1"/>
                </a:solidFill>
              </a:rPr>
              <a:t>Aliquam</a:t>
            </a:r>
            <a:r>
              <a:rPr lang="en-IN" sz="2000" b="1" dirty="0">
                <a:solidFill>
                  <a:schemeClr val="bg1"/>
                </a:solidFill>
              </a:rPr>
              <a:t> et </a:t>
            </a:r>
            <a:r>
              <a:rPr lang="en-IN" sz="2000" b="1" dirty="0" err="1">
                <a:solidFill>
                  <a:schemeClr val="bg1"/>
                </a:solidFill>
              </a:rPr>
              <a:t>auctor</a:t>
            </a:r>
            <a:r>
              <a:rPr lang="en-IN" sz="2000" b="1" dirty="0">
                <a:solidFill>
                  <a:schemeClr val="bg1"/>
                </a:solidFill>
              </a:rPr>
              <a:t> </a:t>
            </a:r>
            <a:r>
              <a:rPr lang="en-IN" sz="2000" b="1" dirty="0" err="1">
                <a:solidFill>
                  <a:schemeClr val="bg1"/>
                </a:solidFill>
              </a:rPr>
              <a:t>enim</a:t>
            </a:r>
            <a:r>
              <a:rPr lang="en-IN" sz="2000" b="1" dirty="0">
                <a:solidFill>
                  <a:schemeClr val="bg1"/>
                </a:solidFill>
              </a:rPr>
              <a:t>. </a:t>
            </a:r>
            <a:r>
              <a:rPr lang="en-IN" sz="2000" b="1" dirty="0" err="1">
                <a:solidFill>
                  <a:schemeClr val="bg1"/>
                </a:solidFill>
              </a:rPr>
              <a:t>Phasellus</a:t>
            </a:r>
            <a:r>
              <a:rPr lang="en-IN" sz="2000" b="1" dirty="0">
                <a:solidFill>
                  <a:schemeClr val="bg1"/>
                </a:solidFill>
              </a:rPr>
              <a:t> porta </a:t>
            </a:r>
            <a:r>
              <a:rPr lang="en-IN" sz="2000" b="1" dirty="0" err="1">
                <a:solidFill>
                  <a:schemeClr val="bg1"/>
                </a:solidFill>
              </a:rPr>
              <a:t>ornare</a:t>
            </a:r>
            <a:r>
              <a:rPr lang="en-IN" sz="2000" b="1" dirty="0">
                <a:solidFill>
                  <a:schemeClr val="bg1"/>
                </a:solidFill>
              </a:rPr>
              <a:t> </a:t>
            </a:r>
            <a:r>
              <a:rPr lang="en-IN" sz="2000" b="1" dirty="0" err="1">
                <a:solidFill>
                  <a:schemeClr val="bg1"/>
                </a:solidFill>
              </a:rPr>
              <a:t>felis</a:t>
            </a:r>
            <a:endParaRPr lang="en-IN" sz="2000" b="1" dirty="0">
              <a:solidFill>
                <a:schemeClr val="bg1"/>
              </a:solidFill>
            </a:endParaRPr>
          </a:p>
        </p:txBody>
      </p:sp>
      <p:sp>
        <p:nvSpPr>
          <p:cNvPr id="138" name="TextBox 137">
            <a:extLst>
              <a:ext uri="{FF2B5EF4-FFF2-40B4-BE49-F238E27FC236}">
                <a16:creationId xmlns:a16="http://schemas.microsoft.com/office/drawing/2014/main" id="{7FAC899E-66E7-4275-90B5-920D48D95168}"/>
              </a:ext>
            </a:extLst>
          </p:cNvPr>
          <p:cNvSpPr txBox="1"/>
          <p:nvPr/>
        </p:nvSpPr>
        <p:spPr>
          <a:xfrm>
            <a:off x="-46430" y="1625616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dirty="0" err="1">
                <a:solidFill>
                  <a:schemeClr val="bg1"/>
                </a:solidFill>
              </a:rPr>
              <a:t>Aliquam</a:t>
            </a:r>
            <a:r>
              <a:rPr lang="en-IN" sz="2000" b="1" dirty="0">
                <a:solidFill>
                  <a:schemeClr val="bg1"/>
                </a:solidFill>
              </a:rPr>
              <a:t> et </a:t>
            </a:r>
            <a:r>
              <a:rPr lang="en-IN" sz="2000" b="1" dirty="0" err="1">
                <a:solidFill>
                  <a:schemeClr val="bg1"/>
                </a:solidFill>
              </a:rPr>
              <a:t>auctor</a:t>
            </a:r>
            <a:r>
              <a:rPr lang="en-IN" sz="2000" b="1" dirty="0">
                <a:solidFill>
                  <a:schemeClr val="bg1"/>
                </a:solidFill>
              </a:rPr>
              <a:t> </a:t>
            </a:r>
            <a:r>
              <a:rPr lang="en-IN" sz="2000" b="1" dirty="0" err="1">
                <a:solidFill>
                  <a:schemeClr val="bg1"/>
                </a:solidFill>
              </a:rPr>
              <a:t>enim</a:t>
            </a:r>
            <a:r>
              <a:rPr lang="en-IN" sz="2000" b="1" dirty="0">
                <a:solidFill>
                  <a:schemeClr val="bg1"/>
                </a:solidFill>
              </a:rPr>
              <a:t>. </a:t>
            </a:r>
            <a:r>
              <a:rPr lang="en-IN" sz="2000" b="1" dirty="0" err="1">
                <a:solidFill>
                  <a:schemeClr val="bg1"/>
                </a:solidFill>
              </a:rPr>
              <a:t>Phasellus</a:t>
            </a:r>
            <a:r>
              <a:rPr lang="en-IN" sz="2000" b="1" dirty="0">
                <a:solidFill>
                  <a:schemeClr val="bg1"/>
                </a:solidFill>
              </a:rPr>
              <a:t> porta </a:t>
            </a:r>
            <a:r>
              <a:rPr lang="en-IN" sz="2000" b="1" dirty="0" err="1">
                <a:solidFill>
                  <a:schemeClr val="bg1"/>
                </a:solidFill>
              </a:rPr>
              <a:t>ornare</a:t>
            </a:r>
            <a:r>
              <a:rPr lang="en-IN" sz="2000" b="1" dirty="0">
                <a:solidFill>
                  <a:schemeClr val="bg1"/>
                </a:solidFill>
              </a:rPr>
              <a:t> </a:t>
            </a:r>
            <a:r>
              <a:rPr lang="en-IN" sz="2000" b="1" dirty="0" err="1">
                <a:solidFill>
                  <a:schemeClr val="bg1"/>
                </a:solidFill>
              </a:rPr>
              <a:t>felis</a:t>
            </a:r>
            <a:endParaRPr lang="en-IN" sz="2000" b="1" dirty="0">
              <a:solidFill>
                <a:schemeClr val="bg1"/>
              </a:solidFill>
            </a:endParaRPr>
          </a:p>
        </p:txBody>
      </p:sp>
      <p:sp>
        <p:nvSpPr>
          <p:cNvPr id="139" name="TextBox 138">
            <a:extLst>
              <a:ext uri="{FF2B5EF4-FFF2-40B4-BE49-F238E27FC236}">
                <a16:creationId xmlns:a16="http://schemas.microsoft.com/office/drawing/2014/main" id="{F97C757F-B44A-4B51-9551-586739B20713}"/>
              </a:ext>
            </a:extLst>
          </p:cNvPr>
          <p:cNvSpPr txBox="1"/>
          <p:nvPr/>
        </p:nvSpPr>
        <p:spPr>
          <a:xfrm>
            <a:off x="7922270" y="1629067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dirty="0" err="1">
                <a:solidFill>
                  <a:schemeClr val="bg1"/>
                </a:solidFill>
              </a:rPr>
              <a:t>Aliquam</a:t>
            </a:r>
            <a:r>
              <a:rPr lang="en-IN" sz="2000" b="1" dirty="0">
                <a:solidFill>
                  <a:schemeClr val="bg1"/>
                </a:solidFill>
              </a:rPr>
              <a:t> et </a:t>
            </a:r>
            <a:r>
              <a:rPr lang="en-IN" sz="2000" b="1" dirty="0" err="1">
                <a:solidFill>
                  <a:schemeClr val="bg1"/>
                </a:solidFill>
              </a:rPr>
              <a:t>auctor</a:t>
            </a:r>
            <a:r>
              <a:rPr lang="en-IN" sz="2000" b="1" dirty="0">
                <a:solidFill>
                  <a:schemeClr val="bg1"/>
                </a:solidFill>
              </a:rPr>
              <a:t> </a:t>
            </a:r>
            <a:r>
              <a:rPr lang="en-IN" sz="2000" b="1" dirty="0" err="1">
                <a:solidFill>
                  <a:schemeClr val="bg1"/>
                </a:solidFill>
              </a:rPr>
              <a:t>enim</a:t>
            </a:r>
            <a:r>
              <a:rPr lang="en-IN" sz="2000" b="1" dirty="0">
                <a:solidFill>
                  <a:schemeClr val="bg1"/>
                </a:solidFill>
              </a:rPr>
              <a:t>. </a:t>
            </a:r>
            <a:r>
              <a:rPr lang="en-IN" sz="2000" b="1" dirty="0" err="1">
                <a:solidFill>
                  <a:schemeClr val="bg1"/>
                </a:solidFill>
              </a:rPr>
              <a:t>Phasellus</a:t>
            </a:r>
            <a:r>
              <a:rPr lang="en-IN" sz="2000" b="1" dirty="0">
                <a:solidFill>
                  <a:schemeClr val="bg1"/>
                </a:solidFill>
              </a:rPr>
              <a:t> porta </a:t>
            </a:r>
            <a:r>
              <a:rPr lang="en-IN" sz="2000" b="1" dirty="0" err="1">
                <a:solidFill>
                  <a:schemeClr val="bg1"/>
                </a:solidFill>
              </a:rPr>
              <a:t>ornare</a:t>
            </a:r>
            <a:r>
              <a:rPr lang="en-IN" sz="2000" b="1" dirty="0">
                <a:solidFill>
                  <a:schemeClr val="bg1"/>
                </a:solidFill>
              </a:rPr>
              <a:t> </a:t>
            </a:r>
            <a:r>
              <a:rPr lang="en-IN" sz="2000" b="1" dirty="0" err="1">
                <a:solidFill>
                  <a:schemeClr val="bg1"/>
                </a:solidFill>
              </a:rPr>
              <a:t>felis</a:t>
            </a:r>
            <a:endParaRPr lang="en-IN" sz="2000" b="1" dirty="0">
              <a:solidFill>
                <a:schemeClr val="bg1"/>
              </a:solidFill>
            </a:endParaRPr>
          </a:p>
        </p:txBody>
      </p:sp>
      <p:sp>
        <p:nvSpPr>
          <p:cNvPr id="140" name="TextBox 139">
            <a:extLst>
              <a:ext uri="{FF2B5EF4-FFF2-40B4-BE49-F238E27FC236}">
                <a16:creationId xmlns:a16="http://schemas.microsoft.com/office/drawing/2014/main" id="{F0674B73-385B-4F61-9318-5BF6779B036F}"/>
              </a:ext>
            </a:extLst>
          </p:cNvPr>
          <p:cNvSpPr txBox="1"/>
          <p:nvPr/>
        </p:nvSpPr>
        <p:spPr>
          <a:xfrm>
            <a:off x="6593623" y="4464051"/>
            <a:ext cx="17536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</a:t>
            </a:r>
            <a:r>
              <a:rPr lang="en-IN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I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IPSUM</a:t>
            </a:r>
          </a:p>
        </p:txBody>
      </p:sp>
      <p:sp>
        <p:nvSpPr>
          <p:cNvPr id="141" name="TextBox 140">
            <a:extLst>
              <a:ext uri="{FF2B5EF4-FFF2-40B4-BE49-F238E27FC236}">
                <a16:creationId xmlns:a16="http://schemas.microsoft.com/office/drawing/2014/main" id="{59A4D16D-0C23-48B8-B166-56ED1CBE03C0}"/>
              </a:ext>
            </a:extLst>
          </p:cNvPr>
          <p:cNvSpPr txBox="1"/>
          <p:nvPr/>
        </p:nvSpPr>
        <p:spPr>
          <a:xfrm>
            <a:off x="1308058" y="4408080"/>
            <a:ext cx="23204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1200" dirty="0" err="1">
                <a:solidFill>
                  <a:schemeClr val="bg1"/>
                </a:solidFill>
              </a:rPr>
              <a:t>Aliquam</a:t>
            </a:r>
            <a:r>
              <a:rPr lang="en-IN" sz="1200" dirty="0">
                <a:solidFill>
                  <a:schemeClr val="bg1"/>
                </a:solidFill>
              </a:rPr>
              <a:t> et </a:t>
            </a:r>
            <a:r>
              <a:rPr lang="en-IN" sz="1200" dirty="0" err="1">
                <a:solidFill>
                  <a:schemeClr val="bg1"/>
                </a:solidFill>
              </a:rPr>
              <a:t>auctor</a:t>
            </a:r>
            <a:r>
              <a:rPr lang="en-IN" sz="1200" dirty="0">
                <a:solidFill>
                  <a:schemeClr val="bg1"/>
                </a:solidFill>
              </a:rPr>
              <a:t> </a:t>
            </a:r>
            <a:r>
              <a:rPr lang="en-IN" sz="1200" dirty="0" err="1">
                <a:solidFill>
                  <a:schemeClr val="bg1"/>
                </a:solidFill>
              </a:rPr>
              <a:t>enim</a:t>
            </a:r>
            <a:r>
              <a:rPr lang="en-IN" sz="1200" dirty="0">
                <a:solidFill>
                  <a:schemeClr val="bg1"/>
                </a:solidFill>
              </a:rPr>
              <a:t>. </a:t>
            </a:r>
            <a:r>
              <a:rPr lang="en-IN" sz="1200" dirty="0" err="1">
                <a:solidFill>
                  <a:schemeClr val="bg1"/>
                </a:solidFill>
              </a:rPr>
              <a:t>Phasellus</a:t>
            </a:r>
            <a:r>
              <a:rPr lang="en-IN" sz="1200" dirty="0">
                <a:solidFill>
                  <a:schemeClr val="bg1"/>
                </a:solidFill>
              </a:rPr>
              <a:t> porta </a:t>
            </a:r>
            <a:r>
              <a:rPr lang="en-IN" sz="1200" dirty="0" err="1">
                <a:solidFill>
                  <a:schemeClr val="bg1"/>
                </a:solidFill>
              </a:rPr>
              <a:t>ornare</a:t>
            </a:r>
            <a:r>
              <a:rPr lang="en-IN" sz="1200" dirty="0">
                <a:solidFill>
                  <a:schemeClr val="bg1"/>
                </a:solidFill>
              </a:rPr>
              <a:t> </a:t>
            </a:r>
            <a:r>
              <a:rPr lang="en-IN" sz="1200" dirty="0" err="1">
                <a:solidFill>
                  <a:schemeClr val="bg1"/>
                </a:solidFill>
              </a:rPr>
              <a:t>felis</a:t>
            </a:r>
            <a:endParaRPr lang="en-IN" sz="1200" dirty="0">
              <a:solidFill>
                <a:schemeClr val="bg1"/>
              </a:solidFill>
            </a:endParaRPr>
          </a:p>
        </p:txBody>
      </p:sp>
      <p:sp>
        <p:nvSpPr>
          <p:cNvPr id="146" name="TextBox 145">
            <a:extLst>
              <a:ext uri="{FF2B5EF4-FFF2-40B4-BE49-F238E27FC236}">
                <a16:creationId xmlns:a16="http://schemas.microsoft.com/office/drawing/2014/main" id="{EEFC4737-2719-4AE2-B5E3-1D1CCBD0208D}"/>
              </a:ext>
            </a:extLst>
          </p:cNvPr>
          <p:cNvSpPr txBox="1"/>
          <p:nvPr/>
        </p:nvSpPr>
        <p:spPr>
          <a:xfrm>
            <a:off x="8933922" y="3482857"/>
            <a:ext cx="17536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Your Text Here</a:t>
            </a:r>
          </a:p>
        </p:txBody>
      </p:sp>
    </p:spTree>
    <p:extLst>
      <p:ext uri="{BB962C8B-B14F-4D97-AF65-F5344CB8AC3E}">
        <p14:creationId xmlns:p14="http://schemas.microsoft.com/office/powerpoint/2010/main" val="27278363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5BA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81" name="Freeform 349">
            <a:extLst>
              <a:ext uri="{FF2B5EF4-FFF2-40B4-BE49-F238E27FC236}">
                <a16:creationId xmlns:a16="http://schemas.microsoft.com/office/drawing/2014/main" id="{323A5C2F-EA30-414A-8D1C-3C3CC1DA891D}"/>
              </a:ext>
            </a:extLst>
          </p:cNvPr>
          <p:cNvSpPr>
            <a:spLocks/>
          </p:cNvSpPr>
          <p:nvPr/>
        </p:nvSpPr>
        <p:spPr bwMode="auto">
          <a:xfrm>
            <a:off x="6385560" y="1132484"/>
            <a:ext cx="5281699" cy="4539608"/>
          </a:xfrm>
          <a:custGeom>
            <a:avLst/>
            <a:gdLst>
              <a:gd name="T0" fmla="*/ 187 w 477"/>
              <a:gd name="T1" fmla="*/ 0 h 411"/>
              <a:gd name="T2" fmla="*/ 185 w 477"/>
              <a:gd name="T3" fmla="*/ 0 h 411"/>
              <a:gd name="T4" fmla="*/ 78 w 477"/>
              <a:gd name="T5" fmla="*/ 82 h 411"/>
              <a:gd name="T6" fmla="*/ 1 w 477"/>
              <a:gd name="T7" fmla="*/ 200 h 411"/>
              <a:gd name="T8" fmla="*/ 51 w 477"/>
              <a:gd name="T9" fmla="*/ 298 h 411"/>
              <a:gd name="T10" fmla="*/ 43 w 477"/>
              <a:gd name="T11" fmla="*/ 334 h 411"/>
              <a:gd name="T12" fmla="*/ 117 w 477"/>
              <a:gd name="T13" fmla="*/ 407 h 411"/>
              <a:gd name="T14" fmla="*/ 118 w 477"/>
              <a:gd name="T15" fmla="*/ 407 h 411"/>
              <a:gd name="T16" fmla="*/ 166 w 477"/>
              <a:gd name="T17" fmla="*/ 389 h 411"/>
              <a:gd name="T18" fmla="*/ 221 w 477"/>
              <a:gd name="T19" fmla="*/ 411 h 411"/>
              <a:gd name="T20" fmla="*/ 222 w 477"/>
              <a:gd name="T21" fmla="*/ 411 h 411"/>
              <a:gd name="T22" fmla="*/ 282 w 477"/>
              <a:gd name="T23" fmla="*/ 381 h 411"/>
              <a:gd name="T24" fmla="*/ 335 w 477"/>
              <a:gd name="T25" fmla="*/ 391 h 411"/>
              <a:gd name="T26" fmla="*/ 337 w 477"/>
              <a:gd name="T27" fmla="*/ 391 h 411"/>
              <a:gd name="T28" fmla="*/ 476 w 477"/>
              <a:gd name="T29" fmla="*/ 247 h 411"/>
              <a:gd name="T30" fmla="*/ 372 w 477"/>
              <a:gd name="T31" fmla="*/ 113 h 411"/>
              <a:gd name="T32" fmla="*/ 387 w 477"/>
              <a:gd name="T33" fmla="*/ 69 h 411"/>
              <a:gd name="T34" fmla="*/ 320 w 477"/>
              <a:gd name="T35" fmla="*/ 2 h 411"/>
              <a:gd name="T36" fmla="*/ 318 w 477"/>
              <a:gd name="T37" fmla="*/ 2 h 411"/>
              <a:gd name="T38" fmla="*/ 265 w 477"/>
              <a:gd name="T39" fmla="*/ 31 h 411"/>
              <a:gd name="T40" fmla="*/ 187 w 477"/>
              <a:gd name="T41" fmla="*/ 0 h 4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77" h="411">
                <a:moveTo>
                  <a:pt x="187" y="0"/>
                </a:moveTo>
                <a:cubicBezTo>
                  <a:pt x="187" y="0"/>
                  <a:pt x="186" y="0"/>
                  <a:pt x="185" y="0"/>
                </a:cubicBezTo>
                <a:cubicBezTo>
                  <a:pt x="134" y="1"/>
                  <a:pt x="92" y="35"/>
                  <a:pt x="78" y="82"/>
                </a:cubicBezTo>
                <a:cubicBezTo>
                  <a:pt x="32" y="101"/>
                  <a:pt x="0" y="147"/>
                  <a:pt x="1" y="200"/>
                </a:cubicBezTo>
                <a:cubicBezTo>
                  <a:pt x="1" y="240"/>
                  <a:pt x="21" y="276"/>
                  <a:pt x="51" y="298"/>
                </a:cubicBezTo>
                <a:cubicBezTo>
                  <a:pt x="45" y="309"/>
                  <a:pt x="42" y="321"/>
                  <a:pt x="43" y="334"/>
                </a:cubicBezTo>
                <a:cubicBezTo>
                  <a:pt x="43" y="375"/>
                  <a:pt x="76" y="407"/>
                  <a:pt x="117" y="407"/>
                </a:cubicBezTo>
                <a:cubicBezTo>
                  <a:pt x="117" y="407"/>
                  <a:pt x="118" y="407"/>
                  <a:pt x="118" y="407"/>
                </a:cubicBezTo>
                <a:cubicBezTo>
                  <a:pt x="137" y="407"/>
                  <a:pt x="153" y="400"/>
                  <a:pt x="166" y="389"/>
                </a:cubicBezTo>
                <a:cubicBezTo>
                  <a:pt x="180" y="403"/>
                  <a:pt x="199" y="411"/>
                  <a:pt x="221" y="411"/>
                </a:cubicBezTo>
                <a:cubicBezTo>
                  <a:pt x="221" y="411"/>
                  <a:pt x="221" y="411"/>
                  <a:pt x="222" y="411"/>
                </a:cubicBezTo>
                <a:cubicBezTo>
                  <a:pt x="247" y="411"/>
                  <a:pt x="268" y="399"/>
                  <a:pt x="282" y="381"/>
                </a:cubicBezTo>
                <a:cubicBezTo>
                  <a:pt x="299" y="387"/>
                  <a:pt x="316" y="391"/>
                  <a:pt x="335" y="391"/>
                </a:cubicBezTo>
                <a:cubicBezTo>
                  <a:pt x="336" y="391"/>
                  <a:pt x="336" y="391"/>
                  <a:pt x="337" y="391"/>
                </a:cubicBezTo>
                <a:cubicBezTo>
                  <a:pt x="415" y="389"/>
                  <a:pt x="477" y="325"/>
                  <a:pt x="476" y="247"/>
                </a:cubicBezTo>
                <a:cubicBezTo>
                  <a:pt x="475" y="182"/>
                  <a:pt x="431" y="129"/>
                  <a:pt x="372" y="113"/>
                </a:cubicBezTo>
                <a:cubicBezTo>
                  <a:pt x="381" y="101"/>
                  <a:pt x="387" y="85"/>
                  <a:pt x="387" y="69"/>
                </a:cubicBezTo>
                <a:cubicBezTo>
                  <a:pt x="386" y="32"/>
                  <a:pt x="356" y="2"/>
                  <a:pt x="320" y="2"/>
                </a:cubicBezTo>
                <a:cubicBezTo>
                  <a:pt x="319" y="2"/>
                  <a:pt x="319" y="2"/>
                  <a:pt x="318" y="2"/>
                </a:cubicBezTo>
                <a:cubicBezTo>
                  <a:pt x="296" y="3"/>
                  <a:pt x="277" y="14"/>
                  <a:pt x="265" y="31"/>
                </a:cubicBezTo>
                <a:cubicBezTo>
                  <a:pt x="244" y="12"/>
                  <a:pt x="217" y="0"/>
                  <a:pt x="187" y="0"/>
                </a:cubicBezTo>
              </a:path>
            </a:pathLst>
          </a:custGeom>
          <a:solidFill>
            <a:srgbClr val="688A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grpSp>
        <p:nvGrpSpPr>
          <p:cNvPr id="179" name="Group 178">
            <a:extLst>
              <a:ext uri="{FF2B5EF4-FFF2-40B4-BE49-F238E27FC236}">
                <a16:creationId xmlns:a16="http://schemas.microsoft.com/office/drawing/2014/main" id="{C6EB1875-70E9-4908-8326-E9F2954DDF77}"/>
              </a:ext>
            </a:extLst>
          </p:cNvPr>
          <p:cNvGrpSpPr/>
          <p:nvPr/>
        </p:nvGrpSpPr>
        <p:grpSpPr>
          <a:xfrm>
            <a:off x="8243027" y="474676"/>
            <a:ext cx="1326479" cy="6174447"/>
            <a:chOff x="4662492" y="869857"/>
            <a:chExt cx="1086511" cy="5057451"/>
          </a:xfrm>
        </p:grpSpPr>
        <p:sp>
          <p:nvSpPr>
            <p:cNvPr id="180" name="Freeform 492">
              <a:extLst>
                <a:ext uri="{FF2B5EF4-FFF2-40B4-BE49-F238E27FC236}">
                  <a16:creationId xmlns:a16="http://schemas.microsoft.com/office/drawing/2014/main" id="{A7C4C5AD-B82B-4675-BB59-E1B4DD82909A}"/>
                </a:ext>
              </a:extLst>
            </p:cNvPr>
            <p:cNvSpPr>
              <a:spLocks/>
            </p:cNvSpPr>
            <p:nvPr/>
          </p:nvSpPr>
          <p:spPr bwMode="auto">
            <a:xfrm>
              <a:off x="4740100" y="5694484"/>
              <a:ext cx="1008903" cy="232824"/>
            </a:xfrm>
            <a:custGeom>
              <a:avLst/>
              <a:gdLst>
                <a:gd name="T0" fmla="*/ 0 w 117"/>
                <a:gd name="T1" fmla="*/ 0 h 27"/>
                <a:gd name="T2" fmla="*/ 12 w 117"/>
                <a:gd name="T3" fmla="*/ 26 h 27"/>
                <a:gd name="T4" fmla="*/ 19 w 117"/>
                <a:gd name="T5" fmla="*/ 17 h 27"/>
                <a:gd name="T6" fmla="*/ 60 w 117"/>
                <a:gd name="T7" fmla="*/ 27 h 27"/>
                <a:gd name="T8" fmla="*/ 61 w 117"/>
                <a:gd name="T9" fmla="*/ 27 h 27"/>
                <a:gd name="T10" fmla="*/ 115 w 117"/>
                <a:gd name="T11" fmla="*/ 6 h 27"/>
                <a:gd name="T12" fmla="*/ 116 w 117"/>
                <a:gd name="T13" fmla="*/ 2 h 27"/>
                <a:gd name="T14" fmla="*/ 113 w 117"/>
                <a:gd name="T15" fmla="*/ 1 h 27"/>
                <a:gd name="T16" fmla="*/ 111 w 117"/>
                <a:gd name="T17" fmla="*/ 2 h 27"/>
                <a:gd name="T18" fmla="*/ 61 w 117"/>
                <a:gd name="T19" fmla="*/ 21 h 27"/>
                <a:gd name="T20" fmla="*/ 60 w 117"/>
                <a:gd name="T21" fmla="*/ 21 h 27"/>
                <a:gd name="T22" fmla="*/ 23 w 117"/>
                <a:gd name="T23" fmla="*/ 12 h 27"/>
                <a:gd name="T24" fmla="*/ 29 w 117"/>
                <a:gd name="T25" fmla="*/ 2 h 27"/>
                <a:gd name="T26" fmla="*/ 0 w 117"/>
                <a:gd name="T2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7" h="27">
                  <a:moveTo>
                    <a:pt x="0" y="0"/>
                  </a:moveTo>
                  <a:cubicBezTo>
                    <a:pt x="12" y="26"/>
                    <a:pt x="12" y="26"/>
                    <a:pt x="12" y="2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32" y="23"/>
                    <a:pt x="46" y="27"/>
                    <a:pt x="60" y="27"/>
                  </a:cubicBezTo>
                  <a:cubicBezTo>
                    <a:pt x="60" y="27"/>
                    <a:pt x="61" y="27"/>
                    <a:pt x="61" y="27"/>
                  </a:cubicBezTo>
                  <a:cubicBezTo>
                    <a:pt x="81" y="27"/>
                    <a:pt x="100" y="19"/>
                    <a:pt x="115" y="6"/>
                  </a:cubicBezTo>
                  <a:cubicBezTo>
                    <a:pt x="117" y="5"/>
                    <a:pt x="117" y="4"/>
                    <a:pt x="116" y="2"/>
                  </a:cubicBezTo>
                  <a:cubicBezTo>
                    <a:pt x="115" y="2"/>
                    <a:pt x="114" y="1"/>
                    <a:pt x="113" y="1"/>
                  </a:cubicBezTo>
                  <a:cubicBezTo>
                    <a:pt x="113" y="1"/>
                    <a:pt x="112" y="1"/>
                    <a:pt x="111" y="2"/>
                  </a:cubicBezTo>
                  <a:cubicBezTo>
                    <a:pt x="98" y="14"/>
                    <a:pt x="79" y="21"/>
                    <a:pt x="61" y="21"/>
                  </a:cubicBezTo>
                  <a:cubicBezTo>
                    <a:pt x="61" y="21"/>
                    <a:pt x="60" y="21"/>
                    <a:pt x="60" y="21"/>
                  </a:cubicBezTo>
                  <a:cubicBezTo>
                    <a:pt x="47" y="21"/>
                    <a:pt x="34" y="18"/>
                    <a:pt x="23" y="1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88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81" name="Freeform 493">
              <a:extLst>
                <a:ext uri="{FF2B5EF4-FFF2-40B4-BE49-F238E27FC236}">
                  <a16:creationId xmlns:a16="http://schemas.microsoft.com/office/drawing/2014/main" id="{D1921954-076D-4920-9630-9BA4E40A535E}"/>
                </a:ext>
              </a:extLst>
            </p:cNvPr>
            <p:cNvSpPr>
              <a:spLocks/>
            </p:cNvSpPr>
            <p:nvPr/>
          </p:nvSpPr>
          <p:spPr bwMode="auto">
            <a:xfrm>
              <a:off x="4662492" y="869857"/>
              <a:ext cx="1008903" cy="232824"/>
            </a:xfrm>
            <a:custGeom>
              <a:avLst/>
              <a:gdLst>
                <a:gd name="T0" fmla="*/ 57 w 117"/>
                <a:gd name="T1" fmla="*/ 0 h 27"/>
                <a:gd name="T2" fmla="*/ 55 w 117"/>
                <a:gd name="T3" fmla="*/ 0 h 27"/>
                <a:gd name="T4" fmla="*/ 1 w 117"/>
                <a:gd name="T5" fmla="*/ 22 h 27"/>
                <a:gd name="T6" fmla="*/ 1 w 117"/>
                <a:gd name="T7" fmla="*/ 26 h 27"/>
                <a:gd name="T8" fmla="*/ 3 w 117"/>
                <a:gd name="T9" fmla="*/ 27 h 27"/>
                <a:gd name="T10" fmla="*/ 5 w 117"/>
                <a:gd name="T11" fmla="*/ 26 h 27"/>
                <a:gd name="T12" fmla="*/ 55 w 117"/>
                <a:gd name="T13" fmla="*/ 6 h 27"/>
                <a:gd name="T14" fmla="*/ 57 w 117"/>
                <a:gd name="T15" fmla="*/ 6 h 27"/>
                <a:gd name="T16" fmla="*/ 94 w 117"/>
                <a:gd name="T17" fmla="*/ 15 h 27"/>
                <a:gd name="T18" fmla="*/ 88 w 117"/>
                <a:gd name="T19" fmla="*/ 25 h 27"/>
                <a:gd name="T20" fmla="*/ 117 w 117"/>
                <a:gd name="T21" fmla="*/ 27 h 27"/>
                <a:gd name="T22" fmla="*/ 104 w 117"/>
                <a:gd name="T23" fmla="*/ 1 h 27"/>
                <a:gd name="T24" fmla="*/ 97 w 117"/>
                <a:gd name="T25" fmla="*/ 10 h 27"/>
                <a:gd name="T26" fmla="*/ 57 w 117"/>
                <a:gd name="T2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7" h="27">
                  <a:moveTo>
                    <a:pt x="57" y="0"/>
                  </a:moveTo>
                  <a:cubicBezTo>
                    <a:pt x="56" y="0"/>
                    <a:pt x="56" y="0"/>
                    <a:pt x="55" y="0"/>
                  </a:cubicBezTo>
                  <a:cubicBezTo>
                    <a:pt x="36" y="1"/>
                    <a:pt x="16" y="8"/>
                    <a:pt x="1" y="22"/>
                  </a:cubicBezTo>
                  <a:cubicBezTo>
                    <a:pt x="0" y="23"/>
                    <a:pt x="0" y="25"/>
                    <a:pt x="1" y="26"/>
                  </a:cubicBezTo>
                  <a:cubicBezTo>
                    <a:pt x="1" y="26"/>
                    <a:pt x="2" y="27"/>
                    <a:pt x="3" y="27"/>
                  </a:cubicBezTo>
                  <a:cubicBezTo>
                    <a:pt x="4" y="27"/>
                    <a:pt x="4" y="27"/>
                    <a:pt x="5" y="26"/>
                  </a:cubicBezTo>
                  <a:cubicBezTo>
                    <a:pt x="19" y="14"/>
                    <a:pt x="37" y="7"/>
                    <a:pt x="55" y="6"/>
                  </a:cubicBezTo>
                  <a:cubicBezTo>
                    <a:pt x="56" y="6"/>
                    <a:pt x="56" y="6"/>
                    <a:pt x="57" y="6"/>
                  </a:cubicBezTo>
                  <a:cubicBezTo>
                    <a:pt x="70" y="6"/>
                    <a:pt x="82" y="10"/>
                    <a:pt x="94" y="15"/>
                  </a:cubicBezTo>
                  <a:cubicBezTo>
                    <a:pt x="88" y="25"/>
                    <a:pt x="88" y="25"/>
                    <a:pt x="88" y="25"/>
                  </a:cubicBezTo>
                  <a:cubicBezTo>
                    <a:pt x="117" y="27"/>
                    <a:pt x="117" y="27"/>
                    <a:pt x="117" y="27"/>
                  </a:cubicBezTo>
                  <a:cubicBezTo>
                    <a:pt x="104" y="1"/>
                    <a:pt x="104" y="1"/>
                    <a:pt x="104" y="1"/>
                  </a:cubicBezTo>
                  <a:cubicBezTo>
                    <a:pt x="97" y="10"/>
                    <a:pt x="97" y="10"/>
                    <a:pt x="97" y="10"/>
                  </a:cubicBezTo>
                  <a:cubicBezTo>
                    <a:pt x="85" y="4"/>
                    <a:pt x="71" y="0"/>
                    <a:pt x="57" y="0"/>
                  </a:cubicBezTo>
                </a:path>
              </a:pathLst>
            </a:custGeom>
            <a:solidFill>
              <a:srgbClr val="688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</p:grpSp>
      <p:sp>
        <p:nvSpPr>
          <p:cNvPr id="72" name="TextBox 71">
            <a:extLst>
              <a:ext uri="{FF2B5EF4-FFF2-40B4-BE49-F238E27FC236}">
                <a16:creationId xmlns:a16="http://schemas.microsoft.com/office/drawing/2014/main" id="{502CB207-F3F6-419A-A574-E1167B2BBF5F}"/>
              </a:ext>
            </a:extLst>
          </p:cNvPr>
          <p:cNvSpPr txBox="1"/>
          <p:nvPr/>
        </p:nvSpPr>
        <p:spPr>
          <a:xfrm>
            <a:off x="601631" y="865586"/>
            <a:ext cx="29187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800" b="1" dirty="0">
                <a:solidFill>
                  <a:schemeClr val="bg1"/>
                </a:solidFill>
              </a:rPr>
              <a:t>LOREM IPSUM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57C1365F-678D-46F8-AE2C-B795CB500B2F}"/>
              </a:ext>
            </a:extLst>
          </p:cNvPr>
          <p:cNvSpPr txBox="1"/>
          <p:nvPr/>
        </p:nvSpPr>
        <p:spPr>
          <a:xfrm>
            <a:off x="522566" y="3150074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IN" sz="2000" b="1" i="1" dirty="0" err="1">
                <a:solidFill>
                  <a:schemeClr val="bg1"/>
                </a:solidFill>
              </a:rPr>
              <a:t>Aliquam</a:t>
            </a:r>
            <a:r>
              <a:rPr lang="en-IN" sz="2000" b="1" i="1" dirty="0">
                <a:solidFill>
                  <a:schemeClr val="bg1"/>
                </a:solidFill>
              </a:rPr>
              <a:t> et </a:t>
            </a:r>
            <a:r>
              <a:rPr lang="en-IN" sz="2000" b="1" i="1" dirty="0" err="1">
                <a:solidFill>
                  <a:schemeClr val="bg1"/>
                </a:solidFill>
              </a:rPr>
              <a:t>auctor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enim</a:t>
            </a:r>
            <a:r>
              <a:rPr lang="en-IN" sz="2000" b="1" i="1" dirty="0">
                <a:solidFill>
                  <a:schemeClr val="bg1"/>
                </a:solidFill>
              </a:rPr>
              <a:t>. </a:t>
            </a:r>
            <a:r>
              <a:rPr lang="en-IN" sz="2000" b="1" i="1" dirty="0" err="1">
                <a:solidFill>
                  <a:schemeClr val="bg1"/>
                </a:solidFill>
              </a:rPr>
              <a:t>Phasellus</a:t>
            </a:r>
            <a:r>
              <a:rPr lang="en-IN" sz="2000" b="1" i="1" dirty="0">
                <a:solidFill>
                  <a:schemeClr val="bg1"/>
                </a:solidFill>
              </a:rPr>
              <a:t> porta </a:t>
            </a:r>
            <a:r>
              <a:rPr lang="en-IN" sz="2000" b="1" i="1" dirty="0" err="1">
                <a:solidFill>
                  <a:schemeClr val="bg1"/>
                </a:solidFill>
              </a:rPr>
              <a:t>ornare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felis</a:t>
            </a:r>
            <a:endParaRPr lang="en-IN" sz="2000" b="1" i="1" dirty="0">
              <a:solidFill>
                <a:schemeClr val="bg1"/>
              </a:solidFill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75EC9E4C-3BFF-4F96-BEAE-4C2344AD9550}"/>
              </a:ext>
            </a:extLst>
          </p:cNvPr>
          <p:cNvSpPr txBox="1"/>
          <p:nvPr/>
        </p:nvSpPr>
        <p:spPr>
          <a:xfrm>
            <a:off x="601631" y="2185823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IN" sz="2000" b="1" i="1" dirty="0" err="1">
                <a:solidFill>
                  <a:schemeClr val="bg1"/>
                </a:solidFill>
              </a:rPr>
              <a:t>Aliquam</a:t>
            </a:r>
            <a:r>
              <a:rPr lang="en-IN" sz="2000" b="1" i="1" dirty="0">
                <a:solidFill>
                  <a:schemeClr val="bg1"/>
                </a:solidFill>
              </a:rPr>
              <a:t> et </a:t>
            </a:r>
            <a:r>
              <a:rPr lang="en-IN" sz="2000" b="1" i="1" dirty="0" err="1">
                <a:solidFill>
                  <a:schemeClr val="bg1"/>
                </a:solidFill>
              </a:rPr>
              <a:t>auctor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enim</a:t>
            </a:r>
            <a:r>
              <a:rPr lang="en-IN" sz="2000" b="1" i="1" dirty="0">
                <a:solidFill>
                  <a:schemeClr val="bg1"/>
                </a:solidFill>
              </a:rPr>
              <a:t>. </a:t>
            </a:r>
            <a:r>
              <a:rPr lang="en-IN" sz="2000" b="1" i="1" dirty="0" err="1">
                <a:solidFill>
                  <a:schemeClr val="bg1"/>
                </a:solidFill>
              </a:rPr>
              <a:t>Phasellus</a:t>
            </a:r>
            <a:r>
              <a:rPr lang="en-IN" sz="2000" b="1" i="1" dirty="0">
                <a:solidFill>
                  <a:schemeClr val="bg1"/>
                </a:solidFill>
              </a:rPr>
              <a:t> porta </a:t>
            </a:r>
            <a:r>
              <a:rPr lang="en-IN" sz="2000" b="1" i="1" dirty="0" err="1">
                <a:solidFill>
                  <a:schemeClr val="bg1"/>
                </a:solidFill>
              </a:rPr>
              <a:t>ornare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felis</a:t>
            </a:r>
            <a:endParaRPr lang="en-IN" sz="2000" b="1" i="1" dirty="0">
              <a:solidFill>
                <a:schemeClr val="bg1"/>
              </a:solidFill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ACC66800-8413-46EA-B62C-ECF826C2D465}"/>
              </a:ext>
            </a:extLst>
          </p:cNvPr>
          <p:cNvSpPr txBox="1"/>
          <p:nvPr/>
        </p:nvSpPr>
        <p:spPr>
          <a:xfrm>
            <a:off x="506116" y="4114325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IN" sz="2000" b="1" i="1" dirty="0" err="1">
                <a:solidFill>
                  <a:schemeClr val="bg1"/>
                </a:solidFill>
              </a:rPr>
              <a:t>Aliquam</a:t>
            </a:r>
            <a:r>
              <a:rPr lang="en-IN" sz="2000" b="1" i="1" dirty="0">
                <a:solidFill>
                  <a:schemeClr val="bg1"/>
                </a:solidFill>
              </a:rPr>
              <a:t> et </a:t>
            </a:r>
            <a:r>
              <a:rPr lang="en-IN" sz="2000" b="1" i="1" dirty="0" err="1">
                <a:solidFill>
                  <a:schemeClr val="bg1"/>
                </a:solidFill>
              </a:rPr>
              <a:t>auctor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enim</a:t>
            </a:r>
            <a:r>
              <a:rPr lang="en-IN" sz="2000" b="1" i="1" dirty="0">
                <a:solidFill>
                  <a:schemeClr val="bg1"/>
                </a:solidFill>
              </a:rPr>
              <a:t>. </a:t>
            </a:r>
            <a:r>
              <a:rPr lang="en-IN" sz="2000" b="1" i="1" dirty="0" err="1">
                <a:solidFill>
                  <a:schemeClr val="bg1"/>
                </a:solidFill>
              </a:rPr>
              <a:t>Phasellus</a:t>
            </a:r>
            <a:r>
              <a:rPr lang="en-IN" sz="2000" b="1" i="1" dirty="0">
                <a:solidFill>
                  <a:schemeClr val="bg1"/>
                </a:solidFill>
              </a:rPr>
              <a:t> porta </a:t>
            </a:r>
            <a:r>
              <a:rPr lang="en-IN" sz="2000" b="1" i="1" dirty="0" err="1">
                <a:solidFill>
                  <a:schemeClr val="bg1"/>
                </a:solidFill>
              </a:rPr>
              <a:t>ornare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felis</a:t>
            </a:r>
            <a:endParaRPr lang="en-IN" sz="2000" b="1" i="1" dirty="0">
              <a:solidFill>
                <a:schemeClr val="bg1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2B4908B-EFE9-4960-B8C2-D3C87A8516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0636" y="2185823"/>
            <a:ext cx="3316511" cy="4151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284078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6BAADD"/>
            </a:gs>
            <a:gs pos="100000">
              <a:srgbClr val="F6F6F6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TextBox 434">
            <a:extLst>
              <a:ext uri="{FF2B5EF4-FFF2-40B4-BE49-F238E27FC236}">
                <a16:creationId xmlns:a16="http://schemas.microsoft.com/office/drawing/2014/main" id="{C794E178-944D-4F53-8DE5-81470661E6B8}"/>
              </a:ext>
            </a:extLst>
          </p:cNvPr>
          <p:cNvSpPr txBox="1"/>
          <p:nvPr/>
        </p:nvSpPr>
        <p:spPr>
          <a:xfrm>
            <a:off x="4590995" y="576397"/>
            <a:ext cx="30100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800" b="1" dirty="0">
                <a:solidFill>
                  <a:srgbClr val="3D62A0"/>
                </a:solidFill>
              </a:rPr>
              <a:t>LOREM IPSUM</a:t>
            </a:r>
          </a:p>
        </p:txBody>
      </p:sp>
      <p:sp>
        <p:nvSpPr>
          <p:cNvPr id="436" name="TextBox 435">
            <a:extLst>
              <a:ext uri="{FF2B5EF4-FFF2-40B4-BE49-F238E27FC236}">
                <a16:creationId xmlns:a16="http://schemas.microsoft.com/office/drawing/2014/main" id="{D17B6D3A-430C-4F17-9340-DBBA6BAD6290}"/>
              </a:ext>
            </a:extLst>
          </p:cNvPr>
          <p:cNvSpPr txBox="1"/>
          <p:nvPr/>
        </p:nvSpPr>
        <p:spPr>
          <a:xfrm>
            <a:off x="401060" y="4540500"/>
            <a:ext cx="37146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IN" sz="2000" dirty="0" err="1">
                <a:solidFill>
                  <a:schemeClr val="accent1">
                    <a:lumMod val="75000"/>
                  </a:schemeClr>
                </a:solidFill>
              </a:rPr>
              <a:t>Aliquam</a:t>
            </a:r>
            <a:r>
              <a:rPr lang="en-IN" sz="2000" dirty="0">
                <a:solidFill>
                  <a:schemeClr val="accent1">
                    <a:lumMod val="75000"/>
                  </a:schemeClr>
                </a:solidFill>
              </a:rPr>
              <a:t> et </a:t>
            </a:r>
            <a:r>
              <a:rPr lang="en-IN" sz="2000" dirty="0" err="1">
                <a:solidFill>
                  <a:schemeClr val="accent1">
                    <a:lumMod val="75000"/>
                  </a:schemeClr>
                </a:solidFill>
              </a:rPr>
              <a:t>auctor</a:t>
            </a:r>
            <a:r>
              <a:rPr lang="en-IN" sz="20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IN" sz="2000" dirty="0" err="1">
                <a:solidFill>
                  <a:schemeClr val="accent1">
                    <a:lumMod val="75000"/>
                  </a:schemeClr>
                </a:solidFill>
              </a:rPr>
              <a:t>enim</a:t>
            </a:r>
            <a:r>
              <a:rPr lang="en-IN" sz="2000" dirty="0">
                <a:solidFill>
                  <a:schemeClr val="accent1">
                    <a:lumMod val="75000"/>
                  </a:schemeClr>
                </a:solidFill>
              </a:rPr>
              <a:t>. </a:t>
            </a:r>
            <a:r>
              <a:rPr lang="en-IN" sz="2000" dirty="0" err="1">
                <a:solidFill>
                  <a:schemeClr val="accent1">
                    <a:lumMod val="75000"/>
                  </a:schemeClr>
                </a:solidFill>
              </a:rPr>
              <a:t>Phasellus</a:t>
            </a:r>
            <a:r>
              <a:rPr lang="en-IN" sz="2000" dirty="0">
                <a:solidFill>
                  <a:schemeClr val="accent1">
                    <a:lumMod val="75000"/>
                  </a:schemeClr>
                </a:solidFill>
              </a:rPr>
              <a:t> porta </a:t>
            </a:r>
            <a:r>
              <a:rPr lang="en-IN" sz="2000" dirty="0" err="1">
                <a:solidFill>
                  <a:schemeClr val="accent1">
                    <a:lumMod val="75000"/>
                  </a:schemeClr>
                </a:solidFill>
              </a:rPr>
              <a:t>ornare</a:t>
            </a:r>
            <a:r>
              <a:rPr lang="en-IN" sz="20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IN" sz="2000" dirty="0" err="1">
                <a:solidFill>
                  <a:schemeClr val="accent1">
                    <a:lumMod val="75000"/>
                  </a:schemeClr>
                </a:solidFill>
              </a:rPr>
              <a:t>felis</a:t>
            </a:r>
            <a:endParaRPr lang="en-IN" sz="2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37" name="TextBox 436">
            <a:extLst>
              <a:ext uri="{FF2B5EF4-FFF2-40B4-BE49-F238E27FC236}">
                <a16:creationId xmlns:a16="http://schemas.microsoft.com/office/drawing/2014/main" id="{30CC1EA2-6050-4290-91B2-DCD35ED0DDEB}"/>
              </a:ext>
            </a:extLst>
          </p:cNvPr>
          <p:cNvSpPr txBox="1"/>
          <p:nvPr/>
        </p:nvSpPr>
        <p:spPr>
          <a:xfrm>
            <a:off x="401060" y="1883204"/>
            <a:ext cx="37146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IN" sz="2000" dirty="0" err="1">
                <a:solidFill>
                  <a:schemeClr val="accent1">
                    <a:lumMod val="75000"/>
                  </a:schemeClr>
                </a:solidFill>
              </a:rPr>
              <a:t>Aliquam</a:t>
            </a:r>
            <a:r>
              <a:rPr lang="en-IN" sz="2000" dirty="0">
                <a:solidFill>
                  <a:schemeClr val="accent1">
                    <a:lumMod val="75000"/>
                  </a:schemeClr>
                </a:solidFill>
              </a:rPr>
              <a:t> et </a:t>
            </a:r>
            <a:r>
              <a:rPr lang="en-IN" sz="2000" dirty="0" err="1">
                <a:solidFill>
                  <a:schemeClr val="accent1">
                    <a:lumMod val="75000"/>
                  </a:schemeClr>
                </a:solidFill>
              </a:rPr>
              <a:t>auctor</a:t>
            </a:r>
            <a:r>
              <a:rPr lang="en-IN" sz="20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IN" sz="2000" dirty="0" err="1">
                <a:solidFill>
                  <a:schemeClr val="accent1">
                    <a:lumMod val="75000"/>
                  </a:schemeClr>
                </a:solidFill>
              </a:rPr>
              <a:t>enim</a:t>
            </a:r>
            <a:r>
              <a:rPr lang="en-IN" sz="2000" dirty="0">
                <a:solidFill>
                  <a:schemeClr val="accent1">
                    <a:lumMod val="75000"/>
                  </a:schemeClr>
                </a:solidFill>
              </a:rPr>
              <a:t>. </a:t>
            </a:r>
            <a:r>
              <a:rPr lang="en-IN" sz="2000" dirty="0" err="1">
                <a:solidFill>
                  <a:schemeClr val="accent1">
                    <a:lumMod val="75000"/>
                  </a:schemeClr>
                </a:solidFill>
              </a:rPr>
              <a:t>Phasellus</a:t>
            </a:r>
            <a:r>
              <a:rPr lang="en-IN" sz="2000" dirty="0">
                <a:solidFill>
                  <a:schemeClr val="accent1">
                    <a:lumMod val="75000"/>
                  </a:schemeClr>
                </a:solidFill>
              </a:rPr>
              <a:t> porta </a:t>
            </a:r>
            <a:r>
              <a:rPr lang="en-IN" sz="2000" dirty="0" err="1">
                <a:solidFill>
                  <a:schemeClr val="accent1">
                    <a:lumMod val="75000"/>
                  </a:schemeClr>
                </a:solidFill>
              </a:rPr>
              <a:t>ornare</a:t>
            </a:r>
            <a:r>
              <a:rPr lang="en-IN" sz="20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IN" sz="2000" dirty="0" err="1">
                <a:solidFill>
                  <a:schemeClr val="accent1">
                    <a:lumMod val="75000"/>
                  </a:schemeClr>
                </a:solidFill>
              </a:rPr>
              <a:t>felis</a:t>
            </a:r>
            <a:endParaRPr lang="en-IN" sz="2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38" name="TextBox 437">
            <a:extLst>
              <a:ext uri="{FF2B5EF4-FFF2-40B4-BE49-F238E27FC236}">
                <a16:creationId xmlns:a16="http://schemas.microsoft.com/office/drawing/2014/main" id="{A691B8D6-E115-4CD9-95C3-D81AE9B6F8B6}"/>
              </a:ext>
            </a:extLst>
          </p:cNvPr>
          <p:cNvSpPr txBox="1"/>
          <p:nvPr/>
        </p:nvSpPr>
        <p:spPr>
          <a:xfrm>
            <a:off x="401060" y="3312300"/>
            <a:ext cx="37146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IN" sz="2000" dirty="0" err="1">
                <a:solidFill>
                  <a:schemeClr val="accent1">
                    <a:lumMod val="75000"/>
                  </a:schemeClr>
                </a:solidFill>
              </a:rPr>
              <a:t>Aliquam</a:t>
            </a:r>
            <a:r>
              <a:rPr lang="en-IN" sz="2000" dirty="0">
                <a:solidFill>
                  <a:schemeClr val="accent1">
                    <a:lumMod val="75000"/>
                  </a:schemeClr>
                </a:solidFill>
              </a:rPr>
              <a:t> et </a:t>
            </a:r>
            <a:r>
              <a:rPr lang="en-IN" sz="2000" dirty="0" err="1">
                <a:solidFill>
                  <a:schemeClr val="accent1">
                    <a:lumMod val="75000"/>
                  </a:schemeClr>
                </a:solidFill>
              </a:rPr>
              <a:t>auctor</a:t>
            </a:r>
            <a:r>
              <a:rPr lang="en-IN" sz="20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IN" sz="2000" dirty="0" err="1">
                <a:solidFill>
                  <a:schemeClr val="accent1">
                    <a:lumMod val="75000"/>
                  </a:schemeClr>
                </a:solidFill>
              </a:rPr>
              <a:t>enim</a:t>
            </a:r>
            <a:r>
              <a:rPr lang="en-IN" sz="2000" dirty="0">
                <a:solidFill>
                  <a:schemeClr val="accent1">
                    <a:lumMod val="75000"/>
                  </a:schemeClr>
                </a:solidFill>
              </a:rPr>
              <a:t>. </a:t>
            </a:r>
            <a:r>
              <a:rPr lang="en-IN" sz="2000" dirty="0" err="1">
                <a:solidFill>
                  <a:schemeClr val="accent1">
                    <a:lumMod val="75000"/>
                  </a:schemeClr>
                </a:solidFill>
              </a:rPr>
              <a:t>Phasellus</a:t>
            </a:r>
            <a:r>
              <a:rPr lang="en-IN" sz="2000" dirty="0">
                <a:solidFill>
                  <a:schemeClr val="accent1">
                    <a:lumMod val="75000"/>
                  </a:schemeClr>
                </a:solidFill>
              </a:rPr>
              <a:t> porta </a:t>
            </a:r>
            <a:r>
              <a:rPr lang="en-IN" sz="2000" dirty="0" err="1">
                <a:solidFill>
                  <a:schemeClr val="accent1">
                    <a:lumMod val="75000"/>
                  </a:schemeClr>
                </a:solidFill>
              </a:rPr>
              <a:t>ornare</a:t>
            </a:r>
            <a:r>
              <a:rPr lang="en-IN" sz="20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IN" sz="2000" dirty="0" err="1">
                <a:solidFill>
                  <a:schemeClr val="accent1">
                    <a:lumMod val="75000"/>
                  </a:schemeClr>
                </a:solidFill>
              </a:rPr>
              <a:t>felis</a:t>
            </a:r>
            <a:endParaRPr lang="en-IN" sz="2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Speech Bubble: Oval 3">
            <a:extLst>
              <a:ext uri="{FF2B5EF4-FFF2-40B4-BE49-F238E27FC236}">
                <a16:creationId xmlns:a16="http://schemas.microsoft.com/office/drawing/2014/main" id="{0034644C-6A9C-44E7-8B86-BCFC0959218F}"/>
              </a:ext>
            </a:extLst>
          </p:cNvPr>
          <p:cNvSpPr/>
          <p:nvPr/>
        </p:nvSpPr>
        <p:spPr>
          <a:xfrm flipH="1">
            <a:off x="7001825" y="1934216"/>
            <a:ext cx="2025258" cy="1168774"/>
          </a:xfrm>
          <a:prstGeom prst="wedgeEllipseCallout">
            <a:avLst/>
          </a:prstGeom>
          <a:solidFill>
            <a:srgbClr val="507B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449" name="Speech Bubble: Oval 448">
            <a:extLst>
              <a:ext uri="{FF2B5EF4-FFF2-40B4-BE49-F238E27FC236}">
                <a16:creationId xmlns:a16="http://schemas.microsoft.com/office/drawing/2014/main" id="{2431C655-37B3-4C8D-BA0E-42B520491FE7}"/>
              </a:ext>
            </a:extLst>
          </p:cNvPr>
          <p:cNvSpPr/>
          <p:nvPr/>
        </p:nvSpPr>
        <p:spPr>
          <a:xfrm flipH="1">
            <a:off x="9473183" y="1306357"/>
            <a:ext cx="2296322" cy="1325205"/>
          </a:xfrm>
          <a:prstGeom prst="wedgeEllipseCallout">
            <a:avLst/>
          </a:prstGeom>
          <a:solidFill>
            <a:srgbClr val="507B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450" name="TextBox 449">
            <a:extLst>
              <a:ext uri="{FF2B5EF4-FFF2-40B4-BE49-F238E27FC236}">
                <a16:creationId xmlns:a16="http://schemas.microsoft.com/office/drawing/2014/main" id="{6F5CF15D-B424-46AF-A7C7-D7C0C64B508A}"/>
              </a:ext>
            </a:extLst>
          </p:cNvPr>
          <p:cNvSpPr txBox="1"/>
          <p:nvPr/>
        </p:nvSpPr>
        <p:spPr>
          <a:xfrm>
            <a:off x="9778370" y="1628448"/>
            <a:ext cx="17814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2000" dirty="0">
                <a:solidFill>
                  <a:schemeClr val="bg1"/>
                </a:solidFill>
              </a:rPr>
              <a:t>Your Text Here</a:t>
            </a:r>
          </a:p>
        </p:txBody>
      </p:sp>
      <p:sp>
        <p:nvSpPr>
          <p:cNvPr id="451" name="TextBox 450">
            <a:extLst>
              <a:ext uri="{FF2B5EF4-FFF2-40B4-BE49-F238E27FC236}">
                <a16:creationId xmlns:a16="http://schemas.microsoft.com/office/drawing/2014/main" id="{B1D0D9D0-DD0C-4829-961C-4DA162DB4D23}"/>
              </a:ext>
            </a:extLst>
          </p:cNvPr>
          <p:cNvSpPr txBox="1"/>
          <p:nvPr/>
        </p:nvSpPr>
        <p:spPr>
          <a:xfrm>
            <a:off x="7116156" y="2136006"/>
            <a:ext cx="17552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2000" dirty="0">
                <a:solidFill>
                  <a:schemeClr val="bg1"/>
                </a:solidFill>
              </a:rPr>
              <a:t>Your Text Here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825AC73-8A8F-4637-B2E3-ABE7411BDF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38194" y="1152481"/>
            <a:ext cx="6803726" cy="5627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954692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C7B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Freeform: Shape 188">
            <a:extLst>
              <a:ext uri="{FF2B5EF4-FFF2-40B4-BE49-F238E27FC236}">
                <a16:creationId xmlns:a16="http://schemas.microsoft.com/office/drawing/2014/main" id="{371A5DA9-BC80-4388-8EF5-C7147E220E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4904" y="1508280"/>
            <a:ext cx="7143080" cy="5122924"/>
          </a:xfrm>
          <a:custGeom>
            <a:avLst/>
            <a:gdLst>
              <a:gd name="connsiteX0" fmla="*/ 4584323 w 7143080"/>
              <a:gd name="connsiteY0" fmla="*/ 0 h 5122924"/>
              <a:gd name="connsiteX1" fmla="*/ 7143080 w 7143080"/>
              <a:gd name="connsiteY1" fmla="*/ 2553767 h 5122924"/>
              <a:gd name="connsiteX2" fmla="*/ 4584323 w 7143080"/>
              <a:gd name="connsiteY2" fmla="*/ 5107534 h 5122924"/>
              <a:gd name="connsiteX3" fmla="*/ 3588340 w 7143080"/>
              <a:gd name="connsiteY3" fmla="*/ 4906847 h 5122924"/>
              <a:gd name="connsiteX4" fmla="*/ 3587545 w 7143080"/>
              <a:gd name="connsiteY4" fmla="*/ 4906465 h 5122924"/>
              <a:gd name="connsiteX5" fmla="*/ 3554741 w 7143080"/>
              <a:gd name="connsiteY5" fmla="*/ 4922237 h 5122924"/>
              <a:gd name="connsiteX6" fmla="*/ 2558757 w 7143080"/>
              <a:gd name="connsiteY6" fmla="*/ 5122924 h 5122924"/>
              <a:gd name="connsiteX7" fmla="*/ 0 w 7143080"/>
              <a:gd name="connsiteY7" fmla="*/ 2569157 h 5122924"/>
              <a:gd name="connsiteX8" fmla="*/ 2558757 w 7143080"/>
              <a:gd name="connsiteY8" fmla="*/ 15390 h 5122924"/>
              <a:gd name="connsiteX9" fmla="*/ 3554741 w 7143080"/>
              <a:gd name="connsiteY9" fmla="*/ 216078 h 5122924"/>
              <a:gd name="connsiteX10" fmla="*/ 3555535 w 7143080"/>
              <a:gd name="connsiteY10" fmla="*/ 216460 h 5122924"/>
              <a:gd name="connsiteX11" fmla="*/ 3588340 w 7143080"/>
              <a:gd name="connsiteY11" fmla="*/ 200688 h 5122924"/>
              <a:gd name="connsiteX12" fmla="*/ 4584323 w 7143080"/>
              <a:gd name="connsiteY12" fmla="*/ 0 h 512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143080" h="5122924">
                <a:moveTo>
                  <a:pt x="4584323" y="0"/>
                </a:moveTo>
                <a:cubicBezTo>
                  <a:pt x="5997485" y="0"/>
                  <a:pt x="7143080" y="1143360"/>
                  <a:pt x="7143080" y="2553767"/>
                </a:cubicBezTo>
                <a:cubicBezTo>
                  <a:pt x="7143080" y="3964174"/>
                  <a:pt x="5997485" y="5107534"/>
                  <a:pt x="4584323" y="5107534"/>
                </a:cubicBezTo>
                <a:cubicBezTo>
                  <a:pt x="4231033" y="5107534"/>
                  <a:pt x="3894465" y="5036074"/>
                  <a:pt x="3588340" y="4906847"/>
                </a:cubicBezTo>
                <a:lnTo>
                  <a:pt x="3587545" y="4906465"/>
                </a:lnTo>
                <a:lnTo>
                  <a:pt x="3554741" y="4922237"/>
                </a:lnTo>
                <a:cubicBezTo>
                  <a:pt x="3248615" y="5051464"/>
                  <a:pt x="2912048" y="5122924"/>
                  <a:pt x="2558757" y="5122924"/>
                </a:cubicBezTo>
                <a:cubicBezTo>
                  <a:pt x="1145595" y="5122924"/>
                  <a:pt x="0" y="3979564"/>
                  <a:pt x="0" y="2569157"/>
                </a:cubicBezTo>
                <a:cubicBezTo>
                  <a:pt x="0" y="1158750"/>
                  <a:pt x="1145595" y="15390"/>
                  <a:pt x="2558757" y="15390"/>
                </a:cubicBezTo>
                <a:cubicBezTo>
                  <a:pt x="2912048" y="15390"/>
                  <a:pt x="3248615" y="86850"/>
                  <a:pt x="3554741" y="216078"/>
                </a:cubicBezTo>
                <a:lnTo>
                  <a:pt x="3555535" y="216460"/>
                </a:lnTo>
                <a:lnTo>
                  <a:pt x="3588340" y="200688"/>
                </a:lnTo>
                <a:cubicBezTo>
                  <a:pt x="3894465" y="71460"/>
                  <a:pt x="4231033" y="0"/>
                  <a:pt x="4584323" y="0"/>
                </a:cubicBezTo>
                <a:close/>
              </a:path>
            </a:pathLst>
          </a:custGeom>
          <a:solidFill>
            <a:srgbClr val="009D8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N" dirty="0"/>
          </a:p>
        </p:txBody>
      </p:sp>
      <p:sp>
        <p:nvSpPr>
          <p:cNvPr id="183" name="TextBox 182">
            <a:extLst>
              <a:ext uri="{FF2B5EF4-FFF2-40B4-BE49-F238E27FC236}">
                <a16:creationId xmlns:a16="http://schemas.microsoft.com/office/drawing/2014/main" id="{341C243E-8FBD-43E6-8514-57F54D4DCCD0}"/>
              </a:ext>
            </a:extLst>
          </p:cNvPr>
          <p:cNvSpPr txBox="1"/>
          <p:nvPr/>
        </p:nvSpPr>
        <p:spPr>
          <a:xfrm>
            <a:off x="1033134" y="3645804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IN" sz="2000" b="1" i="1" dirty="0" err="1">
                <a:solidFill>
                  <a:schemeClr val="bg1"/>
                </a:solidFill>
              </a:rPr>
              <a:t>Aliquam</a:t>
            </a:r>
            <a:r>
              <a:rPr lang="en-IN" sz="2000" b="1" i="1" dirty="0">
                <a:solidFill>
                  <a:schemeClr val="bg1"/>
                </a:solidFill>
              </a:rPr>
              <a:t> et </a:t>
            </a:r>
            <a:r>
              <a:rPr lang="en-IN" sz="2000" b="1" i="1" dirty="0" err="1">
                <a:solidFill>
                  <a:schemeClr val="bg1"/>
                </a:solidFill>
              </a:rPr>
              <a:t>auctor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enim</a:t>
            </a:r>
            <a:r>
              <a:rPr lang="en-IN" sz="2000" b="1" i="1" dirty="0">
                <a:solidFill>
                  <a:schemeClr val="bg1"/>
                </a:solidFill>
              </a:rPr>
              <a:t>. </a:t>
            </a:r>
            <a:r>
              <a:rPr lang="en-IN" sz="2000" b="1" i="1" dirty="0" err="1">
                <a:solidFill>
                  <a:schemeClr val="bg1"/>
                </a:solidFill>
              </a:rPr>
              <a:t>Phasellus</a:t>
            </a:r>
            <a:r>
              <a:rPr lang="en-IN" sz="2000" b="1" i="1" dirty="0">
                <a:solidFill>
                  <a:schemeClr val="bg1"/>
                </a:solidFill>
              </a:rPr>
              <a:t> porta </a:t>
            </a:r>
            <a:r>
              <a:rPr lang="en-IN" sz="2000" b="1" i="1" dirty="0" err="1">
                <a:solidFill>
                  <a:schemeClr val="bg1"/>
                </a:solidFill>
              </a:rPr>
              <a:t>ornare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felis</a:t>
            </a:r>
            <a:endParaRPr lang="en-IN" sz="2000" b="1" i="1" dirty="0">
              <a:solidFill>
                <a:schemeClr val="bg1"/>
              </a:solidFill>
            </a:endParaRPr>
          </a:p>
        </p:txBody>
      </p:sp>
      <p:sp>
        <p:nvSpPr>
          <p:cNvPr id="185" name="TextBox 184">
            <a:extLst>
              <a:ext uri="{FF2B5EF4-FFF2-40B4-BE49-F238E27FC236}">
                <a16:creationId xmlns:a16="http://schemas.microsoft.com/office/drawing/2014/main" id="{9F35D8C7-600A-41F8-9272-977FE9A51ABB}"/>
              </a:ext>
            </a:extLst>
          </p:cNvPr>
          <p:cNvSpPr txBox="1"/>
          <p:nvPr/>
        </p:nvSpPr>
        <p:spPr>
          <a:xfrm>
            <a:off x="1164494" y="4737259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IN" sz="2000" b="1" i="1" dirty="0" err="1">
                <a:solidFill>
                  <a:schemeClr val="bg1"/>
                </a:solidFill>
              </a:rPr>
              <a:t>Aliquam</a:t>
            </a:r>
            <a:r>
              <a:rPr lang="en-IN" sz="2000" b="1" i="1" dirty="0">
                <a:solidFill>
                  <a:schemeClr val="bg1"/>
                </a:solidFill>
              </a:rPr>
              <a:t> et </a:t>
            </a:r>
            <a:r>
              <a:rPr lang="en-IN" sz="2000" b="1" i="1" dirty="0" err="1">
                <a:solidFill>
                  <a:schemeClr val="bg1"/>
                </a:solidFill>
              </a:rPr>
              <a:t>auctor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enim</a:t>
            </a:r>
            <a:r>
              <a:rPr lang="en-IN" sz="2000" b="1" i="1" dirty="0">
                <a:solidFill>
                  <a:schemeClr val="bg1"/>
                </a:solidFill>
              </a:rPr>
              <a:t>. </a:t>
            </a:r>
            <a:r>
              <a:rPr lang="en-IN" sz="2000" b="1" i="1" dirty="0" err="1">
                <a:solidFill>
                  <a:schemeClr val="bg1"/>
                </a:solidFill>
              </a:rPr>
              <a:t>Phasellus</a:t>
            </a:r>
            <a:r>
              <a:rPr lang="en-IN" sz="2000" b="1" i="1" dirty="0">
                <a:solidFill>
                  <a:schemeClr val="bg1"/>
                </a:solidFill>
              </a:rPr>
              <a:t> porta </a:t>
            </a:r>
            <a:r>
              <a:rPr lang="en-IN" sz="2000" b="1" i="1" dirty="0" err="1">
                <a:solidFill>
                  <a:schemeClr val="bg1"/>
                </a:solidFill>
              </a:rPr>
              <a:t>ornare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felis</a:t>
            </a:r>
            <a:endParaRPr lang="en-IN" sz="2000" b="1" i="1" dirty="0">
              <a:solidFill>
                <a:schemeClr val="bg1"/>
              </a:solidFill>
            </a:endParaRPr>
          </a:p>
        </p:txBody>
      </p:sp>
      <p:sp>
        <p:nvSpPr>
          <p:cNvPr id="186" name="TextBox 185">
            <a:extLst>
              <a:ext uri="{FF2B5EF4-FFF2-40B4-BE49-F238E27FC236}">
                <a16:creationId xmlns:a16="http://schemas.microsoft.com/office/drawing/2014/main" id="{A6EAE2D5-E782-4DEF-80DD-3811D72F5C53}"/>
              </a:ext>
            </a:extLst>
          </p:cNvPr>
          <p:cNvSpPr txBox="1"/>
          <p:nvPr/>
        </p:nvSpPr>
        <p:spPr>
          <a:xfrm>
            <a:off x="4547314" y="516595"/>
            <a:ext cx="30973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b="1" dirty="0">
                <a:solidFill>
                  <a:schemeClr val="bg1"/>
                </a:solidFill>
              </a:rPr>
              <a:t>LOREM IPSUM</a:t>
            </a:r>
          </a:p>
        </p:txBody>
      </p:sp>
      <p:sp>
        <p:nvSpPr>
          <p:cNvPr id="184" name="TextBox 183">
            <a:extLst>
              <a:ext uri="{FF2B5EF4-FFF2-40B4-BE49-F238E27FC236}">
                <a16:creationId xmlns:a16="http://schemas.microsoft.com/office/drawing/2014/main" id="{654FC4BB-15B6-4538-8993-6FF922634171}"/>
              </a:ext>
            </a:extLst>
          </p:cNvPr>
          <p:cNvSpPr txBox="1"/>
          <p:nvPr/>
        </p:nvSpPr>
        <p:spPr>
          <a:xfrm>
            <a:off x="1151579" y="2489223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IN" sz="2000" b="1" i="1" dirty="0" err="1">
                <a:solidFill>
                  <a:schemeClr val="bg1"/>
                </a:solidFill>
              </a:rPr>
              <a:t>Aliquam</a:t>
            </a:r>
            <a:r>
              <a:rPr lang="en-IN" sz="2000" b="1" i="1" dirty="0">
                <a:solidFill>
                  <a:schemeClr val="bg1"/>
                </a:solidFill>
              </a:rPr>
              <a:t> et </a:t>
            </a:r>
            <a:r>
              <a:rPr lang="en-IN" sz="2000" b="1" i="1" dirty="0" err="1">
                <a:solidFill>
                  <a:schemeClr val="bg1"/>
                </a:solidFill>
              </a:rPr>
              <a:t>auctor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enim</a:t>
            </a:r>
            <a:r>
              <a:rPr lang="en-IN" sz="2000" b="1" i="1" dirty="0">
                <a:solidFill>
                  <a:schemeClr val="bg1"/>
                </a:solidFill>
              </a:rPr>
              <a:t>. </a:t>
            </a:r>
            <a:r>
              <a:rPr lang="en-IN" sz="2000" b="1" i="1" dirty="0" err="1">
                <a:solidFill>
                  <a:schemeClr val="bg1"/>
                </a:solidFill>
              </a:rPr>
              <a:t>Phasellus</a:t>
            </a:r>
            <a:r>
              <a:rPr lang="en-IN" sz="2000" b="1" i="1" dirty="0">
                <a:solidFill>
                  <a:schemeClr val="bg1"/>
                </a:solidFill>
              </a:rPr>
              <a:t> porta </a:t>
            </a:r>
            <a:r>
              <a:rPr lang="en-IN" sz="2000" b="1" i="1" dirty="0" err="1">
                <a:solidFill>
                  <a:schemeClr val="bg1"/>
                </a:solidFill>
              </a:rPr>
              <a:t>ornare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felis</a:t>
            </a:r>
            <a:endParaRPr lang="en-IN" sz="2000" b="1" i="1" dirty="0">
              <a:solidFill>
                <a:schemeClr val="bg1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F2148A9-985A-4A76-874C-F7B90D3593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2936" y="1506267"/>
            <a:ext cx="6090432" cy="4986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72182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FCD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13">
            <a:extLst>
              <a:ext uri="{FF2B5EF4-FFF2-40B4-BE49-F238E27FC236}">
                <a16:creationId xmlns:a16="http://schemas.microsoft.com/office/drawing/2014/main" id="{5D3E9B04-0756-4B75-8E28-E8BF8FAF9B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48113" y="1279525"/>
            <a:ext cx="4306888" cy="4297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523" name="TextBox 522">
            <a:extLst>
              <a:ext uri="{FF2B5EF4-FFF2-40B4-BE49-F238E27FC236}">
                <a16:creationId xmlns:a16="http://schemas.microsoft.com/office/drawing/2014/main" id="{665FF281-66CC-435A-AEA0-3C01ED054000}"/>
              </a:ext>
            </a:extLst>
          </p:cNvPr>
          <p:cNvSpPr txBox="1"/>
          <p:nvPr/>
        </p:nvSpPr>
        <p:spPr>
          <a:xfrm>
            <a:off x="-1384" y="1289884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Aliquam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 et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auctor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enim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.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Phasellus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 porta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ornare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felis</a:t>
            </a:r>
            <a:endParaRPr lang="en-IN" sz="20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24" name="TextBox 523">
            <a:extLst>
              <a:ext uri="{FF2B5EF4-FFF2-40B4-BE49-F238E27FC236}">
                <a16:creationId xmlns:a16="http://schemas.microsoft.com/office/drawing/2014/main" id="{1743DDFD-25F9-4891-9B63-D2906E4E4DD3}"/>
              </a:ext>
            </a:extLst>
          </p:cNvPr>
          <p:cNvSpPr txBox="1"/>
          <p:nvPr/>
        </p:nvSpPr>
        <p:spPr>
          <a:xfrm>
            <a:off x="7967316" y="1293335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Aliquam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 et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auctor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enim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.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Phasellus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 porta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ornare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felis</a:t>
            </a:r>
            <a:endParaRPr lang="en-IN" sz="20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25" name="TextBox 524">
            <a:extLst>
              <a:ext uri="{FF2B5EF4-FFF2-40B4-BE49-F238E27FC236}">
                <a16:creationId xmlns:a16="http://schemas.microsoft.com/office/drawing/2014/main" id="{16C27B0C-46CA-4DDE-98D2-3450367539F2}"/>
              </a:ext>
            </a:extLst>
          </p:cNvPr>
          <p:cNvSpPr txBox="1"/>
          <p:nvPr/>
        </p:nvSpPr>
        <p:spPr>
          <a:xfrm>
            <a:off x="4547314" y="282809"/>
            <a:ext cx="30973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b="1" dirty="0">
                <a:solidFill>
                  <a:schemeClr val="accent1">
                    <a:lumMod val="75000"/>
                  </a:schemeClr>
                </a:solidFill>
              </a:rPr>
              <a:t>LOREM IPSUM</a:t>
            </a:r>
          </a:p>
        </p:txBody>
      </p:sp>
      <p:sp>
        <p:nvSpPr>
          <p:cNvPr id="253" name="TextBox 252">
            <a:extLst>
              <a:ext uri="{FF2B5EF4-FFF2-40B4-BE49-F238E27FC236}">
                <a16:creationId xmlns:a16="http://schemas.microsoft.com/office/drawing/2014/main" id="{CD867963-621F-43B6-8F92-CB1B52B6F204}"/>
              </a:ext>
            </a:extLst>
          </p:cNvPr>
          <p:cNvSpPr txBox="1"/>
          <p:nvPr/>
        </p:nvSpPr>
        <p:spPr>
          <a:xfrm>
            <a:off x="2051627" y="4715513"/>
            <a:ext cx="7402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200" b="1" dirty="0">
                <a:solidFill>
                  <a:schemeClr val="accent1">
                    <a:lumMod val="75000"/>
                  </a:schemeClr>
                </a:solidFill>
              </a:rPr>
              <a:t>LOREM IPSUM</a:t>
            </a:r>
          </a:p>
        </p:txBody>
      </p:sp>
      <p:sp>
        <p:nvSpPr>
          <p:cNvPr id="254" name="TextBox 253">
            <a:extLst>
              <a:ext uri="{FF2B5EF4-FFF2-40B4-BE49-F238E27FC236}">
                <a16:creationId xmlns:a16="http://schemas.microsoft.com/office/drawing/2014/main" id="{24DFA4C5-0772-4962-B392-D8565C3A12F4}"/>
              </a:ext>
            </a:extLst>
          </p:cNvPr>
          <p:cNvSpPr txBox="1"/>
          <p:nvPr/>
        </p:nvSpPr>
        <p:spPr>
          <a:xfrm>
            <a:off x="2369394" y="3310084"/>
            <a:ext cx="7402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200" b="1" dirty="0">
                <a:solidFill>
                  <a:schemeClr val="accent1">
                    <a:lumMod val="75000"/>
                  </a:schemeClr>
                </a:solidFill>
              </a:rPr>
              <a:t>LOREM IPSUM</a:t>
            </a:r>
          </a:p>
        </p:txBody>
      </p:sp>
      <p:sp>
        <p:nvSpPr>
          <p:cNvPr id="255" name="TextBox 254">
            <a:extLst>
              <a:ext uri="{FF2B5EF4-FFF2-40B4-BE49-F238E27FC236}">
                <a16:creationId xmlns:a16="http://schemas.microsoft.com/office/drawing/2014/main" id="{FAAF43D0-35F6-48E9-B096-F20552B8DADF}"/>
              </a:ext>
            </a:extLst>
          </p:cNvPr>
          <p:cNvSpPr txBox="1"/>
          <p:nvPr/>
        </p:nvSpPr>
        <p:spPr>
          <a:xfrm>
            <a:off x="3518377" y="2618145"/>
            <a:ext cx="7402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200" b="1" dirty="0">
                <a:solidFill>
                  <a:schemeClr val="accent1">
                    <a:lumMod val="75000"/>
                  </a:schemeClr>
                </a:solidFill>
              </a:rPr>
              <a:t>LOREM IPSUM</a:t>
            </a:r>
          </a:p>
        </p:txBody>
      </p:sp>
      <p:sp>
        <p:nvSpPr>
          <p:cNvPr id="256" name="TextBox 255">
            <a:extLst>
              <a:ext uri="{FF2B5EF4-FFF2-40B4-BE49-F238E27FC236}">
                <a16:creationId xmlns:a16="http://schemas.microsoft.com/office/drawing/2014/main" id="{C52BCAAA-F505-43D8-ABE8-F2E214139A0C}"/>
              </a:ext>
            </a:extLst>
          </p:cNvPr>
          <p:cNvSpPr txBox="1"/>
          <p:nvPr/>
        </p:nvSpPr>
        <p:spPr>
          <a:xfrm>
            <a:off x="5456517" y="1857588"/>
            <a:ext cx="7402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200" b="1" dirty="0">
                <a:solidFill>
                  <a:schemeClr val="accent1">
                    <a:lumMod val="75000"/>
                  </a:schemeClr>
                </a:solidFill>
              </a:rPr>
              <a:t>LOREM IPSUM</a:t>
            </a:r>
          </a:p>
        </p:txBody>
      </p:sp>
      <p:sp>
        <p:nvSpPr>
          <p:cNvPr id="257" name="TextBox 256">
            <a:extLst>
              <a:ext uri="{FF2B5EF4-FFF2-40B4-BE49-F238E27FC236}">
                <a16:creationId xmlns:a16="http://schemas.microsoft.com/office/drawing/2014/main" id="{CA8036DB-BD4B-42D6-AD2E-A58F45D48A96}"/>
              </a:ext>
            </a:extLst>
          </p:cNvPr>
          <p:cNvSpPr txBox="1"/>
          <p:nvPr/>
        </p:nvSpPr>
        <p:spPr>
          <a:xfrm>
            <a:off x="7453406" y="2630757"/>
            <a:ext cx="7402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200" b="1" dirty="0">
                <a:solidFill>
                  <a:schemeClr val="accent1">
                    <a:lumMod val="75000"/>
                  </a:schemeClr>
                </a:solidFill>
              </a:rPr>
              <a:t>LOREM IPSUM</a:t>
            </a:r>
          </a:p>
        </p:txBody>
      </p:sp>
      <p:sp>
        <p:nvSpPr>
          <p:cNvPr id="258" name="TextBox 257">
            <a:extLst>
              <a:ext uri="{FF2B5EF4-FFF2-40B4-BE49-F238E27FC236}">
                <a16:creationId xmlns:a16="http://schemas.microsoft.com/office/drawing/2014/main" id="{AA2AA0EF-E136-4AF1-8D4D-2E03EF46D97C}"/>
              </a:ext>
            </a:extLst>
          </p:cNvPr>
          <p:cNvSpPr txBox="1"/>
          <p:nvPr/>
        </p:nvSpPr>
        <p:spPr>
          <a:xfrm>
            <a:off x="8542326" y="3392638"/>
            <a:ext cx="7402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200" b="1" dirty="0">
                <a:solidFill>
                  <a:schemeClr val="accent1">
                    <a:lumMod val="75000"/>
                  </a:schemeClr>
                </a:solidFill>
              </a:rPr>
              <a:t>LOREM IPSUM</a:t>
            </a:r>
          </a:p>
        </p:txBody>
      </p:sp>
      <p:sp>
        <p:nvSpPr>
          <p:cNvPr id="259" name="TextBox 258">
            <a:extLst>
              <a:ext uri="{FF2B5EF4-FFF2-40B4-BE49-F238E27FC236}">
                <a16:creationId xmlns:a16="http://schemas.microsoft.com/office/drawing/2014/main" id="{4D407307-052C-4136-B63F-B712441E9B3B}"/>
              </a:ext>
            </a:extLst>
          </p:cNvPr>
          <p:cNvSpPr txBox="1"/>
          <p:nvPr/>
        </p:nvSpPr>
        <p:spPr>
          <a:xfrm>
            <a:off x="8952755" y="4693363"/>
            <a:ext cx="7402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200" b="1" dirty="0">
                <a:solidFill>
                  <a:schemeClr val="accent1">
                    <a:lumMod val="75000"/>
                  </a:schemeClr>
                </a:solidFill>
              </a:rPr>
              <a:t>LOREM IPSUM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C80DEDE-5CB6-47BD-BE00-745FB64363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007357"/>
            <a:ext cx="12192000" cy="3249583"/>
          </a:xfrm>
          <a:prstGeom prst="rect">
            <a:avLst/>
          </a:prstGeom>
        </p:spPr>
      </p:pic>
      <p:grpSp>
        <p:nvGrpSpPr>
          <p:cNvPr id="513" name="Group 512">
            <a:extLst>
              <a:ext uri="{FF2B5EF4-FFF2-40B4-BE49-F238E27FC236}">
                <a16:creationId xmlns:a16="http://schemas.microsoft.com/office/drawing/2014/main" id="{575BBA8D-9083-41B1-9CE6-5CAA0BDB1577}"/>
              </a:ext>
            </a:extLst>
          </p:cNvPr>
          <p:cNvGrpSpPr/>
          <p:nvPr/>
        </p:nvGrpSpPr>
        <p:grpSpPr>
          <a:xfrm>
            <a:off x="2887325" y="2374058"/>
            <a:ext cx="5879511" cy="2877209"/>
            <a:chOff x="2932594" y="2475701"/>
            <a:chExt cx="5879511" cy="2877209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EB47F4FE-CD74-4D14-90D3-5B964FB1B16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751394" y="3403496"/>
              <a:ext cx="695847" cy="740153"/>
              <a:chOff x="7751394" y="3403496"/>
              <a:chExt cx="695847" cy="740153"/>
            </a:xfrm>
          </p:grpSpPr>
          <p:sp>
            <p:nvSpPr>
              <p:cNvPr id="62" name="Freeform 44">
                <a:extLst>
                  <a:ext uri="{FF2B5EF4-FFF2-40B4-BE49-F238E27FC236}">
                    <a16:creationId xmlns:a16="http://schemas.microsoft.com/office/drawing/2014/main" id="{10E461D7-3F1F-420D-ABC1-019BBD4BC4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38748" y="3979460"/>
                <a:ext cx="57336" cy="164189"/>
              </a:xfrm>
              <a:custGeom>
                <a:avLst/>
                <a:gdLst>
                  <a:gd name="T0" fmla="*/ 9 w 16"/>
                  <a:gd name="T1" fmla="*/ 0 h 47"/>
                  <a:gd name="T2" fmla="*/ 8 w 16"/>
                  <a:gd name="T3" fmla="*/ 0 h 47"/>
                  <a:gd name="T4" fmla="*/ 0 w 16"/>
                  <a:gd name="T5" fmla="*/ 4 h 47"/>
                  <a:gd name="T6" fmla="*/ 0 w 16"/>
                  <a:gd name="T7" fmla="*/ 6 h 47"/>
                  <a:gd name="T8" fmla="*/ 0 w 16"/>
                  <a:gd name="T9" fmla="*/ 6 h 47"/>
                  <a:gd name="T10" fmla="*/ 3 w 16"/>
                  <a:gd name="T11" fmla="*/ 24 h 47"/>
                  <a:gd name="T12" fmla="*/ 4 w 16"/>
                  <a:gd name="T13" fmla="*/ 43 h 47"/>
                  <a:gd name="T14" fmla="*/ 9 w 16"/>
                  <a:gd name="T15" fmla="*/ 47 h 47"/>
                  <a:gd name="T16" fmla="*/ 10 w 16"/>
                  <a:gd name="T17" fmla="*/ 47 h 47"/>
                  <a:gd name="T18" fmla="*/ 9 w 16"/>
                  <a:gd name="T19" fmla="*/ 34 h 47"/>
                  <a:gd name="T20" fmla="*/ 14 w 16"/>
                  <a:gd name="T21" fmla="*/ 28 h 47"/>
                  <a:gd name="T22" fmla="*/ 12 w 16"/>
                  <a:gd name="T23" fmla="*/ 15 h 47"/>
                  <a:gd name="T24" fmla="*/ 8 w 16"/>
                  <a:gd name="T25" fmla="*/ 9 h 47"/>
                  <a:gd name="T26" fmla="*/ 11 w 16"/>
                  <a:gd name="T27" fmla="*/ 4 h 47"/>
                  <a:gd name="T28" fmla="*/ 9 w 16"/>
                  <a:gd name="T29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" h="47">
                    <a:moveTo>
                      <a:pt x="9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5" y="1"/>
                      <a:pt x="0" y="0"/>
                      <a:pt x="0" y="4"/>
                    </a:cubicBezTo>
                    <a:cubicBezTo>
                      <a:pt x="0" y="4"/>
                      <a:pt x="0" y="5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3" y="13"/>
                      <a:pt x="3" y="18"/>
                      <a:pt x="3" y="24"/>
                    </a:cubicBezTo>
                    <a:cubicBezTo>
                      <a:pt x="2" y="30"/>
                      <a:pt x="3" y="41"/>
                      <a:pt x="4" y="43"/>
                    </a:cubicBezTo>
                    <a:cubicBezTo>
                      <a:pt x="4" y="44"/>
                      <a:pt x="7" y="47"/>
                      <a:pt x="9" y="47"/>
                    </a:cubicBezTo>
                    <a:cubicBezTo>
                      <a:pt x="10" y="47"/>
                      <a:pt x="10" y="47"/>
                      <a:pt x="10" y="47"/>
                    </a:cubicBezTo>
                    <a:cubicBezTo>
                      <a:pt x="12" y="46"/>
                      <a:pt x="9" y="36"/>
                      <a:pt x="9" y="34"/>
                    </a:cubicBezTo>
                    <a:cubicBezTo>
                      <a:pt x="9" y="32"/>
                      <a:pt x="12" y="29"/>
                      <a:pt x="14" y="28"/>
                    </a:cubicBezTo>
                    <a:cubicBezTo>
                      <a:pt x="16" y="28"/>
                      <a:pt x="14" y="19"/>
                      <a:pt x="12" y="15"/>
                    </a:cubicBezTo>
                    <a:cubicBezTo>
                      <a:pt x="10" y="12"/>
                      <a:pt x="7" y="10"/>
                      <a:pt x="8" y="9"/>
                    </a:cubicBezTo>
                    <a:cubicBezTo>
                      <a:pt x="10" y="9"/>
                      <a:pt x="12" y="5"/>
                      <a:pt x="11" y="4"/>
                    </a:cubicBezTo>
                    <a:cubicBezTo>
                      <a:pt x="10" y="3"/>
                      <a:pt x="10" y="0"/>
                      <a:pt x="9" y="0"/>
                    </a:cubicBezTo>
                  </a:path>
                </a:pathLst>
              </a:custGeom>
              <a:solidFill>
                <a:srgbClr val="29AB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221" name="Oval 161">
                <a:extLst>
                  <a:ext uri="{FF2B5EF4-FFF2-40B4-BE49-F238E27FC236}">
                    <a16:creationId xmlns:a16="http://schemas.microsoft.com/office/drawing/2014/main" id="{32B1BA97-83EC-4C09-9553-4C3F5AF52DE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751394" y="3403496"/>
                <a:ext cx="695847" cy="69063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222" name="Freeform 162">
                <a:extLst>
                  <a:ext uri="{FF2B5EF4-FFF2-40B4-BE49-F238E27FC236}">
                    <a16:creationId xmlns:a16="http://schemas.microsoft.com/office/drawing/2014/main" id="{BE21D8BE-AD50-4DA3-9A8B-2FD882DFC2B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899947" y="3562473"/>
                <a:ext cx="396137" cy="393532"/>
              </a:xfrm>
              <a:custGeom>
                <a:avLst/>
                <a:gdLst>
                  <a:gd name="T0" fmla="*/ 56 w 112"/>
                  <a:gd name="T1" fmla="*/ 0 h 112"/>
                  <a:gd name="T2" fmla="*/ 0 w 112"/>
                  <a:gd name="T3" fmla="*/ 56 h 112"/>
                  <a:gd name="T4" fmla="*/ 56 w 112"/>
                  <a:gd name="T5" fmla="*/ 112 h 112"/>
                  <a:gd name="T6" fmla="*/ 112 w 112"/>
                  <a:gd name="T7" fmla="*/ 56 h 112"/>
                  <a:gd name="T8" fmla="*/ 56 w 112"/>
                  <a:gd name="T9" fmla="*/ 0 h 112"/>
                  <a:gd name="T10" fmla="*/ 56 w 112"/>
                  <a:gd name="T11" fmla="*/ 104 h 112"/>
                  <a:gd name="T12" fmla="*/ 56 w 112"/>
                  <a:gd name="T13" fmla="*/ 104 h 112"/>
                  <a:gd name="T14" fmla="*/ 8 w 112"/>
                  <a:gd name="T15" fmla="*/ 56 h 112"/>
                  <a:gd name="T16" fmla="*/ 56 w 112"/>
                  <a:gd name="T17" fmla="*/ 8 h 112"/>
                  <a:gd name="T18" fmla="*/ 104 w 112"/>
                  <a:gd name="T19" fmla="*/ 56 h 112"/>
                  <a:gd name="T20" fmla="*/ 56 w 112"/>
                  <a:gd name="T21" fmla="*/ 104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2" h="112">
                    <a:moveTo>
                      <a:pt x="56" y="0"/>
                    </a:moveTo>
                    <a:cubicBezTo>
                      <a:pt x="25" y="0"/>
                      <a:pt x="0" y="25"/>
                      <a:pt x="0" y="56"/>
                    </a:cubicBezTo>
                    <a:cubicBezTo>
                      <a:pt x="0" y="87"/>
                      <a:pt x="25" y="112"/>
                      <a:pt x="56" y="112"/>
                    </a:cubicBezTo>
                    <a:cubicBezTo>
                      <a:pt x="87" y="112"/>
                      <a:pt x="112" y="87"/>
                      <a:pt x="112" y="56"/>
                    </a:cubicBezTo>
                    <a:cubicBezTo>
                      <a:pt x="112" y="25"/>
                      <a:pt x="87" y="0"/>
                      <a:pt x="56" y="0"/>
                    </a:cubicBezTo>
                    <a:close/>
                    <a:moveTo>
                      <a:pt x="56" y="104"/>
                    </a:moveTo>
                    <a:cubicBezTo>
                      <a:pt x="56" y="104"/>
                      <a:pt x="56" y="104"/>
                      <a:pt x="56" y="104"/>
                    </a:cubicBezTo>
                    <a:cubicBezTo>
                      <a:pt x="29" y="104"/>
                      <a:pt x="8" y="83"/>
                      <a:pt x="8" y="56"/>
                    </a:cubicBezTo>
                    <a:cubicBezTo>
                      <a:pt x="8" y="30"/>
                      <a:pt x="29" y="8"/>
                      <a:pt x="56" y="8"/>
                    </a:cubicBezTo>
                    <a:cubicBezTo>
                      <a:pt x="82" y="8"/>
                      <a:pt x="104" y="30"/>
                      <a:pt x="104" y="56"/>
                    </a:cubicBezTo>
                    <a:cubicBezTo>
                      <a:pt x="104" y="83"/>
                      <a:pt x="82" y="104"/>
                      <a:pt x="56" y="104"/>
                    </a:cubicBezTo>
                    <a:close/>
                  </a:path>
                </a:pathLst>
              </a:custGeom>
              <a:solidFill>
                <a:srgbClr val="F15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223" name="Freeform 163">
                <a:extLst>
                  <a:ext uri="{FF2B5EF4-FFF2-40B4-BE49-F238E27FC236}">
                    <a16:creationId xmlns:a16="http://schemas.microsoft.com/office/drawing/2014/main" id="{C2267C6F-0033-497C-82A2-78920BDEBFE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061529" y="3661508"/>
                <a:ext cx="75580" cy="208493"/>
              </a:xfrm>
              <a:custGeom>
                <a:avLst/>
                <a:gdLst>
                  <a:gd name="T0" fmla="*/ 19 w 21"/>
                  <a:gd name="T1" fmla="*/ 43 h 59"/>
                  <a:gd name="T2" fmla="*/ 17 w 21"/>
                  <a:gd name="T3" fmla="*/ 27 h 59"/>
                  <a:gd name="T4" fmla="*/ 8 w 21"/>
                  <a:gd name="T5" fmla="*/ 13 h 59"/>
                  <a:gd name="T6" fmla="*/ 0 w 21"/>
                  <a:gd name="T7" fmla="*/ 0 h 59"/>
                  <a:gd name="T8" fmla="*/ 2 w 21"/>
                  <a:gd name="T9" fmla="*/ 16 h 59"/>
                  <a:gd name="T10" fmla="*/ 4 w 21"/>
                  <a:gd name="T11" fmla="*/ 31 h 59"/>
                  <a:gd name="T12" fmla="*/ 13 w 21"/>
                  <a:gd name="T13" fmla="*/ 45 h 59"/>
                  <a:gd name="T14" fmla="*/ 21 w 21"/>
                  <a:gd name="T15" fmla="*/ 59 h 59"/>
                  <a:gd name="T16" fmla="*/ 19 w 21"/>
                  <a:gd name="T17" fmla="*/ 43 h 59"/>
                  <a:gd name="T18" fmla="*/ 10 w 21"/>
                  <a:gd name="T19" fmla="*/ 32 h 59"/>
                  <a:gd name="T20" fmla="*/ 10 w 21"/>
                  <a:gd name="T21" fmla="*/ 32 h 59"/>
                  <a:gd name="T22" fmla="*/ 7 w 21"/>
                  <a:gd name="T23" fmla="*/ 29 h 59"/>
                  <a:gd name="T24" fmla="*/ 10 w 21"/>
                  <a:gd name="T25" fmla="*/ 26 h 59"/>
                  <a:gd name="T26" fmla="*/ 14 w 21"/>
                  <a:gd name="T27" fmla="*/ 29 h 59"/>
                  <a:gd name="T28" fmla="*/ 10 w 21"/>
                  <a:gd name="T29" fmla="*/ 32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1" h="59">
                    <a:moveTo>
                      <a:pt x="19" y="43"/>
                    </a:moveTo>
                    <a:cubicBezTo>
                      <a:pt x="17" y="27"/>
                      <a:pt x="17" y="27"/>
                      <a:pt x="17" y="27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13" y="45"/>
                      <a:pt x="13" y="45"/>
                      <a:pt x="13" y="45"/>
                    </a:cubicBezTo>
                    <a:cubicBezTo>
                      <a:pt x="21" y="59"/>
                      <a:pt x="21" y="59"/>
                      <a:pt x="21" y="59"/>
                    </a:cubicBezTo>
                    <a:lnTo>
                      <a:pt x="19" y="43"/>
                    </a:lnTo>
                    <a:close/>
                    <a:moveTo>
                      <a:pt x="10" y="32"/>
                    </a:moveTo>
                    <a:cubicBezTo>
                      <a:pt x="10" y="32"/>
                      <a:pt x="10" y="32"/>
                      <a:pt x="10" y="32"/>
                    </a:cubicBezTo>
                    <a:cubicBezTo>
                      <a:pt x="9" y="32"/>
                      <a:pt x="7" y="31"/>
                      <a:pt x="7" y="29"/>
                    </a:cubicBezTo>
                    <a:cubicBezTo>
                      <a:pt x="7" y="27"/>
                      <a:pt x="9" y="26"/>
                      <a:pt x="10" y="26"/>
                    </a:cubicBezTo>
                    <a:cubicBezTo>
                      <a:pt x="12" y="26"/>
                      <a:pt x="14" y="27"/>
                      <a:pt x="14" y="29"/>
                    </a:cubicBezTo>
                    <a:cubicBezTo>
                      <a:pt x="14" y="31"/>
                      <a:pt x="12" y="32"/>
                      <a:pt x="10" y="32"/>
                    </a:cubicBezTo>
                    <a:close/>
                  </a:path>
                </a:pathLst>
              </a:custGeom>
              <a:solidFill>
                <a:srgbClr val="F15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224" name="Freeform 164">
                <a:extLst>
                  <a:ext uri="{FF2B5EF4-FFF2-40B4-BE49-F238E27FC236}">
                    <a16:creationId xmlns:a16="http://schemas.microsoft.com/office/drawing/2014/main" id="{218FBFDA-754A-44EE-954D-EEAC544153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52070" y="3742298"/>
                <a:ext cx="39093" cy="33881"/>
              </a:xfrm>
              <a:custGeom>
                <a:avLst/>
                <a:gdLst>
                  <a:gd name="T0" fmla="*/ 15 w 15"/>
                  <a:gd name="T1" fmla="*/ 0 h 13"/>
                  <a:gd name="T2" fmla="*/ 11 w 15"/>
                  <a:gd name="T3" fmla="*/ 13 h 13"/>
                  <a:gd name="T4" fmla="*/ 11 w 15"/>
                  <a:gd name="T5" fmla="*/ 13 h 13"/>
                  <a:gd name="T6" fmla="*/ 8 w 15"/>
                  <a:gd name="T7" fmla="*/ 13 h 13"/>
                  <a:gd name="T8" fmla="*/ 8 w 15"/>
                  <a:gd name="T9" fmla="*/ 13 h 13"/>
                  <a:gd name="T10" fmla="*/ 7 w 15"/>
                  <a:gd name="T11" fmla="*/ 8 h 13"/>
                  <a:gd name="T12" fmla="*/ 7 w 15"/>
                  <a:gd name="T13" fmla="*/ 8 h 13"/>
                  <a:gd name="T14" fmla="*/ 7 w 15"/>
                  <a:gd name="T15" fmla="*/ 13 h 13"/>
                  <a:gd name="T16" fmla="*/ 6 w 15"/>
                  <a:gd name="T17" fmla="*/ 13 h 13"/>
                  <a:gd name="T18" fmla="*/ 3 w 15"/>
                  <a:gd name="T19" fmla="*/ 13 h 13"/>
                  <a:gd name="T20" fmla="*/ 3 w 15"/>
                  <a:gd name="T21" fmla="*/ 13 h 13"/>
                  <a:gd name="T22" fmla="*/ 0 w 15"/>
                  <a:gd name="T23" fmla="*/ 0 h 13"/>
                  <a:gd name="T24" fmla="*/ 0 w 15"/>
                  <a:gd name="T25" fmla="*/ 0 h 13"/>
                  <a:gd name="T26" fmla="*/ 3 w 15"/>
                  <a:gd name="T27" fmla="*/ 0 h 13"/>
                  <a:gd name="T28" fmla="*/ 3 w 15"/>
                  <a:gd name="T29" fmla="*/ 0 h 13"/>
                  <a:gd name="T30" fmla="*/ 4 w 15"/>
                  <a:gd name="T31" fmla="*/ 8 h 13"/>
                  <a:gd name="T32" fmla="*/ 4 w 15"/>
                  <a:gd name="T33" fmla="*/ 8 h 13"/>
                  <a:gd name="T34" fmla="*/ 6 w 15"/>
                  <a:gd name="T35" fmla="*/ 0 h 13"/>
                  <a:gd name="T36" fmla="*/ 6 w 15"/>
                  <a:gd name="T37" fmla="*/ 0 h 13"/>
                  <a:gd name="T38" fmla="*/ 8 w 15"/>
                  <a:gd name="T39" fmla="*/ 0 h 13"/>
                  <a:gd name="T40" fmla="*/ 8 w 15"/>
                  <a:gd name="T41" fmla="*/ 0 h 13"/>
                  <a:gd name="T42" fmla="*/ 10 w 15"/>
                  <a:gd name="T43" fmla="*/ 8 h 13"/>
                  <a:gd name="T44" fmla="*/ 10 w 15"/>
                  <a:gd name="T45" fmla="*/ 8 h 13"/>
                  <a:gd name="T46" fmla="*/ 11 w 15"/>
                  <a:gd name="T47" fmla="*/ 0 h 13"/>
                  <a:gd name="T48" fmla="*/ 11 w 15"/>
                  <a:gd name="T49" fmla="*/ 0 h 13"/>
                  <a:gd name="T50" fmla="*/ 14 w 15"/>
                  <a:gd name="T51" fmla="*/ 0 h 13"/>
                  <a:gd name="T52" fmla="*/ 15 w 15"/>
                  <a:gd name="T5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5" h="13">
                    <a:moveTo>
                      <a:pt x="15" y="0"/>
                    </a:moveTo>
                    <a:lnTo>
                      <a:pt x="11" y="13"/>
                    </a:lnTo>
                    <a:lnTo>
                      <a:pt x="11" y="13"/>
                    </a:lnTo>
                    <a:lnTo>
                      <a:pt x="8" y="13"/>
                    </a:lnTo>
                    <a:lnTo>
                      <a:pt x="8" y="13"/>
                    </a:lnTo>
                    <a:lnTo>
                      <a:pt x="7" y="8"/>
                    </a:lnTo>
                    <a:lnTo>
                      <a:pt x="7" y="8"/>
                    </a:lnTo>
                    <a:lnTo>
                      <a:pt x="7" y="13"/>
                    </a:lnTo>
                    <a:lnTo>
                      <a:pt x="6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14" y="0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F15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225" name="Freeform 165">
                <a:extLst>
                  <a:ext uri="{FF2B5EF4-FFF2-40B4-BE49-F238E27FC236}">
                    <a16:creationId xmlns:a16="http://schemas.microsoft.com/office/drawing/2014/main" id="{CAB3A9F9-94B4-4966-BA3B-CA52E94D42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25717" y="3742298"/>
                <a:ext cx="15637" cy="33881"/>
              </a:xfrm>
              <a:custGeom>
                <a:avLst/>
                <a:gdLst>
                  <a:gd name="T0" fmla="*/ 2 w 6"/>
                  <a:gd name="T1" fmla="*/ 3 h 13"/>
                  <a:gd name="T2" fmla="*/ 2 w 6"/>
                  <a:gd name="T3" fmla="*/ 5 h 13"/>
                  <a:gd name="T4" fmla="*/ 5 w 6"/>
                  <a:gd name="T5" fmla="*/ 5 h 13"/>
                  <a:gd name="T6" fmla="*/ 5 w 6"/>
                  <a:gd name="T7" fmla="*/ 5 h 13"/>
                  <a:gd name="T8" fmla="*/ 5 w 6"/>
                  <a:gd name="T9" fmla="*/ 7 h 13"/>
                  <a:gd name="T10" fmla="*/ 5 w 6"/>
                  <a:gd name="T11" fmla="*/ 8 h 13"/>
                  <a:gd name="T12" fmla="*/ 2 w 6"/>
                  <a:gd name="T13" fmla="*/ 8 h 13"/>
                  <a:gd name="T14" fmla="*/ 2 w 6"/>
                  <a:gd name="T15" fmla="*/ 12 h 13"/>
                  <a:gd name="T16" fmla="*/ 5 w 6"/>
                  <a:gd name="T17" fmla="*/ 12 h 13"/>
                  <a:gd name="T18" fmla="*/ 6 w 6"/>
                  <a:gd name="T19" fmla="*/ 12 h 13"/>
                  <a:gd name="T20" fmla="*/ 6 w 6"/>
                  <a:gd name="T21" fmla="*/ 13 h 13"/>
                  <a:gd name="T22" fmla="*/ 5 w 6"/>
                  <a:gd name="T23" fmla="*/ 13 h 13"/>
                  <a:gd name="T24" fmla="*/ 0 w 6"/>
                  <a:gd name="T25" fmla="*/ 13 h 13"/>
                  <a:gd name="T26" fmla="*/ 0 w 6"/>
                  <a:gd name="T27" fmla="*/ 13 h 13"/>
                  <a:gd name="T28" fmla="*/ 0 w 6"/>
                  <a:gd name="T29" fmla="*/ 0 h 13"/>
                  <a:gd name="T30" fmla="*/ 0 w 6"/>
                  <a:gd name="T31" fmla="*/ 0 h 13"/>
                  <a:gd name="T32" fmla="*/ 5 w 6"/>
                  <a:gd name="T33" fmla="*/ 0 h 13"/>
                  <a:gd name="T34" fmla="*/ 6 w 6"/>
                  <a:gd name="T35" fmla="*/ 0 h 13"/>
                  <a:gd name="T36" fmla="*/ 6 w 6"/>
                  <a:gd name="T37" fmla="*/ 3 h 13"/>
                  <a:gd name="T38" fmla="*/ 5 w 6"/>
                  <a:gd name="T39" fmla="*/ 3 h 13"/>
                  <a:gd name="T40" fmla="*/ 2 w 6"/>
                  <a:gd name="T41" fmla="*/ 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" h="13">
                    <a:moveTo>
                      <a:pt x="2" y="3"/>
                    </a:moveTo>
                    <a:lnTo>
                      <a:pt x="2" y="5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5" y="7"/>
                    </a:lnTo>
                    <a:lnTo>
                      <a:pt x="5" y="8"/>
                    </a:lnTo>
                    <a:lnTo>
                      <a:pt x="2" y="8"/>
                    </a:lnTo>
                    <a:lnTo>
                      <a:pt x="2" y="12"/>
                    </a:lnTo>
                    <a:lnTo>
                      <a:pt x="5" y="12"/>
                    </a:lnTo>
                    <a:lnTo>
                      <a:pt x="6" y="12"/>
                    </a:lnTo>
                    <a:lnTo>
                      <a:pt x="6" y="13"/>
                    </a:lnTo>
                    <a:lnTo>
                      <a:pt x="5" y="13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6" y="0"/>
                    </a:lnTo>
                    <a:lnTo>
                      <a:pt x="6" y="3"/>
                    </a:lnTo>
                    <a:lnTo>
                      <a:pt x="5" y="3"/>
                    </a:ln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F15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226" name="Freeform 166">
                <a:extLst>
                  <a:ext uri="{FF2B5EF4-FFF2-40B4-BE49-F238E27FC236}">
                    <a16:creationId xmlns:a16="http://schemas.microsoft.com/office/drawing/2014/main" id="{3A79FC45-F4CD-4889-8FF9-7E35B9208A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82378" y="3611990"/>
                <a:ext cx="26062" cy="33881"/>
              </a:xfrm>
              <a:custGeom>
                <a:avLst/>
                <a:gdLst>
                  <a:gd name="T0" fmla="*/ 10 w 10"/>
                  <a:gd name="T1" fmla="*/ 0 h 13"/>
                  <a:gd name="T2" fmla="*/ 10 w 10"/>
                  <a:gd name="T3" fmla="*/ 12 h 13"/>
                  <a:gd name="T4" fmla="*/ 10 w 10"/>
                  <a:gd name="T5" fmla="*/ 13 h 13"/>
                  <a:gd name="T6" fmla="*/ 7 w 10"/>
                  <a:gd name="T7" fmla="*/ 13 h 13"/>
                  <a:gd name="T8" fmla="*/ 7 w 10"/>
                  <a:gd name="T9" fmla="*/ 13 h 13"/>
                  <a:gd name="T10" fmla="*/ 7 w 10"/>
                  <a:gd name="T11" fmla="*/ 12 h 13"/>
                  <a:gd name="T12" fmla="*/ 4 w 10"/>
                  <a:gd name="T13" fmla="*/ 7 h 13"/>
                  <a:gd name="T14" fmla="*/ 4 w 10"/>
                  <a:gd name="T15" fmla="*/ 12 h 13"/>
                  <a:gd name="T16" fmla="*/ 4 w 10"/>
                  <a:gd name="T17" fmla="*/ 13 h 13"/>
                  <a:gd name="T18" fmla="*/ 2 w 10"/>
                  <a:gd name="T19" fmla="*/ 13 h 13"/>
                  <a:gd name="T20" fmla="*/ 0 w 10"/>
                  <a:gd name="T21" fmla="*/ 12 h 13"/>
                  <a:gd name="T22" fmla="*/ 0 w 10"/>
                  <a:gd name="T23" fmla="*/ 0 h 13"/>
                  <a:gd name="T24" fmla="*/ 2 w 10"/>
                  <a:gd name="T25" fmla="*/ 0 h 13"/>
                  <a:gd name="T26" fmla="*/ 3 w 10"/>
                  <a:gd name="T27" fmla="*/ 0 h 13"/>
                  <a:gd name="T28" fmla="*/ 3 w 10"/>
                  <a:gd name="T29" fmla="*/ 0 h 13"/>
                  <a:gd name="T30" fmla="*/ 3 w 10"/>
                  <a:gd name="T31" fmla="*/ 0 h 13"/>
                  <a:gd name="T32" fmla="*/ 7 w 10"/>
                  <a:gd name="T33" fmla="*/ 5 h 13"/>
                  <a:gd name="T34" fmla="*/ 7 w 10"/>
                  <a:gd name="T35" fmla="*/ 0 h 13"/>
                  <a:gd name="T36" fmla="*/ 7 w 10"/>
                  <a:gd name="T37" fmla="*/ 0 h 13"/>
                  <a:gd name="T38" fmla="*/ 10 w 10"/>
                  <a:gd name="T39" fmla="*/ 0 h 13"/>
                  <a:gd name="T40" fmla="*/ 10 w 10"/>
                  <a:gd name="T41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" h="13">
                    <a:moveTo>
                      <a:pt x="10" y="0"/>
                    </a:moveTo>
                    <a:lnTo>
                      <a:pt x="10" y="12"/>
                    </a:lnTo>
                    <a:lnTo>
                      <a:pt x="10" y="13"/>
                    </a:lnTo>
                    <a:lnTo>
                      <a:pt x="7" y="13"/>
                    </a:lnTo>
                    <a:lnTo>
                      <a:pt x="7" y="13"/>
                    </a:lnTo>
                    <a:lnTo>
                      <a:pt x="7" y="12"/>
                    </a:lnTo>
                    <a:lnTo>
                      <a:pt x="4" y="7"/>
                    </a:lnTo>
                    <a:lnTo>
                      <a:pt x="4" y="12"/>
                    </a:lnTo>
                    <a:lnTo>
                      <a:pt x="4" y="13"/>
                    </a:lnTo>
                    <a:lnTo>
                      <a:pt x="2" y="13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7" y="5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F15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227" name="Freeform 167">
                <a:extLst>
                  <a:ext uri="{FF2B5EF4-FFF2-40B4-BE49-F238E27FC236}">
                    <a16:creationId xmlns:a16="http://schemas.microsoft.com/office/drawing/2014/main" id="{7C1AA0B8-E84C-4506-B8ED-86D48D9933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87591" y="3875213"/>
                <a:ext cx="20849" cy="36486"/>
              </a:xfrm>
              <a:custGeom>
                <a:avLst/>
                <a:gdLst>
                  <a:gd name="T0" fmla="*/ 4 w 8"/>
                  <a:gd name="T1" fmla="*/ 3 h 14"/>
                  <a:gd name="T2" fmla="*/ 4 w 8"/>
                  <a:gd name="T3" fmla="*/ 3 h 14"/>
                  <a:gd name="T4" fmla="*/ 4 w 8"/>
                  <a:gd name="T5" fmla="*/ 2 h 14"/>
                  <a:gd name="T6" fmla="*/ 4 w 8"/>
                  <a:gd name="T7" fmla="*/ 2 h 14"/>
                  <a:gd name="T8" fmla="*/ 4 w 8"/>
                  <a:gd name="T9" fmla="*/ 2 h 14"/>
                  <a:gd name="T10" fmla="*/ 2 w 8"/>
                  <a:gd name="T11" fmla="*/ 2 h 14"/>
                  <a:gd name="T12" fmla="*/ 2 w 8"/>
                  <a:gd name="T13" fmla="*/ 3 h 14"/>
                  <a:gd name="T14" fmla="*/ 2 w 8"/>
                  <a:gd name="T15" fmla="*/ 4 h 14"/>
                  <a:gd name="T16" fmla="*/ 2 w 8"/>
                  <a:gd name="T17" fmla="*/ 4 h 14"/>
                  <a:gd name="T18" fmla="*/ 2 w 8"/>
                  <a:gd name="T19" fmla="*/ 4 h 14"/>
                  <a:gd name="T20" fmla="*/ 6 w 8"/>
                  <a:gd name="T21" fmla="*/ 7 h 14"/>
                  <a:gd name="T22" fmla="*/ 6 w 8"/>
                  <a:gd name="T23" fmla="*/ 7 h 14"/>
                  <a:gd name="T24" fmla="*/ 8 w 8"/>
                  <a:gd name="T25" fmla="*/ 8 h 14"/>
                  <a:gd name="T26" fmla="*/ 8 w 8"/>
                  <a:gd name="T27" fmla="*/ 11 h 14"/>
                  <a:gd name="T28" fmla="*/ 6 w 8"/>
                  <a:gd name="T29" fmla="*/ 12 h 14"/>
                  <a:gd name="T30" fmla="*/ 6 w 8"/>
                  <a:gd name="T31" fmla="*/ 12 h 14"/>
                  <a:gd name="T32" fmla="*/ 5 w 8"/>
                  <a:gd name="T33" fmla="*/ 14 h 14"/>
                  <a:gd name="T34" fmla="*/ 4 w 8"/>
                  <a:gd name="T35" fmla="*/ 14 h 14"/>
                  <a:gd name="T36" fmla="*/ 2 w 8"/>
                  <a:gd name="T37" fmla="*/ 14 h 14"/>
                  <a:gd name="T38" fmla="*/ 1 w 8"/>
                  <a:gd name="T39" fmla="*/ 14 h 14"/>
                  <a:gd name="T40" fmla="*/ 1 w 8"/>
                  <a:gd name="T41" fmla="*/ 12 h 14"/>
                  <a:gd name="T42" fmla="*/ 0 w 8"/>
                  <a:gd name="T43" fmla="*/ 12 h 14"/>
                  <a:gd name="T44" fmla="*/ 0 w 8"/>
                  <a:gd name="T45" fmla="*/ 11 h 14"/>
                  <a:gd name="T46" fmla="*/ 0 w 8"/>
                  <a:gd name="T47" fmla="*/ 10 h 14"/>
                  <a:gd name="T48" fmla="*/ 0 w 8"/>
                  <a:gd name="T49" fmla="*/ 8 h 14"/>
                  <a:gd name="T50" fmla="*/ 2 w 8"/>
                  <a:gd name="T51" fmla="*/ 8 h 14"/>
                  <a:gd name="T52" fmla="*/ 2 w 8"/>
                  <a:gd name="T53" fmla="*/ 8 h 14"/>
                  <a:gd name="T54" fmla="*/ 2 w 8"/>
                  <a:gd name="T55" fmla="*/ 11 h 14"/>
                  <a:gd name="T56" fmla="*/ 2 w 8"/>
                  <a:gd name="T57" fmla="*/ 11 h 14"/>
                  <a:gd name="T58" fmla="*/ 4 w 8"/>
                  <a:gd name="T59" fmla="*/ 11 h 14"/>
                  <a:gd name="T60" fmla="*/ 4 w 8"/>
                  <a:gd name="T61" fmla="*/ 11 h 14"/>
                  <a:gd name="T62" fmla="*/ 4 w 8"/>
                  <a:gd name="T63" fmla="*/ 11 h 14"/>
                  <a:gd name="T64" fmla="*/ 4 w 8"/>
                  <a:gd name="T65" fmla="*/ 11 h 14"/>
                  <a:gd name="T66" fmla="*/ 4 w 8"/>
                  <a:gd name="T67" fmla="*/ 8 h 14"/>
                  <a:gd name="T68" fmla="*/ 4 w 8"/>
                  <a:gd name="T69" fmla="*/ 8 h 14"/>
                  <a:gd name="T70" fmla="*/ 4 w 8"/>
                  <a:gd name="T71" fmla="*/ 7 h 14"/>
                  <a:gd name="T72" fmla="*/ 0 w 8"/>
                  <a:gd name="T73" fmla="*/ 6 h 14"/>
                  <a:gd name="T74" fmla="*/ 0 w 8"/>
                  <a:gd name="T75" fmla="*/ 6 h 14"/>
                  <a:gd name="T76" fmla="*/ 0 w 8"/>
                  <a:gd name="T77" fmla="*/ 4 h 14"/>
                  <a:gd name="T78" fmla="*/ 0 w 8"/>
                  <a:gd name="T79" fmla="*/ 2 h 14"/>
                  <a:gd name="T80" fmla="*/ 0 w 8"/>
                  <a:gd name="T81" fmla="*/ 2 h 14"/>
                  <a:gd name="T82" fmla="*/ 1 w 8"/>
                  <a:gd name="T83" fmla="*/ 0 h 14"/>
                  <a:gd name="T84" fmla="*/ 1 w 8"/>
                  <a:gd name="T85" fmla="*/ 0 h 14"/>
                  <a:gd name="T86" fmla="*/ 2 w 8"/>
                  <a:gd name="T87" fmla="*/ 0 h 14"/>
                  <a:gd name="T88" fmla="*/ 4 w 8"/>
                  <a:gd name="T89" fmla="*/ 0 h 14"/>
                  <a:gd name="T90" fmla="*/ 5 w 8"/>
                  <a:gd name="T91" fmla="*/ 0 h 14"/>
                  <a:gd name="T92" fmla="*/ 6 w 8"/>
                  <a:gd name="T93" fmla="*/ 0 h 14"/>
                  <a:gd name="T94" fmla="*/ 6 w 8"/>
                  <a:gd name="T95" fmla="*/ 2 h 14"/>
                  <a:gd name="T96" fmla="*/ 8 w 8"/>
                  <a:gd name="T97" fmla="*/ 2 h 14"/>
                  <a:gd name="T98" fmla="*/ 8 w 8"/>
                  <a:gd name="T99" fmla="*/ 3 h 14"/>
                  <a:gd name="T100" fmla="*/ 6 w 8"/>
                  <a:gd name="T101" fmla="*/ 3 h 14"/>
                  <a:gd name="T102" fmla="*/ 4 w 8"/>
                  <a:gd name="T103" fmla="*/ 4 h 14"/>
                  <a:gd name="T104" fmla="*/ 4 w 8"/>
                  <a:gd name="T105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8" h="14">
                    <a:moveTo>
                      <a:pt x="4" y="3"/>
                    </a:moveTo>
                    <a:lnTo>
                      <a:pt x="4" y="3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6" y="7"/>
                    </a:lnTo>
                    <a:lnTo>
                      <a:pt x="6" y="7"/>
                    </a:lnTo>
                    <a:lnTo>
                      <a:pt x="8" y="8"/>
                    </a:lnTo>
                    <a:lnTo>
                      <a:pt x="8" y="11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5" y="14"/>
                    </a:lnTo>
                    <a:lnTo>
                      <a:pt x="4" y="14"/>
                    </a:lnTo>
                    <a:lnTo>
                      <a:pt x="2" y="14"/>
                    </a:lnTo>
                    <a:lnTo>
                      <a:pt x="1" y="14"/>
                    </a:lnTo>
                    <a:lnTo>
                      <a:pt x="1" y="12"/>
                    </a:lnTo>
                    <a:lnTo>
                      <a:pt x="0" y="12"/>
                    </a:lnTo>
                    <a:lnTo>
                      <a:pt x="0" y="11"/>
                    </a:lnTo>
                    <a:lnTo>
                      <a:pt x="0" y="10"/>
                    </a:lnTo>
                    <a:lnTo>
                      <a:pt x="0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11"/>
                    </a:lnTo>
                    <a:lnTo>
                      <a:pt x="2" y="11"/>
                    </a:lnTo>
                    <a:lnTo>
                      <a:pt x="4" y="11"/>
                    </a:lnTo>
                    <a:lnTo>
                      <a:pt x="4" y="11"/>
                    </a:lnTo>
                    <a:lnTo>
                      <a:pt x="4" y="11"/>
                    </a:lnTo>
                    <a:lnTo>
                      <a:pt x="4" y="11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4" y="7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5" y="0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8" y="2"/>
                    </a:lnTo>
                    <a:lnTo>
                      <a:pt x="8" y="3"/>
                    </a:lnTo>
                    <a:lnTo>
                      <a:pt x="6" y="3"/>
                    </a:lnTo>
                    <a:lnTo>
                      <a:pt x="4" y="4"/>
                    </a:lnTo>
                    <a:lnTo>
                      <a:pt x="4" y="3"/>
                    </a:lnTo>
                    <a:close/>
                  </a:path>
                </a:pathLst>
              </a:custGeom>
              <a:solidFill>
                <a:srgbClr val="F15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4B3606D2-7C73-4CC4-A07B-FE91E7597CD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319074" y="2665952"/>
              <a:ext cx="695847" cy="695847"/>
              <a:chOff x="4319074" y="2665952"/>
              <a:chExt cx="695847" cy="695847"/>
            </a:xfrm>
          </p:grpSpPr>
          <p:sp>
            <p:nvSpPr>
              <p:cNvPr id="228" name="Oval 168">
                <a:extLst>
                  <a:ext uri="{FF2B5EF4-FFF2-40B4-BE49-F238E27FC236}">
                    <a16:creationId xmlns:a16="http://schemas.microsoft.com/office/drawing/2014/main" id="{F887D53A-2B0C-4F85-9CE6-E914921E660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19074" y="2665952"/>
                <a:ext cx="695847" cy="69584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229" name="Freeform 169">
                <a:extLst>
                  <a:ext uri="{FF2B5EF4-FFF2-40B4-BE49-F238E27FC236}">
                    <a16:creationId xmlns:a16="http://schemas.microsoft.com/office/drawing/2014/main" id="{0CE57C28-F709-4B14-BE74-663B17F4FA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19748" y="2811897"/>
                <a:ext cx="346621" cy="390925"/>
              </a:xfrm>
              <a:custGeom>
                <a:avLst/>
                <a:gdLst>
                  <a:gd name="T0" fmla="*/ 98 w 98"/>
                  <a:gd name="T1" fmla="*/ 27 h 111"/>
                  <a:gd name="T2" fmla="*/ 41 w 98"/>
                  <a:gd name="T3" fmla="*/ 30 h 111"/>
                  <a:gd name="T4" fmla="*/ 14 w 98"/>
                  <a:gd name="T5" fmla="*/ 4 h 111"/>
                  <a:gd name="T6" fmla="*/ 26 w 98"/>
                  <a:gd name="T7" fmla="*/ 39 h 111"/>
                  <a:gd name="T8" fmla="*/ 0 w 98"/>
                  <a:gd name="T9" fmla="*/ 92 h 111"/>
                  <a:gd name="T10" fmla="*/ 6 w 98"/>
                  <a:gd name="T11" fmla="*/ 95 h 111"/>
                  <a:gd name="T12" fmla="*/ 18 w 98"/>
                  <a:gd name="T13" fmla="*/ 83 h 111"/>
                  <a:gd name="T14" fmla="*/ 21 w 98"/>
                  <a:gd name="T15" fmla="*/ 86 h 111"/>
                  <a:gd name="T16" fmla="*/ 23 w 98"/>
                  <a:gd name="T17" fmla="*/ 85 h 111"/>
                  <a:gd name="T18" fmla="*/ 21 w 98"/>
                  <a:gd name="T19" fmla="*/ 79 h 111"/>
                  <a:gd name="T20" fmla="*/ 32 w 98"/>
                  <a:gd name="T21" fmla="*/ 68 h 111"/>
                  <a:gd name="T22" fmla="*/ 36 w 98"/>
                  <a:gd name="T23" fmla="*/ 72 h 111"/>
                  <a:gd name="T24" fmla="*/ 38 w 98"/>
                  <a:gd name="T25" fmla="*/ 70 h 111"/>
                  <a:gd name="T26" fmla="*/ 35 w 98"/>
                  <a:gd name="T27" fmla="*/ 64 h 111"/>
                  <a:gd name="T28" fmla="*/ 40 w 98"/>
                  <a:gd name="T29" fmla="*/ 58 h 111"/>
                  <a:gd name="T30" fmla="*/ 66 w 98"/>
                  <a:gd name="T31" fmla="*/ 90 h 111"/>
                  <a:gd name="T32" fmla="*/ 63 w 98"/>
                  <a:gd name="T33" fmla="*/ 109 h 111"/>
                  <a:gd name="T34" fmla="*/ 66 w 98"/>
                  <a:gd name="T35" fmla="*/ 111 h 111"/>
                  <a:gd name="T36" fmla="*/ 74 w 98"/>
                  <a:gd name="T37" fmla="*/ 98 h 111"/>
                  <a:gd name="T38" fmla="*/ 76 w 98"/>
                  <a:gd name="T39" fmla="*/ 96 h 111"/>
                  <a:gd name="T40" fmla="*/ 76 w 98"/>
                  <a:gd name="T41" fmla="*/ 96 h 111"/>
                  <a:gd name="T42" fmla="*/ 92 w 98"/>
                  <a:gd name="T43" fmla="*/ 94 h 111"/>
                  <a:gd name="T44" fmla="*/ 91 w 98"/>
                  <a:gd name="T45" fmla="*/ 90 h 111"/>
                  <a:gd name="T46" fmla="*/ 71 w 98"/>
                  <a:gd name="T47" fmla="*/ 86 h 111"/>
                  <a:gd name="T48" fmla="*/ 53 w 98"/>
                  <a:gd name="T49" fmla="*/ 50 h 111"/>
                  <a:gd name="T50" fmla="*/ 60 w 98"/>
                  <a:gd name="T51" fmla="*/ 47 h 111"/>
                  <a:gd name="T52" fmla="*/ 65 w 98"/>
                  <a:gd name="T53" fmla="*/ 52 h 111"/>
                  <a:gd name="T54" fmla="*/ 67 w 98"/>
                  <a:gd name="T55" fmla="*/ 51 h 111"/>
                  <a:gd name="T56" fmla="*/ 65 w 98"/>
                  <a:gd name="T57" fmla="*/ 46 h 111"/>
                  <a:gd name="T58" fmla="*/ 80 w 98"/>
                  <a:gd name="T59" fmla="*/ 40 h 111"/>
                  <a:gd name="T60" fmla="*/ 84 w 98"/>
                  <a:gd name="T61" fmla="*/ 44 h 111"/>
                  <a:gd name="T62" fmla="*/ 86 w 98"/>
                  <a:gd name="T63" fmla="*/ 43 h 111"/>
                  <a:gd name="T64" fmla="*/ 85 w 98"/>
                  <a:gd name="T65" fmla="*/ 39 h 111"/>
                  <a:gd name="T66" fmla="*/ 98 w 98"/>
                  <a:gd name="T67" fmla="*/ 34 h 111"/>
                  <a:gd name="T68" fmla="*/ 98 w 98"/>
                  <a:gd name="T69" fmla="*/ 27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98" h="111">
                    <a:moveTo>
                      <a:pt x="98" y="27"/>
                    </a:moveTo>
                    <a:cubicBezTo>
                      <a:pt x="41" y="30"/>
                      <a:pt x="41" y="30"/>
                      <a:pt x="41" y="30"/>
                    </a:cubicBezTo>
                    <a:cubicBezTo>
                      <a:pt x="30" y="13"/>
                      <a:pt x="19" y="0"/>
                      <a:pt x="14" y="4"/>
                    </a:cubicBezTo>
                    <a:cubicBezTo>
                      <a:pt x="7" y="9"/>
                      <a:pt x="13" y="22"/>
                      <a:pt x="26" y="39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6" y="95"/>
                      <a:pt x="6" y="95"/>
                      <a:pt x="6" y="95"/>
                    </a:cubicBezTo>
                    <a:cubicBezTo>
                      <a:pt x="18" y="83"/>
                      <a:pt x="18" y="83"/>
                      <a:pt x="18" y="83"/>
                    </a:cubicBezTo>
                    <a:cubicBezTo>
                      <a:pt x="19" y="84"/>
                      <a:pt x="20" y="85"/>
                      <a:pt x="21" y="86"/>
                    </a:cubicBezTo>
                    <a:cubicBezTo>
                      <a:pt x="23" y="85"/>
                      <a:pt x="23" y="85"/>
                      <a:pt x="23" y="85"/>
                    </a:cubicBezTo>
                    <a:cubicBezTo>
                      <a:pt x="23" y="85"/>
                      <a:pt x="23" y="82"/>
                      <a:pt x="21" y="79"/>
                    </a:cubicBezTo>
                    <a:cubicBezTo>
                      <a:pt x="32" y="68"/>
                      <a:pt x="32" y="68"/>
                      <a:pt x="32" y="68"/>
                    </a:cubicBezTo>
                    <a:cubicBezTo>
                      <a:pt x="33" y="69"/>
                      <a:pt x="34" y="70"/>
                      <a:pt x="36" y="72"/>
                    </a:cubicBezTo>
                    <a:cubicBezTo>
                      <a:pt x="38" y="70"/>
                      <a:pt x="38" y="70"/>
                      <a:pt x="38" y="70"/>
                    </a:cubicBezTo>
                    <a:cubicBezTo>
                      <a:pt x="38" y="70"/>
                      <a:pt x="37" y="67"/>
                      <a:pt x="35" y="64"/>
                    </a:cubicBezTo>
                    <a:cubicBezTo>
                      <a:pt x="40" y="58"/>
                      <a:pt x="40" y="58"/>
                      <a:pt x="40" y="58"/>
                    </a:cubicBezTo>
                    <a:cubicBezTo>
                      <a:pt x="48" y="68"/>
                      <a:pt x="57" y="79"/>
                      <a:pt x="66" y="90"/>
                    </a:cubicBezTo>
                    <a:cubicBezTo>
                      <a:pt x="63" y="109"/>
                      <a:pt x="63" y="109"/>
                      <a:pt x="63" y="109"/>
                    </a:cubicBezTo>
                    <a:cubicBezTo>
                      <a:pt x="66" y="111"/>
                      <a:pt x="66" y="111"/>
                      <a:pt x="66" y="111"/>
                    </a:cubicBezTo>
                    <a:cubicBezTo>
                      <a:pt x="74" y="98"/>
                      <a:pt x="74" y="98"/>
                      <a:pt x="74" y="98"/>
                    </a:cubicBezTo>
                    <a:cubicBezTo>
                      <a:pt x="76" y="96"/>
                      <a:pt x="76" y="96"/>
                      <a:pt x="76" y="96"/>
                    </a:cubicBezTo>
                    <a:cubicBezTo>
                      <a:pt x="76" y="96"/>
                      <a:pt x="76" y="96"/>
                      <a:pt x="76" y="96"/>
                    </a:cubicBezTo>
                    <a:cubicBezTo>
                      <a:pt x="92" y="94"/>
                      <a:pt x="92" y="94"/>
                      <a:pt x="92" y="94"/>
                    </a:cubicBezTo>
                    <a:cubicBezTo>
                      <a:pt x="91" y="90"/>
                      <a:pt x="91" y="90"/>
                      <a:pt x="91" y="90"/>
                    </a:cubicBezTo>
                    <a:cubicBezTo>
                      <a:pt x="71" y="86"/>
                      <a:pt x="71" y="86"/>
                      <a:pt x="71" y="86"/>
                    </a:cubicBezTo>
                    <a:cubicBezTo>
                      <a:pt x="67" y="77"/>
                      <a:pt x="60" y="64"/>
                      <a:pt x="53" y="50"/>
                    </a:cubicBezTo>
                    <a:cubicBezTo>
                      <a:pt x="60" y="47"/>
                      <a:pt x="60" y="47"/>
                      <a:pt x="60" y="47"/>
                    </a:cubicBezTo>
                    <a:cubicBezTo>
                      <a:pt x="63" y="50"/>
                      <a:pt x="65" y="52"/>
                      <a:pt x="65" y="52"/>
                    </a:cubicBezTo>
                    <a:cubicBezTo>
                      <a:pt x="67" y="51"/>
                      <a:pt x="67" y="51"/>
                      <a:pt x="67" y="51"/>
                    </a:cubicBezTo>
                    <a:cubicBezTo>
                      <a:pt x="67" y="49"/>
                      <a:pt x="66" y="47"/>
                      <a:pt x="65" y="46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2" y="43"/>
                      <a:pt x="84" y="44"/>
                      <a:pt x="84" y="44"/>
                    </a:cubicBezTo>
                    <a:cubicBezTo>
                      <a:pt x="86" y="43"/>
                      <a:pt x="86" y="43"/>
                      <a:pt x="86" y="43"/>
                    </a:cubicBezTo>
                    <a:cubicBezTo>
                      <a:pt x="86" y="41"/>
                      <a:pt x="85" y="40"/>
                      <a:pt x="85" y="39"/>
                    </a:cubicBezTo>
                    <a:cubicBezTo>
                      <a:pt x="98" y="34"/>
                      <a:pt x="98" y="34"/>
                      <a:pt x="98" y="34"/>
                    </a:cubicBezTo>
                    <a:lnTo>
                      <a:pt x="98" y="27"/>
                    </a:lnTo>
                    <a:close/>
                  </a:path>
                </a:pathLst>
              </a:custGeom>
              <a:solidFill>
                <a:srgbClr val="D075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9EDD3385-BCCF-4653-B397-359FBDDA6C3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182786" y="3247126"/>
              <a:ext cx="693240" cy="693240"/>
              <a:chOff x="3182786" y="3247126"/>
              <a:chExt cx="693240" cy="693240"/>
            </a:xfrm>
          </p:grpSpPr>
          <p:sp>
            <p:nvSpPr>
              <p:cNvPr id="38" name="Freeform 20">
                <a:extLst>
                  <a:ext uri="{FF2B5EF4-FFF2-40B4-BE49-F238E27FC236}">
                    <a16:creationId xmlns:a16="http://schemas.microsoft.com/office/drawing/2014/main" id="{7710DE6A-FB54-47F8-B09E-FD70439FC5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26799" y="3471257"/>
                <a:ext cx="307528" cy="83397"/>
              </a:xfrm>
              <a:custGeom>
                <a:avLst/>
                <a:gdLst>
                  <a:gd name="T0" fmla="*/ 27 w 87"/>
                  <a:gd name="T1" fmla="*/ 0 h 24"/>
                  <a:gd name="T2" fmla="*/ 26 w 87"/>
                  <a:gd name="T3" fmla="*/ 0 h 24"/>
                  <a:gd name="T4" fmla="*/ 7 w 87"/>
                  <a:gd name="T5" fmla="*/ 5 h 24"/>
                  <a:gd name="T6" fmla="*/ 6 w 87"/>
                  <a:gd name="T7" fmla="*/ 9 h 24"/>
                  <a:gd name="T8" fmla="*/ 5 w 87"/>
                  <a:gd name="T9" fmla="*/ 9 h 24"/>
                  <a:gd name="T10" fmla="*/ 0 w 87"/>
                  <a:gd name="T11" fmla="*/ 12 h 24"/>
                  <a:gd name="T12" fmla="*/ 6 w 87"/>
                  <a:gd name="T13" fmla="*/ 14 h 24"/>
                  <a:gd name="T14" fmla="*/ 7 w 87"/>
                  <a:gd name="T15" fmla="*/ 14 h 24"/>
                  <a:gd name="T16" fmla="*/ 18 w 87"/>
                  <a:gd name="T17" fmla="*/ 13 h 24"/>
                  <a:gd name="T18" fmla="*/ 26 w 87"/>
                  <a:gd name="T19" fmla="*/ 11 h 24"/>
                  <a:gd name="T20" fmla="*/ 28 w 87"/>
                  <a:gd name="T21" fmla="*/ 13 h 24"/>
                  <a:gd name="T22" fmla="*/ 33 w 87"/>
                  <a:gd name="T23" fmla="*/ 20 h 24"/>
                  <a:gd name="T24" fmla="*/ 34 w 87"/>
                  <a:gd name="T25" fmla="*/ 20 h 24"/>
                  <a:gd name="T26" fmla="*/ 40 w 87"/>
                  <a:gd name="T27" fmla="*/ 16 h 24"/>
                  <a:gd name="T28" fmla="*/ 42 w 87"/>
                  <a:gd name="T29" fmla="*/ 16 h 24"/>
                  <a:gd name="T30" fmla="*/ 46 w 87"/>
                  <a:gd name="T31" fmla="*/ 23 h 24"/>
                  <a:gd name="T32" fmla="*/ 51 w 87"/>
                  <a:gd name="T33" fmla="*/ 24 h 24"/>
                  <a:gd name="T34" fmla="*/ 56 w 87"/>
                  <a:gd name="T35" fmla="*/ 23 h 24"/>
                  <a:gd name="T36" fmla="*/ 63 w 87"/>
                  <a:gd name="T37" fmla="*/ 22 h 24"/>
                  <a:gd name="T38" fmla="*/ 69 w 87"/>
                  <a:gd name="T39" fmla="*/ 23 h 24"/>
                  <a:gd name="T40" fmla="*/ 79 w 87"/>
                  <a:gd name="T41" fmla="*/ 24 h 24"/>
                  <a:gd name="T42" fmla="*/ 82 w 87"/>
                  <a:gd name="T43" fmla="*/ 24 h 24"/>
                  <a:gd name="T44" fmla="*/ 86 w 87"/>
                  <a:gd name="T45" fmla="*/ 19 h 24"/>
                  <a:gd name="T46" fmla="*/ 87 w 87"/>
                  <a:gd name="T47" fmla="*/ 11 h 24"/>
                  <a:gd name="T48" fmla="*/ 84 w 87"/>
                  <a:gd name="T49" fmla="*/ 8 h 24"/>
                  <a:gd name="T50" fmla="*/ 83 w 87"/>
                  <a:gd name="T51" fmla="*/ 9 h 24"/>
                  <a:gd name="T52" fmla="*/ 78 w 87"/>
                  <a:gd name="T53" fmla="*/ 11 h 24"/>
                  <a:gd name="T54" fmla="*/ 76 w 87"/>
                  <a:gd name="T55" fmla="*/ 11 h 24"/>
                  <a:gd name="T56" fmla="*/ 70 w 87"/>
                  <a:gd name="T57" fmla="*/ 6 h 24"/>
                  <a:gd name="T58" fmla="*/ 69 w 87"/>
                  <a:gd name="T59" fmla="*/ 6 h 24"/>
                  <a:gd name="T60" fmla="*/ 62 w 87"/>
                  <a:gd name="T61" fmla="*/ 11 h 24"/>
                  <a:gd name="T62" fmla="*/ 58 w 87"/>
                  <a:gd name="T63" fmla="*/ 13 h 24"/>
                  <a:gd name="T64" fmla="*/ 57 w 87"/>
                  <a:gd name="T65" fmla="*/ 13 h 24"/>
                  <a:gd name="T66" fmla="*/ 49 w 87"/>
                  <a:gd name="T67" fmla="*/ 8 h 24"/>
                  <a:gd name="T68" fmla="*/ 35 w 87"/>
                  <a:gd name="T69" fmla="*/ 5 h 24"/>
                  <a:gd name="T70" fmla="*/ 27 w 87"/>
                  <a:gd name="T7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7" h="24">
                    <a:moveTo>
                      <a:pt x="27" y="0"/>
                    </a:moveTo>
                    <a:cubicBezTo>
                      <a:pt x="27" y="0"/>
                      <a:pt x="26" y="0"/>
                      <a:pt x="26" y="0"/>
                    </a:cubicBezTo>
                    <a:cubicBezTo>
                      <a:pt x="19" y="1"/>
                      <a:pt x="8" y="5"/>
                      <a:pt x="7" y="5"/>
                    </a:cubicBezTo>
                    <a:cubicBezTo>
                      <a:pt x="5" y="5"/>
                      <a:pt x="9" y="9"/>
                      <a:pt x="6" y="9"/>
                    </a:cubicBezTo>
                    <a:cubicBezTo>
                      <a:pt x="6" y="9"/>
                      <a:pt x="6" y="9"/>
                      <a:pt x="5" y="9"/>
                    </a:cubicBezTo>
                    <a:cubicBezTo>
                      <a:pt x="3" y="9"/>
                      <a:pt x="1" y="10"/>
                      <a:pt x="0" y="12"/>
                    </a:cubicBezTo>
                    <a:cubicBezTo>
                      <a:pt x="0" y="14"/>
                      <a:pt x="3" y="14"/>
                      <a:pt x="6" y="14"/>
                    </a:cubicBezTo>
                    <a:cubicBezTo>
                      <a:pt x="6" y="14"/>
                      <a:pt x="7" y="14"/>
                      <a:pt x="7" y="14"/>
                    </a:cubicBezTo>
                    <a:cubicBezTo>
                      <a:pt x="10" y="14"/>
                      <a:pt x="16" y="14"/>
                      <a:pt x="18" y="13"/>
                    </a:cubicBezTo>
                    <a:cubicBezTo>
                      <a:pt x="19" y="12"/>
                      <a:pt x="23" y="11"/>
                      <a:pt x="26" y="11"/>
                    </a:cubicBezTo>
                    <a:cubicBezTo>
                      <a:pt x="27" y="11"/>
                      <a:pt x="28" y="12"/>
                      <a:pt x="28" y="13"/>
                    </a:cubicBezTo>
                    <a:cubicBezTo>
                      <a:pt x="28" y="16"/>
                      <a:pt x="31" y="20"/>
                      <a:pt x="33" y="20"/>
                    </a:cubicBezTo>
                    <a:cubicBezTo>
                      <a:pt x="33" y="20"/>
                      <a:pt x="33" y="20"/>
                      <a:pt x="34" y="20"/>
                    </a:cubicBezTo>
                    <a:cubicBezTo>
                      <a:pt x="35" y="19"/>
                      <a:pt x="38" y="16"/>
                      <a:pt x="40" y="16"/>
                    </a:cubicBezTo>
                    <a:cubicBezTo>
                      <a:pt x="41" y="16"/>
                      <a:pt x="41" y="16"/>
                      <a:pt x="42" y="16"/>
                    </a:cubicBezTo>
                    <a:cubicBezTo>
                      <a:pt x="44" y="18"/>
                      <a:pt x="44" y="22"/>
                      <a:pt x="46" y="23"/>
                    </a:cubicBezTo>
                    <a:cubicBezTo>
                      <a:pt x="47" y="24"/>
                      <a:pt x="49" y="24"/>
                      <a:pt x="51" y="24"/>
                    </a:cubicBezTo>
                    <a:cubicBezTo>
                      <a:pt x="53" y="24"/>
                      <a:pt x="55" y="24"/>
                      <a:pt x="56" y="23"/>
                    </a:cubicBezTo>
                    <a:cubicBezTo>
                      <a:pt x="57" y="23"/>
                      <a:pt x="60" y="22"/>
                      <a:pt x="63" y="22"/>
                    </a:cubicBezTo>
                    <a:cubicBezTo>
                      <a:pt x="65" y="22"/>
                      <a:pt x="67" y="23"/>
                      <a:pt x="69" y="23"/>
                    </a:cubicBezTo>
                    <a:cubicBezTo>
                      <a:pt x="71" y="23"/>
                      <a:pt x="76" y="24"/>
                      <a:pt x="79" y="24"/>
                    </a:cubicBezTo>
                    <a:cubicBezTo>
                      <a:pt x="80" y="24"/>
                      <a:pt x="82" y="24"/>
                      <a:pt x="82" y="24"/>
                    </a:cubicBezTo>
                    <a:cubicBezTo>
                      <a:pt x="83" y="22"/>
                      <a:pt x="85" y="21"/>
                      <a:pt x="86" y="19"/>
                    </a:cubicBezTo>
                    <a:cubicBezTo>
                      <a:pt x="86" y="17"/>
                      <a:pt x="87" y="11"/>
                      <a:pt x="87" y="11"/>
                    </a:cubicBezTo>
                    <a:cubicBezTo>
                      <a:pt x="87" y="11"/>
                      <a:pt x="86" y="8"/>
                      <a:pt x="84" y="8"/>
                    </a:cubicBezTo>
                    <a:cubicBezTo>
                      <a:pt x="84" y="8"/>
                      <a:pt x="83" y="8"/>
                      <a:pt x="83" y="9"/>
                    </a:cubicBezTo>
                    <a:cubicBezTo>
                      <a:pt x="80" y="10"/>
                      <a:pt x="79" y="11"/>
                      <a:pt x="78" y="11"/>
                    </a:cubicBezTo>
                    <a:cubicBezTo>
                      <a:pt x="77" y="11"/>
                      <a:pt x="77" y="11"/>
                      <a:pt x="76" y="11"/>
                    </a:cubicBezTo>
                    <a:cubicBezTo>
                      <a:pt x="74" y="10"/>
                      <a:pt x="74" y="6"/>
                      <a:pt x="70" y="6"/>
                    </a:cubicBezTo>
                    <a:cubicBezTo>
                      <a:pt x="70" y="6"/>
                      <a:pt x="70" y="6"/>
                      <a:pt x="69" y="6"/>
                    </a:cubicBezTo>
                    <a:cubicBezTo>
                      <a:pt x="65" y="7"/>
                      <a:pt x="64" y="10"/>
                      <a:pt x="62" y="11"/>
                    </a:cubicBezTo>
                    <a:cubicBezTo>
                      <a:pt x="61" y="12"/>
                      <a:pt x="59" y="13"/>
                      <a:pt x="58" y="13"/>
                    </a:cubicBezTo>
                    <a:cubicBezTo>
                      <a:pt x="57" y="13"/>
                      <a:pt x="57" y="13"/>
                      <a:pt x="57" y="13"/>
                    </a:cubicBezTo>
                    <a:cubicBezTo>
                      <a:pt x="56" y="12"/>
                      <a:pt x="49" y="8"/>
                      <a:pt x="49" y="8"/>
                    </a:cubicBezTo>
                    <a:cubicBezTo>
                      <a:pt x="49" y="8"/>
                      <a:pt x="35" y="7"/>
                      <a:pt x="35" y="5"/>
                    </a:cubicBezTo>
                    <a:cubicBezTo>
                      <a:pt x="34" y="3"/>
                      <a:pt x="32" y="0"/>
                      <a:pt x="27" y="0"/>
                    </a:cubicBezTo>
                  </a:path>
                </a:pathLst>
              </a:custGeom>
              <a:solidFill>
                <a:srgbClr val="29AB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9" name="Freeform 21">
                <a:extLst>
                  <a:ext uri="{FF2B5EF4-FFF2-40B4-BE49-F238E27FC236}">
                    <a16:creationId xmlns:a16="http://schemas.microsoft.com/office/drawing/2014/main" id="{D018D931-D272-43C2-8DAB-35BC2F7E53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88382" y="3442590"/>
                <a:ext cx="70367" cy="39093"/>
              </a:xfrm>
              <a:custGeom>
                <a:avLst/>
                <a:gdLst>
                  <a:gd name="T0" fmla="*/ 16 w 20"/>
                  <a:gd name="T1" fmla="*/ 0 h 11"/>
                  <a:gd name="T2" fmla="*/ 3 w 20"/>
                  <a:gd name="T3" fmla="*/ 6 h 11"/>
                  <a:gd name="T4" fmla="*/ 3 w 20"/>
                  <a:gd name="T5" fmla="*/ 11 h 11"/>
                  <a:gd name="T6" fmla="*/ 10 w 20"/>
                  <a:gd name="T7" fmla="*/ 10 h 11"/>
                  <a:gd name="T8" fmla="*/ 12 w 20"/>
                  <a:gd name="T9" fmla="*/ 11 h 11"/>
                  <a:gd name="T10" fmla="*/ 15 w 20"/>
                  <a:gd name="T11" fmla="*/ 11 h 11"/>
                  <a:gd name="T12" fmla="*/ 18 w 20"/>
                  <a:gd name="T13" fmla="*/ 9 h 11"/>
                  <a:gd name="T14" fmla="*/ 16 w 20"/>
                  <a:gd name="T15" fmla="*/ 1 h 11"/>
                  <a:gd name="T16" fmla="*/ 16 w 20"/>
                  <a:gd name="T1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11">
                    <a:moveTo>
                      <a:pt x="16" y="0"/>
                    </a:moveTo>
                    <a:cubicBezTo>
                      <a:pt x="13" y="0"/>
                      <a:pt x="8" y="4"/>
                      <a:pt x="3" y="6"/>
                    </a:cubicBezTo>
                    <a:cubicBezTo>
                      <a:pt x="0" y="8"/>
                      <a:pt x="0" y="11"/>
                      <a:pt x="3" y="11"/>
                    </a:cubicBezTo>
                    <a:cubicBezTo>
                      <a:pt x="4" y="11"/>
                      <a:pt x="8" y="10"/>
                      <a:pt x="10" y="10"/>
                    </a:cubicBezTo>
                    <a:cubicBezTo>
                      <a:pt x="11" y="10"/>
                      <a:pt x="12" y="10"/>
                      <a:pt x="12" y="11"/>
                    </a:cubicBezTo>
                    <a:cubicBezTo>
                      <a:pt x="13" y="11"/>
                      <a:pt x="14" y="11"/>
                      <a:pt x="15" y="11"/>
                    </a:cubicBezTo>
                    <a:cubicBezTo>
                      <a:pt x="16" y="11"/>
                      <a:pt x="18" y="10"/>
                      <a:pt x="18" y="9"/>
                    </a:cubicBezTo>
                    <a:cubicBezTo>
                      <a:pt x="18" y="8"/>
                      <a:pt x="20" y="1"/>
                      <a:pt x="16" y="1"/>
                    </a:cubicBezTo>
                    <a:cubicBezTo>
                      <a:pt x="16" y="1"/>
                      <a:pt x="16" y="0"/>
                      <a:pt x="16" y="0"/>
                    </a:cubicBezTo>
                  </a:path>
                </a:pathLst>
              </a:custGeom>
              <a:solidFill>
                <a:srgbClr val="29AB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235" name="Oval 175">
                <a:extLst>
                  <a:ext uri="{FF2B5EF4-FFF2-40B4-BE49-F238E27FC236}">
                    <a16:creationId xmlns:a16="http://schemas.microsoft.com/office/drawing/2014/main" id="{050FFC0E-632B-4389-A80B-4777DF5897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82786" y="3247126"/>
                <a:ext cx="693240" cy="69324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236" name="Freeform 176">
                <a:extLst>
                  <a:ext uri="{FF2B5EF4-FFF2-40B4-BE49-F238E27FC236}">
                    <a16:creationId xmlns:a16="http://schemas.microsoft.com/office/drawing/2014/main" id="{AB267AFA-5A0D-4068-8074-51614020794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357398" y="3356585"/>
                <a:ext cx="344014" cy="416987"/>
              </a:xfrm>
              <a:custGeom>
                <a:avLst/>
                <a:gdLst>
                  <a:gd name="T0" fmla="*/ 90 w 98"/>
                  <a:gd name="T1" fmla="*/ 27 h 118"/>
                  <a:gd name="T2" fmla="*/ 98 w 98"/>
                  <a:gd name="T3" fmla="*/ 118 h 118"/>
                  <a:gd name="T4" fmla="*/ 0 w 98"/>
                  <a:gd name="T5" fmla="*/ 118 h 118"/>
                  <a:gd name="T6" fmla="*/ 9 w 98"/>
                  <a:gd name="T7" fmla="*/ 27 h 118"/>
                  <a:gd name="T8" fmla="*/ 30 w 98"/>
                  <a:gd name="T9" fmla="*/ 27 h 118"/>
                  <a:gd name="T10" fmla="*/ 49 w 98"/>
                  <a:gd name="T11" fmla="*/ 0 h 118"/>
                  <a:gd name="T12" fmla="*/ 68 w 98"/>
                  <a:gd name="T13" fmla="*/ 27 h 118"/>
                  <a:gd name="T14" fmla="*/ 90 w 98"/>
                  <a:gd name="T15" fmla="*/ 27 h 118"/>
                  <a:gd name="T16" fmla="*/ 31 w 98"/>
                  <a:gd name="T17" fmla="*/ 27 h 118"/>
                  <a:gd name="T18" fmla="*/ 67 w 98"/>
                  <a:gd name="T19" fmla="*/ 27 h 118"/>
                  <a:gd name="T20" fmla="*/ 49 w 98"/>
                  <a:gd name="T21" fmla="*/ 2 h 118"/>
                  <a:gd name="T22" fmla="*/ 31 w 98"/>
                  <a:gd name="T23" fmla="*/ 27 h 118"/>
                  <a:gd name="T24" fmla="*/ 67 w 98"/>
                  <a:gd name="T25" fmla="*/ 33 h 118"/>
                  <a:gd name="T26" fmla="*/ 65 w 98"/>
                  <a:gd name="T27" fmla="*/ 36 h 118"/>
                  <a:gd name="T28" fmla="*/ 67 w 98"/>
                  <a:gd name="T29" fmla="*/ 38 h 118"/>
                  <a:gd name="T30" fmla="*/ 67 w 98"/>
                  <a:gd name="T31" fmla="*/ 33 h 118"/>
                  <a:gd name="T32" fmla="*/ 31 w 98"/>
                  <a:gd name="T33" fmla="*/ 38 h 118"/>
                  <a:gd name="T34" fmla="*/ 33 w 98"/>
                  <a:gd name="T35" fmla="*/ 36 h 118"/>
                  <a:gd name="T36" fmla="*/ 31 w 98"/>
                  <a:gd name="T37" fmla="*/ 33 h 118"/>
                  <a:gd name="T38" fmla="*/ 31 w 98"/>
                  <a:gd name="T39" fmla="*/ 38 h 118"/>
                  <a:gd name="T40" fmla="*/ 30 w 98"/>
                  <a:gd name="T41" fmla="*/ 33 h 118"/>
                  <a:gd name="T42" fmla="*/ 28 w 98"/>
                  <a:gd name="T43" fmla="*/ 36 h 118"/>
                  <a:gd name="T44" fmla="*/ 30 w 98"/>
                  <a:gd name="T45" fmla="*/ 38 h 118"/>
                  <a:gd name="T46" fmla="*/ 30 w 98"/>
                  <a:gd name="T47" fmla="*/ 33 h 118"/>
                  <a:gd name="T48" fmla="*/ 68 w 98"/>
                  <a:gd name="T49" fmla="*/ 38 h 118"/>
                  <a:gd name="T50" fmla="*/ 70 w 98"/>
                  <a:gd name="T51" fmla="*/ 36 h 118"/>
                  <a:gd name="T52" fmla="*/ 69 w 98"/>
                  <a:gd name="T53" fmla="*/ 33 h 118"/>
                  <a:gd name="T54" fmla="*/ 68 w 98"/>
                  <a:gd name="T55" fmla="*/ 38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98" h="118">
                    <a:moveTo>
                      <a:pt x="90" y="27"/>
                    </a:moveTo>
                    <a:cubicBezTo>
                      <a:pt x="98" y="118"/>
                      <a:pt x="98" y="118"/>
                      <a:pt x="98" y="118"/>
                    </a:cubicBezTo>
                    <a:cubicBezTo>
                      <a:pt x="65" y="118"/>
                      <a:pt x="33" y="118"/>
                      <a:pt x="0" y="118"/>
                    </a:cubicBezTo>
                    <a:cubicBezTo>
                      <a:pt x="3" y="88"/>
                      <a:pt x="6" y="58"/>
                      <a:pt x="9" y="27"/>
                    </a:cubicBezTo>
                    <a:cubicBezTo>
                      <a:pt x="30" y="27"/>
                      <a:pt x="30" y="27"/>
                      <a:pt x="30" y="27"/>
                    </a:cubicBezTo>
                    <a:cubicBezTo>
                      <a:pt x="31" y="12"/>
                      <a:pt x="39" y="0"/>
                      <a:pt x="49" y="0"/>
                    </a:cubicBezTo>
                    <a:cubicBezTo>
                      <a:pt x="59" y="0"/>
                      <a:pt x="67" y="12"/>
                      <a:pt x="68" y="27"/>
                    </a:cubicBezTo>
                    <a:lnTo>
                      <a:pt x="90" y="27"/>
                    </a:lnTo>
                    <a:close/>
                    <a:moveTo>
                      <a:pt x="31" y="27"/>
                    </a:moveTo>
                    <a:cubicBezTo>
                      <a:pt x="67" y="27"/>
                      <a:pt x="67" y="27"/>
                      <a:pt x="67" y="27"/>
                    </a:cubicBezTo>
                    <a:cubicBezTo>
                      <a:pt x="66" y="13"/>
                      <a:pt x="58" y="2"/>
                      <a:pt x="49" y="2"/>
                    </a:cubicBezTo>
                    <a:cubicBezTo>
                      <a:pt x="40" y="2"/>
                      <a:pt x="33" y="13"/>
                      <a:pt x="31" y="27"/>
                    </a:cubicBezTo>
                    <a:close/>
                    <a:moveTo>
                      <a:pt x="67" y="33"/>
                    </a:moveTo>
                    <a:cubicBezTo>
                      <a:pt x="66" y="33"/>
                      <a:pt x="65" y="34"/>
                      <a:pt x="65" y="36"/>
                    </a:cubicBezTo>
                    <a:cubicBezTo>
                      <a:pt x="65" y="37"/>
                      <a:pt x="66" y="38"/>
                      <a:pt x="67" y="38"/>
                    </a:cubicBezTo>
                    <a:cubicBezTo>
                      <a:pt x="67" y="37"/>
                      <a:pt x="67" y="35"/>
                      <a:pt x="67" y="33"/>
                    </a:cubicBezTo>
                    <a:close/>
                    <a:moveTo>
                      <a:pt x="31" y="38"/>
                    </a:moveTo>
                    <a:cubicBezTo>
                      <a:pt x="32" y="38"/>
                      <a:pt x="33" y="37"/>
                      <a:pt x="33" y="36"/>
                    </a:cubicBezTo>
                    <a:cubicBezTo>
                      <a:pt x="33" y="34"/>
                      <a:pt x="32" y="33"/>
                      <a:pt x="31" y="33"/>
                    </a:cubicBezTo>
                    <a:cubicBezTo>
                      <a:pt x="31" y="35"/>
                      <a:pt x="31" y="37"/>
                      <a:pt x="31" y="38"/>
                    </a:cubicBezTo>
                    <a:close/>
                    <a:moveTo>
                      <a:pt x="30" y="33"/>
                    </a:moveTo>
                    <a:cubicBezTo>
                      <a:pt x="29" y="33"/>
                      <a:pt x="28" y="34"/>
                      <a:pt x="28" y="36"/>
                    </a:cubicBezTo>
                    <a:cubicBezTo>
                      <a:pt x="28" y="37"/>
                      <a:pt x="29" y="38"/>
                      <a:pt x="30" y="38"/>
                    </a:cubicBezTo>
                    <a:cubicBezTo>
                      <a:pt x="30" y="37"/>
                      <a:pt x="30" y="35"/>
                      <a:pt x="30" y="33"/>
                    </a:cubicBezTo>
                    <a:close/>
                    <a:moveTo>
                      <a:pt x="68" y="38"/>
                    </a:moveTo>
                    <a:cubicBezTo>
                      <a:pt x="70" y="38"/>
                      <a:pt x="70" y="37"/>
                      <a:pt x="70" y="36"/>
                    </a:cubicBezTo>
                    <a:cubicBezTo>
                      <a:pt x="70" y="34"/>
                      <a:pt x="70" y="33"/>
                      <a:pt x="69" y="33"/>
                    </a:cubicBezTo>
                    <a:cubicBezTo>
                      <a:pt x="69" y="35"/>
                      <a:pt x="68" y="37"/>
                      <a:pt x="68" y="38"/>
                    </a:cubicBezTo>
                    <a:close/>
                  </a:path>
                </a:pathLst>
              </a:custGeom>
              <a:solidFill>
                <a:srgbClr val="BE7D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</p:grp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6590F469-56C7-4D94-B0EA-24582070932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118865" y="4662275"/>
              <a:ext cx="693240" cy="690635"/>
              <a:chOff x="8118865" y="4662275"/>
              <a:chExt cx="693240" cy="690635"/>
            </a:xfrm>
          </p:grpSpPr>
          <p:sp>
            <p:nvSpPr>
              <p:cNvPr id="237" name="Oval 177">
                <a:extLst>
                  <a:ext uri="{FF2B5EF4-FFF2-40B4-BE49-F238E27FC236}">
                    <a16:creationId xmlns:a16="http://schemas.microsoft.com/office/drawing/2014/main" id="{D60A6DC7-6A84-4A6B-9F52-4DD2F4C8EA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18865" y="4662275"/>
                <a:ext cx="693240" cy="69063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239" name="Freeform 179">
                <a:extLst>
                  <a:ext uri="{FF2B5EF4-FFF2-40B4-BE49-F238E27FC236}">
                    <a16:creationId xmlns:a16="http://schemas.microsoft.com/office/drawing/2014/main" id="{69B06403-C43D-4C56-9327-A05100D9305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275235" y="4810826"/>
                <a:ext cx="456080" cy="362258"/>
              </a:xfrm>
              <a:custGeom>
                <a:avLst/>
                <a:gdLst>
                  <a:gd name="T0" fmla="*/ 85 w 129"/>
                  <a:gd name="T1" fmla="*/ 69 h 103"/>
                  <a:gd name="T2" fmla="*/ 19 w 129"/>
                  <a:gd name="T3" fmla="*/ 89 h 103"/>
                  <a:gd name="T4" fmla="*/ 30 w 129"/>
                  <a:gd name="T5" fmla="*/ 95 h 103"/>
                  <a:gd name="T6" fmla="*/ 77 w 129"/>
                  <a:gd name="T7" fmla="*/ 95 h 103"/>
                  <a:gd name="T8" fmla="*/ 90 w 129"/>
                  <a:gd name="T9" fmla="*/ 91 h 103"/>
                  <a:gd name="T10" fmla="*/ 128 w 129"/>
                  <a:gd name="T11" fmla="*/ 4 h 103"/>
                  <a:gd name="T12" fmla="*/ 98 w 129"/>
                  <a:gd name="T13" fmla="*/ 24 h 103"/>
                  <a:gd name="T14" fmla="*/ 93 w 129"/>
                  <a:gd name="T15" fmla="*/ 40 h 103"/>
                  <a:gd name="T16" fmla="*/ 96 w 129"/>
                  <a:gd name="T17" fmla="*/ 29 h 103"/>
                  <a:gd name="T18" fmla="*/ 71 w 129"/>
                  <a:gd name="T19" fmla="*/ 30 h 103"/>
                  <a:gd name="T20" fmla="*/ 67 w 129"/>
                  <a:gd name="T21" fmla="*/ 40 h 103"/>
                  <a:gd name="T22" fmla="*/ 67 w 129"/>
                  <a:gd name="T23" fmla="*/ 30 h 103"/>
                  <a:gd name="T24" fmla="*/ 47 w 129"/>
                  <a:gd name="T25" fmla="*/ 40 h 103"/>
                  <a:gd name="T26" fmla="*/ 55 w 129"/>
                  <a:gd name="T27" fmla="*/ 40 h 103"/>
                  <a:gd name="T28" fmla="*/ 35 w 129"/>
                  <a:gd name="T29" fmla="*/ 32 h 103"/>
                  <a:gd name="T30" fmla="*/ 31 w 129"/>
                  <a:gd name="T31" fmla="*/ 40 h 103"/>
                  <a:gd name="T32" fmla="*/ 31 w 129"/>
                  <a:gd name="T33" fmla="*/ 32 h 103"/>
                  <a:gd name="T34" fmla="*/ 9 w 129"/>
                  <a:gd name="T35" fmla="*/ 40 h 103"/>
                  <a:gd name="T36" fmla="*/ 19 w 129"/>
                  <a:gd name="T37" fmla="*/ 40 h 103"/>
                  <a:gd name="T38" fmla="*/ 23 w 129"/>
                  <a:gd name="T39" fmla="*/ 51 h 103"/>
                  <a:gd name="T40" fmla="*/ 19 w 129"/>
                  <a:gd name="T41" fmla="*/ 51 h 103"/>
                  <a:gd name="T42" fmla="*/ 19 w 129"/>
                  <a:gd name="T43" fmla="*/ 43 h 103"/>
                  <a:gd name="T44" fmla="*/ 55 w 129"/>
                  <a:gd name="T45" fmla="*/ 51 h 103"/>
                  <a:gd name="T46" fmla="*/ 55 w 129"/>
                  <a:gd name="T47" fmla="*/ 43 h 103"/>
                  <a:gd name="T48" fmla="*/ 35 w 129"/>
                  <a:gd name="T49" fmla="*/ 43 h 103"/>
                  <a:gd name="T50" fmla="*/ 31 w 129"/>
                  <a:gd name="T51" fmla="*/ 55 h 103"/>
                  <a:gd name="T52" fmla="*/ 23 w 129"/>
                  <a:gd name="T53" fmla="*/ 55 h 103"/>
                  <a:gd name="T54" fmla="*/ 15 w 129"/>
                  <a:gd name="T55" fmla="*/ 63 h 103"/>
                  <a:gd name="T56" fmla="*/ 19 w 129"/>
                  <a:gd name="T57" fmla="*/ 63 h 103"/>
                  <a:gd name="T58" fmla="*/ 59 w 129"/>
                  <a:gd name="T59" fmla="*/ 51 h 103"/>
                  <a:gd name="T60" fmla="*/ 55 w 129"/>
                  <a:gd name="T61" fmla="*/ 55 h 103"/>
                  <a:gd name="T62" fmla="*/ 47 w 129"/>
                  <a:gd name="T63" fmla="*/ 55 h 103"/>
                  <a:gd name="T64" fmla="*/ 35 w 129"/>
                  <a:gd name="T65" fmla="*/ 63 h 103"/>
                  <a:gd name="T66" fmla="*/ 43 w 129"/>
                  <a:gd name="T67" fmla="*/ 63 h 103"/>
                  <a:gd name="T68" fmla="*/ 71 w 129"/>
                  <a:gd name="T69" fmla="*/ 43 h 103"/>
                  <a:gd name="T70" fmla="*/ 79 w 129"/>
                  <a:gd name="T71" fmla="*/ 55 h 103"/>
                  <a:gd name="T72" fmla="*/ 71 w 129"/>
                  <a:gd name="T73" fmla="*/ 55 h 103"/>
                  <a:gd name="T74" fmla="*/ 59 w 129"/>
                  <a:gd name="T75" fmla="*/ 63 h 103"/>
                  <a:gd name="T76" fmla="*/ 67 w 129"/>
                  <a:gd name="T77" fmla="*/ 63 h 103"/>
                  <a:gd name="T78" fmla="*/ 83 w 129"/>
                  <a:gd name="T79" fmla="*/ 51 h 103"/>
                  <a:gd name="T80" fmla="*/ 88 w 129"/>
                  <a:gd name="T81" fmla="*/ 55 h 103"/>
                  <a:gd name="T82" fmla="*/ 83 w 129"/>
                  <a:gd name="T83" fmla="*/ 55 h 103"/>
                  <a:gd name="T84" fmla="*/ 87 w 129"/>
                  <a:gd name="T85" fmla="*/ 95 h 103"/>
                  <a:gd name="T86" fmla="*/ 84 w 129"/>
                  <a:gd name="T87" fmla="*/ 93 h 103"/>
                  <a:gd name="T88" fmla="*/ 21 w 129"/>
                  <a:gd name="T89" fmla="*/ 95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29" h="103">
                    <a:moveTo>
                      <a:pt x="0" y="29"/>
                    </a:moveTo>
                    <a:cubicBezTo>
                      <a:pt x="11" y="69"/>
                      <a:pt x="11" y="69"/>
                      <a:pt x="11" y="69"/>
                    </a:cubicBezTo>
                    <a:cubicBezTo>
                      <a:pt x="85" y="69"/>
                      <a:pt x="85" y="69"/>
                      <a:pt x="85" y="69"/>
                    </a:cubicBezTo>
                    <a:cubicBezTo>
                      <a:pt x="85" y="87"/>
                      <a:pt x="85" y="87"/>
                      <a:pt x="85" y="87"/>
                    </a:cubicBezTo>
                    <a:cubicBezTo>
                      <a:pt x="19" y="87"/>
                      <a:pt x="19" y="87"/>
                      <a:pt x="19" y="87"/>
                    </a:cubicBezTo>
                    <a:cubicBezTo>
                      <a:pt x="19" y="89"/>
                      <a:pt x="19" y="89"/>
                      <a:pt x="19" y="89"/>
                    </a:cubicBezTo>
                    <a:cubicBezTo>
                      <a:pt x="17" y="91"/>
                      <a:pt x="16" y="93"/>
                      <a:pt x="16" y="95"/>
                    </a:cubicBezTo>
                    <a:cubicBezTo>
                      <a:pt x="16" y="99"/>
                      <a:pt x="19" y="103"/>
                      <a:pt x="23" y="103"/>
                    </a:cubicBezTo>
                    <a:cubicBezTo>
                      <a:pt x="27" y="103"/>
                      <a:pt x="30" y="99"/>
                      <a:pt x="30" y="95"/>
                    </a:cubicBezTo>
                    <a:cubicBezTo>
                      <a:pt x="30" y="94"/>
                      <a:pt x="30" y="93"/>
                      <a:pt x="30" y="92"/>
                    </a:cubicBezTo>
                    <a:cubicBezTo>
                      <a:pt x="78" y="92"/>
                      <a:pt x="78" y="92"/>
                      <a:pt x="78" y="92"/>
                    </a:cubicBezTo>
                    <a:cubicBezTo>
                      <a:pt x="77" y="93"/>
                      <a:pt x="77" y="94"/>
                      <a:pt x="77" y="95"/>
                    </a:cubicBezTo>
                    <a:cubicBezTo>
                      <a:pt x="77" y="99"/>
                      <a:pt x="80" y="103"/>
                      <a:pt x="84" y="103"/>
                    </a:cubicBezTo>
                    <a:cubicBezTo>
                      <a:pt x="88" y="103"/>
                      <a:pt x="92" y="99"/>
                      <a:pt x="92" y="95"/>
                    </a:cubicBezTo>
                    <a:cubicBezTo>
                      <a:pt x="92" y="94"/>
                      <a:pt x="91" y="92"/>
                      <a:pt x="90" y="91"/>
                    </a:cubicBezTo>
                    <a:cubicBezTo>
                      <a:pt x="90" y="67"/>
                      <a:pt x="90" y="67"/>
                      <a:pt x="90" y="67"/>
                    </a:cubicBezTo>
                    <a:cubicBezTo>
                      <a:pt x="110" y="6"/>
                      <a:pt x="110" y="6"/>
                      <a:pt x="110" y="6"/>
                    </a:cubicBezTo>
                    <a:cubicBezTo>
                      <a:pt x="114" y="6"/>
                      <a:pt x="123" y="5"/>
                      <a:pt x="128" y="4"/>
                    </a:cubicBezTo>
                    <a:cubicBezTo>
                      <a:pt x="128" y="4"/>
                      <a:pt x="129" y="0"/>
                      <a:pt x="126" y="0"/>
                    </a:cubicBezTo>
                    <a:cubicBezTo>
                      <a:pt x="124" y="0"/>
                      <a:pt x="106" y="2"/>
                      <a:pt x="105" y="3"/>
                    </a:cubicBezTo>
                    <a:cubicBezTo>
                      <a:pt x="104" y="4"/>
                      <a:pt x="99" y="21"/>
                      <a:pt x="98" y="24"/>
                    </a:cubicBezTo>
                    <a:lnTo>
                      <a:pt x="0" y="29"/>
                    </a:lnTo>
                    <a:close/>
                    <a:moveTo>
                      <a:pt x="96" y="29"/>
                    </a:moveTo>
                    <a:cubicBezTo>
                      <a:pt x="93" y="40"/>
                      <a:pt x="93" y="40"/>
                      <a:pt x="93" y="40"/>
                    </a:cubicBezTo>
                    <a:cubicBezTo>
                      <a:pt x="83" y="40"/>
                      <a:pt x="83" y="40"/>
                      <a:pt x="83" y="40"/>
                    </a:cubicBezTo>
                    <a:cubicBezTo>
                      <a:pt x="83" y="29"/>
                      <a:pt x="83" y="29"/>
                      <a:pt x="83" y="29"/>
                    </a:cubicBezTo>
                    <a:lnTo>
                      <a:pt x="96" y="29"/>
                    </a:lnTo>
                    <a:close/>
                    <a:moveTo>
                      <a:pt x="79" y="40"/>
                    </a:moveTo>
                    <a:cubicBezTo>
                      <a:pt x="71" y="40"/>
                      <a:pt x="71" y="40"/>
                      <a:pt x="71" y="40"/>
                    </a:cubicBezTo>
                    <a:cubicBezTo>
                      <a:pt x="71" y="30"/>
                      <a:pt x="71" y="30"/>
                      <a:pt x="71" y="30"/>
                    </a:cubicBezTo>
                    <a:cubicBezTo>
                      <a:pt x="79" y="30"/>
                      <a:pt x="79" y="30"/>
                      <a:pt x="79" y="30"/>
                    </a:cubicBezTo>
                    <a:lnTo>
                      <a:pt x="79" y="40"/>
                    </a:lnTo>
                    <a:close/>
                    <a:moveTo>
                      <a:pt x="67" y="40"/>
                    </a:moveTo>
                    <a:cubicBezTo>
                      <a:pt x="59" y="40"/>
                      <a:pt x="59" y="40"/>
                      <a:pt x="59" y="40"/>
                    </a:cubicBezTo>
                    <a:cubicBezTo>
                      <a:pt x="59" y="31"/>
                      <a:pt x="59" y="31"/>
                      <a:pt x="59" y="31"/>
                    </a:cubicBezTo>
                    <a:cubicBezTo>
                      <a:pt x="67" y="30"/>
                      <a:pt x="67" y="30"/>
                      <a:pt x="67" y="30"/>
                    </a:cubicBezTo>
                    <a:lnTo>
                      <a:pt x="67" y="40"/>
                    </a:lnTo>
                    <a:close/>
                    <a:moveTo>
                      <a:pt x="55" y="40"/>
                    </a:moveTo>
                    <a:cubicBezTo>
                      <a:pt x="47" y="40"/>
                      <a:pt x="47" y="40"/>
                      <a:pt x="47" y="40"/>
                    </a:cubicBezTo>
                    <a:cubicBezTo>
                      <a:pt x="47" y="31"/>
                      <a:pt x="47" y="31"/>
                      <a:pt x="47" y="31"/>
                    </a:cubicBezTo>
                    <a:cubicBezTo>
                      <a:pt x="55" y="31"/>
                      <a:pt x="55" y="31"/>
                      <a:pt x="55" y="31"/>
                    </a:cubicBezTo>
                    <a:lnTo>
                      <a:pt x="55" y="40"/>
                    </a:lnTo>
                    <a:close/>
                    <a:moveTo>
                      <a:pt x="43" y="40"/>
                    </a:moveTo>
                    <a:cubicBezTo>
                      <a:pt x="35" y="40"/>
                      <a:pt x="35" y="40"/>
                      <a:pt x="35" y="40"/>
                    </a:cubicBezTo>
                    <a:cubicBezTo>
                      <a:pt x="35" y="32"/>
                      <a:pt x="35" y="32"/>
                      <a:pt x="35" y="32"/>
                    </a:cubicBezTo>
                    <a:cubicBezTo>
                      <a:pt x="43" y="32"/>
                      <a:pt x="43" y="32"/>
                      <a:pt x="43" y="32"/>
                    </a:cubicBezTo>
                    <a:lnTo>
                      <a:pt x="43" y="40"/>
                    </a:lnTo>
                    <a:close/>
                    <a:moveTo>
                      <a:pt x="31" y="40"/>
                    </a:moveTo>
                    <a:cubicBezTo>
                      <a:pt x="23" y="40"/>
                      <a:pt x="23" y="40"/>
                      <a:pt x="23" y="40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31" y="32"/>
                      <a:pt x="31" y="32"/>
                      <a:pt x="31" y="32"/>
                    </a:cubicBezTo>
                    <a:lnTo>
                      <a:pt x="31" y="40"/>
                    </a:lnTo>
                    <a:close/>
                    <a:moveTo>
                      <a:pt x="19" y="40"/>
                    </a:moveTo>
                    <a:cubicBezTo>
                      <a:pt x="9" y="40"/>
                      <a:pt x="9" y="40"/>
                      <a:pt x="9" y="40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9" y="33"/>
                      <a:pt x="19" y="33"/>
                      <a:pt x="19" y="33"/>
                    </a:cubicBezTo>
                    <a:lnTo>
                      <a:pt x="19" y="40"/>
                    </a:lnTo>
                    <a:close/>
                    <a:moveTo>
                      <a:pt x="31" y="43"/>
                    </a:moveTo>
                    <a:cubicBezTo>
                      <a:pt x="31" y="51"/>
                      <a:pt x="31" y="51"/>
                      <a:pt x="31" y="51"/>
                    </a:cubicBezTo>
                    <a:cubicBezTo>
                      <a:pt x="23" y="51"/>
                      <a:pt x="23" y="51"/>
                      <a:pt x="23" y="51"/>
                    </a:cubicBezTo>
                    <a:cubicBezTo>
                      <a:pt x="23" y="43"/>
                      <a:pt x="23" y="43"/>
                      <a:pt x="23" y="43"/>
                    </a:cubicBezTo>
                    <a:lnTo>
                      <a:pt x="31" y="43"/>
                    </a:lnTo>
                    <a:close/>
                    <a:moveTo>
                      <a:pt x="19" y="51"/>
                    </a:moveTo>
                    <a:cubicBezTo>
                      <a:pt x="12" y="51"/>
                      <a:pt x="12" y="51"/>
                      <a:pt x="12" y="51"/>
                    </a:cubicBezTo>
                    <a:cubicBezTo>
                      <a:pt x="10" y="43"/>
                      <a:pt x="10" y="43"/>
                      <a:pt x="10" y="43"/>
                    </a:cubicBezTo>
                    <a:cubicBezTo>
                      <a:pt x="19" y="43"/>
                      <a:pt x="19" y="43"/>
                      <a:pt x="19" y="43"/>
                    </a:cubicBezTo>
                    <a:lnTo>
                      <a:pt x="19" y="51"/>
                    </a:lnTo>
                    <a:close/>
                    <a:moveTo>
                      <a:pt x="55" y="43"/>
                    </a:moveTo>
                    <a:cubicBezTo>
                      <a:pt x="55" y="51"/>
                      <a:pt x="55" y="51"/>
                      <a:pt x="55" y="51"/>
                    </a:cubicBezTo>
                    <a:cubicBezTo>
                      <a:pt x="47" y="51"/>
                      <a:pt x="47" y="51"/>
                      <a:pt x="47" y="51"/>
                    </a:cubicBezTo>
                    <a:cubicBezTo>
                      <a:pt x="47" y="43"/>
                      <a:pt x="47" y="43"/>
                      <a:pt x="47" y="43"/>
                    </a:cubicBezTo>
                    <a:lnTo>
                      <a:pt x="55" y="43"/>
                    </a:lnTo>
                    <a:close/>
                    <a:moveTo>
                      <a:pt x="43" y="51"/>
                    </a:moveTo>
                    <a:cubicBezTo>
                      <a:pt x="35" y="51"/>
                      <a:pt x="35" y="51"/>
                      <a:pt x="35" y="51"/>
                    </a:cubicBezTo>
                    <a:cubicBezTo>
                      <a:pt x="35" y="43"/>
                      <a:pt x="35" y="43"/>
                      <a:pt x="35" y="43"/>
                    </a:cubicBezTo>
                    <a:cubicBezTo>
                      <a:pt x="43" y="43"/>
                      <a:pt x="43" y="43"/>
                      <a:pt x="43" y="43"/>
                    </a:cubicBezTo>
                    <a:lnTo>
                      <a:pt x="43" y="51"/>
                    </a:lnTo>
                    <a:close/>
                    <a:moveTo>
                      <a:pt x="31" y="55"/>
                    </a:moveTo>
                    <a:cubicBezTo>
                      <a:pt x="31" y="63"/>
                      <a:pt x="31" y="63"/>
                      <a:pt x="31" y="63"/>
                    </a:cubicBezTo>
                    <a:cubicBezTo>
                      <a:pt x="23" y="63"/>
                      <a:pt x="23" y="63"/>
                      <a:pt x="23" y="63"/>
                    </a:cubicBezTo>
                    <a:cubicBezTo>
                      <a:pt x="23" y="55"/>
                      <a:pt x="23" y="55"/>
                      <a:pt x="23" y="55"/>
                    </a:cubicBezTo>
                    <a:lnTo>
                      <a:pt x="31" y="55"/>
                    </a:lnTo>
                    <a:close/>
                    <a:moveTo>
                      <a:pt x="19" y="63"/>
                    </a:moveTo>
                    <a:cubicBezTo>
                      <a:pt x="15" y="63"/>
                      <a:pt x="15" y="63"/>
                      <a:pt x="15" y="63"/>
                    </a:cubicBezTo>
                    <a:cubicBezTo>
                      <a:pt x="13" y="55"/>
                      <a:pt x="13" y="55"/>
                      <a:pt x="13" y="55"/>
                    </a:cubicBezTo>
                    <a:cubicBezTo>
                      <a:pt x="19" y="55"/>
                      <a:pt x="19" y="55"/>
                      <a:pt x="19" y="55"/>
                    </a:cubicBezTo>
                    <a:lnTo>
                      <a:pt x="19" y="63"/>
                    </a:lnTo>
                    <a:close/>
                    <a:moveTo>
                      <a:pt x="67" y="43"/>
                    </a:moveTo>
                    <a:cubicBezTo>
                      <a:pt x="67" y="51"/>
                      <a:pt x="67" y="51"/>
                      <a:pt x="67" y="51"/>
                    </a:cubicBezTo>
                    <a:cubicBezTo>
                      <a:pt x="59" y="51"/>
                      <a:pt x="59" y="51"/>
                      <a:pt x="59" y="51"/>
                    </a:cubicBezTo>
                    <a:cubicBezTo>
                      <a:pt x="59" y="43"/>
                      <a:pt x="59" y="43"/>
                      <a:pt x="59" y="43"/>
                    </a:cubicBezTo>
                    <a:lnTo>
                      <a:pt x="67" y="43"/>
                    </a:lnTo>
                    <a:close/>
                    <a:moveTo>
                      <a:pt x="55" y="55"/>
                    </a:moveTo>
                    <a:cubicBezTo>
                      <a:pt x="55" y="63"/>
                      <a:pt x="55" y="63"/>
                      <a:pt x="55" y="63"/>
                    </a:cubicBezTo>
                    <a:cubicBezTo>
                      <a:pt x="47" y="63"/>
                      <a:pt x="47" y="63"/>
                      <a:pt x="47" y="63"/>
                    </a:cubicBezTo>
                    <a:cubicBezTo>
                      <a:pt x="47" y="55"/>
                      <a:pt x="47" y="55"/>
                      <a:pt x="47" y="55"/>
                    </a:cubicBezTo>
                    <a:lnTo>
                      <a:pt x="55" y="55"/>
                    </a:lnTo>
                    <a:close/>
                    <a:moveTo>
                      <a:pt x="43" y="63"/>
                    </a:moveTo>
                    <a:cubicBezTo>
                      <a:pt x="35" y="63"/>
                      <a:pt x="35" y="63"/>
                      <a:pt x="35" y="63"/>
                    </a:cubicBezTo>
                    <a:cubicBezTo>
                      <a:pt x="35" y="55"/>
                      <a:pt x="35" y="55"/>
                      <a:pt x="35" y="55"/>
                    </a:cubicBezTo>
                    <a:cubicBezTo>
                      <a:pt x="43" y="55"/>
                      <a:pt x="43" y="55"/>
                      <a:pt x="43" y="55"/>
                    </a:cubicBezTo>
                    <a:lnTo>
                      <a:pt x="43" y="63"/>
                    </a:lnTo>
                    <a:close/>
                    <a:moveTo>
                      <a:pt x="79" y="51"/>
                    </a:moveTo>
                    <a:cubicBezTo>
                      <a:pt x="71" y="51"/>
                      <a:pt x="71" y="51"/>
                      <a:pt x="71" y="51"/>
                    </a:cubicBezTo>
                    <a:cubicBezTo>
                      <a:pt x="71" y="43"/>
                      <a:pt x="71" y="43"/>
                      <a:pt x="71" y="43"/>
                    </a:cubicBezTo>
                    <a:cubicBezTo>
                      <a:pt x="79" y="43"/>
                      <a:pt x="79" y="43"/>
                      <a:pt x="79" y="43"/>
                    </a:cubicBezTo>
                    <a:lnTo>
                      <a:pt x="79" y="51"/>
                    </a:lnTo>
                    <a:close/>
                    <a:moveTo>
                      <a:pt x="79" y="55"/>
                    </a:moveTo>
                    <a:cubicBezTo>
                      <a:pt x="79" y="63"/>
                      <a:pt x="79" y="63"/>
                      <a:pt x="79" y="63"/>
                    </a:cubicBezTo>
                    <a:cubicBezTo>
                      <a:pt x="71" y="63"/>
                      <a:pt x="71" y="63"/>
                      <a:pt x="71" y="63"/>
                    </a:cubicBezTo>
                    <a:cubicBezTo>
                      <a:pt x="71" y="55"/>
                      <a:pt x="71" y="55"/>
                      <a:pt x="71" y="55"/>
                    </a:cubicBezTo>
                    <a:lnTo>
                      <a:pt x="79" y="55"/>
                    </a:lnTo>
                    <a:close/>
                    <a:moveTo>
                      <a:pt x="67" y="63"/>
                    </a:moveTo>
                    <a:cubicBezTo>
                      <a:pt x="59" y="63"/>
                      <a:pt x="59" y="63"/>
                      <a:pt x="59" y="63"/>
                    </a:cubicBezTo>
                    <a:cubicBezTo>
                      <a:pt x="59" y="55"/>
                      <a:pt x="59" y="55"/>
                      <a:pt x="59" y="55"/>
                    </a:cubicBezTo>
                    <a:cubicBezTo>
                      <a:pt x="67" y="55"/>
                      <a:pt x="67" y="55"/>
                      <a:pt x="67" y="55"/>
                    </a:cubicBezTo>
                    <a:lnTo>
                      <a:pt x="67" y="63"/>
                    </a:lnTo>
                    <a:close/>
                    <a:moveTo>
                      <a:pt x="92" y="43"/>
                    </a:moveTo>
                    <a:cubicBezTo>
                      <a:pt x="89" y="51"/>
                      <a:pt x="89" y="51"/>
                      <a:pt x="89" y="51"/>
                    </a:cubicBezTo>
                    <a:cubicBezTo>
                      <a:pt x="83" y="51"/>
                      <a:pt x="83" y="51"/>
                      <a:pt x="83" y="51"/>
                    </a:cubicBezTo>
                    <a:cubicBezTo>
                      <a:pt x="83" y="43"/>
                      <a:pt x="83" y="43"/>
                      <a:pt x="83" y="43"/>
                    </a:cubicBezTo>
                    <a:lnTo>
                      <a:pt x="92" y="43"/>
                    </a:lnTo>
                    <a:close/>
                    <a:moveTo>
                      <a:pt x="88" y="55"/>
                    </a:moveTo>
                    <a:cubicBezTo>
                      <a:pt x="85" y="63"/>
                      <a:pt x="85" y="63"/>
                      <a:pt x="85" y="63"/>
                    </a:cubicBezTo>
                    <a:cubicBezTo>
                      <a:pt x="83" y="63"/>
                      <a:pt x="83" y="63"/>
                      <a:pt x="83" y="63"/>
                    </a:cubicBezTo>
                    <a:cubicBezTo>
                      <a:pt x="83" y="55"/>
                      <a:pt x="83" y="55"/>
                      <a:pt x="83" y="55"/>
                    </a:cubicBezTo>
                    <a:lnTo>
                      <a:pt x="88" y="55"/>
                    </a:lnTo>
                    <a:close/>
                    <a:moveTo>
                      <a:pt x="84" y="93"/>
                    </a:moveTo>
                    <a:cubicBezTo>
                      <a:pt x="86" y="93"/>
                      <a:pt x="87" y="94"/>
                      <a:pt x="87" y="95"/>
                    </a:cubicBezTo>
                    <a:cubicBezTo>
                      <a:pt x="87" y="97"/>
                      <a:pt x="86" y="98"/>
                      <a:pt x="84" y="98"/>
                    </a:cubicBezTo>
                    <a:cubicBezTo>
                      <a:pt x="83" y="98"/>
                      <a:pt x="82" y="97"/>
                      <a:pt x="82" y="95"/>
                    </a:cubicBezTo>
                    <a:cubicBezTo>
                      <a:pt x="82" y="94"/>
                      <a:pt x="83" y="93"/>
                      <a:pt x="84" y="93"/>
                    </a:cubicBezTo>
                    <a:close/>
                    <a:moveTo>
                      <a:pt x="25" y="95"/>
                    </a:moveTo>
                    <a:cubicBezTo>
                      <a:pt x="25" y="97"/>
                      <a:pt x="24" y="98"/>
                      <a:pt x="23" y="98"/>
                    </a:cubicBezTo>
                    <a:cubicBezTo>
                      <a:pt x="22" y="98"/>
                      <a:pt x="21" y="97"/>
                      <a:pt x="21" y="95"/>
                    </a:cubicBezTo>
                    <a:cubicBezTo>
                      <a:pt x="21" y="94"/>
                      <a:pt x="22" y="93"/>
                      <a:pt x="23" y="93"/>
                    </a:cubicBezTo>
                    <a:cubicBezTo>
                      <a:pt x="24" y="93"/>
                      <a:pt x="25" y="94"/>
                      <a:pt x="25" y="95"/>
                    </a:cubicBezTo>
                    <a:close/>
                  </a:path>
                </a:pathLst>
              </a:custGeom>
              <a:solidFill>
                <a:srgbClr val="22B5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419DF37E-F8F6-46C1-8C61-DF2BFEE6C9A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465787" y="2475701"/>
              <a:ext cx="698453" cy="695847"/>
              <a:chOff x="5465787" y="2475701"/>
              <a:chExt cx="698453" cy="695847"/>
            </a:xfrm>
          </p:grpSpPr>
          <p:sp>
            <p:nvSpPr>
              <p:cNvPr id="238" name="Oval 178">
                <a:extLst>
                  <a:ext uri="{FF2B5EF4-FFF2-40B4-BE49-F238E27FC236}">
                    <a16:creationId xmlns:a16="http://schemas.microsoft.com/office/drawing/2014/main" id="{5A52F17A-1EF8-4429-9411-A9449C3FC59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787" y="2475701"/>
                <a:ext cx="698453" cy="69584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240" name="Freeform 180">
                <a:extLst>
                  <a:ext uri="{FF2B5EF4-FFF2-40B4-BE49-F238E27FC236}">
                    <a16:creationId xmlns:a16="http://schemas.microsoft.com/office/drawing/2014/main" id="{09FC0443-2380-4B4A-A947-37BB368C76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53431" y="2751955"/>
                <a:ext cx="205888" cy="273648"/>
              </a:xfrm>
              <a:custGeom>
                <a:avLst/>
                <a:gdLst>
                  <a:gd name="T0" fmla="*/ 23 w 58"/>
                  <a:gd name="T1" fmla="*/ 37 h 78"/>
                  <a:gd name="T2" fmla="*/ 0 w 58"/>
                  <a:gd name="T3" fmla="*/ 76 h 78"/>
                  <a:gd name="T4" fmla="*/ 0 w 58"/>
                  <a:gd name="T5" fmla="*/ 78 h 78"/>
                  <a:gd name="T6" fmla="*/ 58 w 58"/>
                  <a:gd name="T7" fmla="*/ 78 h 78"/>
                  <a:gd name="T8" fmla="*/ 58 w 58"/>
                  <a:gd name="T9" fmla="*/ 76 h 78"/>
                  <a:gd name="T10" fmla="*/ 35 w 58"/>
                  <a:gd name="T11" fmla="*/ 37 h 78"/>
                  <a:gd name="T12" fmla="*/ 48 w 58"/>
                  <a:gd name="T13" fmla="*/ 19 h 78"/>
                  <a:gd name="T14" fmla="*/ 29 w 58"/>
                  <a:gd name="T15" fmla="*/ 0 h 78"/>
                  <a:gd name="T16" fmla="*/ 10 w 58"/>
                  <a:gd name="T17" fmla="*/ 19 h 78"/>
                  <a:gd name="T18" fmla="*/ 23 w 58"/>
                  <a:gd name="T19" fmla="*/ 37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" h="78">
                    <a:moveTo>
                      <a:pt x="23" y="37"/>
                    </a:moveTo>
                    <a:cubicBezTo>
                      <a:pt x="10" y="41"/>
                      <a:pt x="0" y="57"/>
                      <a:pt x="0" y="76"/>
                    </a:cubicBezTo>
                    <a:cubicBezTo>
                      <a:pt x="0" y="77"/>
                      <a:pt x="0" y="77"/>
                      <a:pt x="0" y="78"/>
                    </a:cubicBezTo>
                    <a:cubicBezTo>
                      <a:pt x="58" y="78"/>
                      <a:pt x="58" y="78"/>
                      <a:pt x="58" y="78"/>
                    </a:cubicBezTo>
                    <a:cubicBezTo>
                      <a:pt x="58" y="77"/>
                      <a:pt x="58" y="77"/>
                      <a:pt x="58" y="76"/>
                    </a:cubicBezTo>
                    <a:cubicBezTo>
                      <a:pt x="58" y="57"/>
                      <a:pt x="48" y="41"/>
                      <a:pt x="35" y="37"/>
                    </a:cubicBezTo>
                    <a:cubicBezTo>
                      <a:pt x="43" y="34"/>
                      <a:pt x="48" y="27"/>
                      <a:pt x="48" y="19"/>
                    </a:cubicBezTo>
                    <a:cubicBezTo>
                      <a:pt x="48" y="9"/>
                      <a:pt x="40" y="0"/>
                      <a:pt x="29" y="0"/>
                    </a:cubicBezTo>
                    <a:cubicBezTo>
                      <a:pt x="18" y="0"/>
                      <a:pt x="10" y="9"/>
                      <a:pt x="10" y="19"/>
                    </a:cubicBezTo>
                    <a:cubicBezTo>
                      <a:pt x="10" y="27"/>
                      <a:pt x="15" y="34"/>
                      <a:pt x="23" y="37"/>
                    </a:cubicBezTo>
                    <a:close/>
                  </a:path>
                </a:pathLst>
              </a:custGeom>
              <a:solidFill>
                <a:srgbClr val="8CC6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241" name="Freeform 181">
                <a:extLst>
                  <a:ext uri="{FF2B5EF4-FFF2-40B4-BE49-F238E27FC236}">
                    <a16:creationId xmlns:a16="http://schemas.microsoft.com/office/drawing/2014/main" id="{05ABD022-CC58-4942-8636-52019ECD0ED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752466" y="2592979"/>
                <a:ext cx="291891" cy="239767"/>
              </a:xfrm>
              <a:custGeom>
                <a:avLst/>
                <a:gdLst>
                  <a:gd name="T0" fmla="*/ 11 w 82"/>
                  <a:gd name="T1" fmla="*/ 8 h 68"/>
                  <a:gd name="T2" fmla="*/ 0 w 82"/>
                  <a:gd name="T3" fmla="*/ 25 h 68"/>
                  <a:gd name="T4" fmla="*/ 28 w 82"/>
                  <a:gd name="T5" fmla="*/ 49 h 68"/>
                  <a:gd name="T6" fmla="*/ 31 w 82"/>
                  <a:gd name="T7" fmla="*/ 50 h 68"/>
                  <a:gd name="T8" fmla="*/ 31 w 82"/>
                  <a:gd name="T9" fmla="*/ 54 h 68"/>
                  <a:gd name="T10" fmla="*/ 25 w 82"/>
                  <a:gd name="T11" fmla="*/ 68 h 68"/>
                  <a:gd name="T12" fmla="*/ 51 w 82"/>
                  <a:gd name="T13" fmla="*/ 51 h 68"/>
                  <a:gd name="T14" fmla="*/ 52 w 82"/>
                  <a:gd name="T15" fmla="*/ 50 h 68"/>
                  <a:gd name="T16" fmla="*/ 53 w 82"/>
                  <a:gd name="T17" fmla="*/ 50 h 68"/>
                  <a:gd name="T18" fmla="*/ 82 w 82"/>
                  <a:gd name="T19" fmla="*/ 25 h 68"/>
                  <a:gd name="T20" fmla="*/ 71 w 82"/>
                  <a:gd name="T21" fmla="*/ 8 h 68"/>
                  <a:gd name="T22" fmla="*/ 41 w 82"/>
                  <a:gd name="T23" fmla="*/ 0 h 68"/>
                  <a:gd name="T24" fmla="*/ 41 w 82"/>
                  <a:gd name="T25" fmla="*/ 0 h 68"/>
                  <a:gd name="T26" fmla="*/ 11 w 82"/>
                  <a:gd name="T27" fmla="*/ 8 h 68"/>
                  <a:gd name="T28" fmla="*/ 18 w 82"/>
                  <a:gd name="T29" fmla="*/ 29 h 68"/>
                  <a:gd name="T30" fmla="*/ 67 w 82"/>
                  <a:gd name="T31" fmla="*/ 29 h 68"/>
                  <a:gd name="T32" fmla="*/ 69 w 82"/>
                  <a:gd name="T33" fmla="*/ 31 h 68"/>
                  <a:gd name="T34" fmla="*/ 67 w 82"/>
                  <a:gd name="T35" fmla="*/ 33 h 68"/>
                  <a:gd name="T36" fmla="*/ 18 w 82"/>
                  <a:gd name="T37" fmla="*/ 33 h 68"/>
                  <a:gd name="T38" fmla="*/ 16 w 82"/>
                  <a:gd name="T39" fmla="*/ 31 h 68"/>
                  <a:gd name="T40" fmla="*/ 18 w 82"/>
                  <a:gd name="T41" fmla="*/ 29 h 68"/>
                  <a:gd name="T42" fmla="*/ 18 w 82"/>
                  <a:gd name="T43" fmla="*/ 15 h 68"/>
                  <a:gd name="T44" fmla="*/ 67 w 82"/>
                  <a:gd name="T45" fmla="*/ 15 h 68"/>
                  <a:gd name="T46" fmla="*/ 69 w 82"/>
                  <a:gd name="T47" fmla="*/ 17 h 68"/>
                  <a:gd name="T48" fmla="*/ 67 w 82"/>
                  <a:gd name="T49" fmla="*/ 19 h 68"/>
                  <a:gd name="T50" fmla="*/ 18 w 82"/>
                  <a:gd name="T51" fmla="*/ 19 h 68"/>
                  <a:gd name="T52" fmla="*/ 16 w 82"/>
                  <a:gd name="T53" fmla="*/ 17 h 68"/>
                  <a:gd name="T54" fmla="*/ 18 w 82"/>
                  <a:gd name="T55" fmla="*/ 15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82" h="68">
                    <a:moveTo>
                      <a:pt x="11" y="8"/>
                    </a:moveTo>
                    <a:cubicBezTo>
                      <a:pt x="4" y="13"/>
                      <a:pt x="0" y="19"/>
                      <a:pt x="0" y="25"/>
                    </a:cubicBezTo>
                    <a:cubicBezTo>
                      <a:pt x="0" y="35"/>
                      <a:pt x="11" y="46"/>
                      <a:pt x="28" y="49"/>
                    </a:cubicBezTo>
                    <a:cubicBezTo>
                      <a:pt x="31" y="50"/>
                      <a:pt x="31" y="50"/>
                      <a:pt x="31" y="50"/>
                    </a:cubicBezTo>
                    <a:cubicBezTo>
                      <a:pt x="31" y="54"/>
                      <a:pt x="31" y="54"/>
                      <a:pt x="31" y="54"/>
                    </a:cubicBezTo>
                    <a:cubicBezTo>
                      <a:pt x="31" y="57"/>
                      <a:pt x="29" y="63"/>
                      <a:pt x="25" y="68"/>
                    </a:cubicBezTo>
                    <a:cubicBezTo>
                      <a:pt x="33" y="65"/>
                      <a:pt x="42" y="60"/>
                      <a:pt x="51" y="51"/>
                    </a:cubicBezTo>
                    <a:cubicBezTo>
                      <a:pt x="52" y="50"/>
                      <a:pt x="52" y="50"/>
                      <a:pt x="52" y="50"/>
                    </a:cubicBezTo>
                    <a:cubicBezTo>
                      <a:pt x="53" y="50"/>
                      <a:pt x="53" y="50"/>
                      <a:pt x="53" y="50"/>
                    </a:cubicBezTo>
                    <a:cubicBezTo>
                      <a:pt x="71" y="46"/>
                      <a:pt x="82" y="36"/>
                      <a:pt x="82" y="25"/>
                    </a:cubicBezTo>
                    <a:cubicBezTo>
                      <a:pt x="82" y="19"/>
                      <a:pt x="78" y="13"/>
                      <a:pt x="71" y="8"/>
                    </a:cubicBezTo>
                    <a:cubicBezTo>
                      <a:pt x="63" y="3"/>
                      <a:pt x="53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29" y="0"/>
                      <a:pt x="19" y="3"/>
                      <a:pt x="11" y="8"/>
                    </a:cubicBezTo>
                    <a:close/>
                    <a:moveTo>
                      <a:pt x="18" y="29"/>
                    </a:moveTo>
                    <a:cubicBezTo>
                      <a:pt x="67" y="29"/>
                      <a:pt x="67" y="29"/>
                      <a:pt x="67" y="29"/>
                    </a:cubicBezTo>
                    <a:cubicBezTo>
                      <a:pt x="68" y="29"/>
                      <a:pt x="69" y="30"/>
                      <a:pt x="69" y="31"/>
                    </a:cubicBezTo>
                    <a:cubicBezTo>
                      <a:pt x="69" y="32"/>
                      <a:pt x="68" y="33"/>
                      <a:pt x="67" y="33"/>
                    </a:cubicBezTo>
                    <a:cubicBezTo>
                      <a:pt x="18" y="33"/>
                      <a:pt x="18" y="33"/>
                      <a:pt x="18" y="33"/>
                    </a:cubicBezTo>
                    <a:cubicBezTo>
                      <a:pt x="17" y="33"/>
                      <a:pt x="16" y="32"/>
                      <a:pt x="16" y="31"/>
                    </a:cubicBezTo>
                    <a:cubicBezTo>
                      <a:pt x="16" y="30"/>
                      <a:pt x="17" y="29"/>
                      <a:pt x="18" y="29"/>
                    </a:cubicBezTo>
                    <a:close/>
                    <a:moveTo>
                      <a:pt x="18" y="15"/>
                    </a:moveTo>
                    <a:cubicBezTo>
                      <a:pt x="67" y="15"/>
                      <a:pt x="67" y="15"/>
                      <a:pt x="67" y="15"/>
                    </a:cubicBezTo>
                    <a:cubicBezTo>
                      <a:pt x="68" y="15"/>
                      <a:pt x="69" y="16"/>
                      <a:pt x="69" y="17"/>
                    </a:cubicBezTo>
                    <a:cubicBezTo>
                      <a:pt x="69" y="18"/>
                      <a:pt x="68" y="19"/>
                      <a:pt x="67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7" y="19"/>
                      <a:pt x="16" y="18"/>
                      <a:pt x="16" y="17"/>
                    </a:cubicBezTo>
                    <a:cubicBezTo>
                      <a:pt x="16" y="16"/>
                      <a:pt x="17" y="15"/>
                      <a:pt x="18" y="15"/>
                    </a:cubicBezTo>
                    <a:close/>
                  </a:path>
                </a:pathLst>
              </a:custGeom>
              <a:solidFill>
                <a:srgbClr val="8CC6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E55321FD-C1B0-48EE-99C8-322BBAD7F248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693291" y="2592979"/>
              <a:ext cx="693240" cy="781850"/>
              <a:chOff x="6693291" y="2592979"/>
              <a:chExt cx="693240" cy="781850"/>
            </a:xfrm>
          </p:grpSpPr>
          <p:sp>
            <p:nvSpPr>
              <p:cNvPr id="230" name="Oval 170">
                <a:extLst>
                  <a:ext uri="{FF2B5EF4-FFF2-40B4-BE49-F238E27FC236}">
                    <a16:creationId xmlns:a16="http://schemas.microsoft.com/office/drawing/2014/main" id="{71FF2009-C7C9-4CF3-B954-1B3B7726CA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93291" y="2592979"/>
                <a:ext cx="693240" cy="69063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231" name="Freeform 171">
                <a:extLst>
                  <a:ext uri="{FF2B5EF4-FFF2-40B4-BE49-F238E27FC236}">
                    <a16:creationId xmlns:a16="http://schemas.microsoft.com/office/drawing/2014/main" id="{244FFBD2-C347-4B7C-A818-17B068A2E39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021668" y="2811897"/>
                <a:ext cx="263224" cy="239767"/>
              </a:xfrm>
              <a:custGeom>
                <a:avLst/>
                <a:gdLst>
                  <a:gd name="T0" fmla="*/ 0 w 74"/>
                  <a:gd name="T1" fmla="*/ 0 h 68"/>
                  <a:gd name="T2" fmla="*/ 71 w 74"/>
                  <a:gd name="T3" fmla="*/ 0 h 68"/>
                  <a:gd name="T4" fmla="*/ 71 w 74"/>
                  <a:gd name="T5" fmla="*/ 49 h 68"/>
                  <a:gd name="T6" fmla="*/ 74 w 74"/>
                  <a:gd name="T7" fmla="*/ 49 h 68"/>
                  <a:gd name="T8" fmla="*/ 74 w 74"/>
                  <a:gd name="T9" fmla="*/ 57 h 68"/>
                  <a:gd name="T10" fmla="*/ 71 w 74"/>
                  <a:gd name="T11" fmla="*/ 57 h 68"/>
                  <a:gd name="T12" fmla="*/ 64 w 74"/>
                  <a:gd name="T13" fmla="*/ 57 h 68"/>
                  <a:gd name="T14" fmla="*/ 58 w 74"/>
                  <a:gd name="T15" fmla="*/ 57 h 68"/>
                  <a:gd name="T16" fmla="*/ 45 w 74"/>
                  <a:gd name="T17" fmla="*/ 68 h 68"/>
                  <a:gd name="T18" fmla="*/ 33 w 74"/>
                  <a:gd name="T19" fmla="*/ 57 h 68"/>
                  <a:gd name="T20" fmla="*/ 0 w 74"/>
                  <a:gd name="T21" fmla="*/ 57 h 68"/>
                  <a:gd name="T22" fmla="*/ 0 w 74"/>
                  <a:gd name="T23" fmla="*/ 0 h 68"/>
                  <a:gd name="T24" fmla="*/ 45 w 74"/>
                  <a:gd name="T25" fmla="*/ 46 h 68"/>
                  <a:gd name="T26" fmla="*/ 37 w 74"/>
                  <a:gd name="T27" fmla="*/ 55 h 68"/>
                  <a:gd name="T28" fmla="*/ 45 w 74"/>
                  <a:gd name="T29" fmla="*/ 63 h 68"/>
                  <a:gd name="T30" fmla="*/ 54 w 74"/>
                  <a:gd name="T31" fmla="*/ 55 h 68"/>
                  <a:gd name="T32" fmla="*/ 45 w 74"/>
                  <a:gd name="T33" fmla="*/ 46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4" h="68">
                    <a:moveTo>
                      <a:pt x="0" y="0"/>
                    </a:moveTo>
                    <a:cubicBezTo>
                      <a:pt x="71" y="0"/>
                      <a:pt x="71" y="0"/>
                      <a:pt x="71" y="0"/>
                    </a:cubicBezTo>
                    <a:cubicBezTo>
                      <a:pt x="71" y="49"/>
                      <a:pt x="71" y="49"/>
                      <a:pt x="71" y="49"/>
                    </a:cubicBezTo>
                    <a:cubicBezTo>
                      <a:pt x="74" y="49"/>
                      <a:pt x="74" y="49"/>
                      <a:pt x="74" y="49"/>
                    </a:cubicBezTo>
                    <a:cubicBezTo>
                      <a:pt x="74" y="57"/>
                      <a:pt x="74" y="57"/>
                      <a:pt x="74" y="57"/>
                    </a:cubicBezTo>
                    <a:cubicBezTo>
                      <a:pt x="71" y="57"/>
                      <a:pt x="71" y="57"/>
                      <a:pt x="71" y="57"/>
                    </a:cubicBezTo>
                    <a:cubicBezTo>
                      <a:pt x="64" y="57"/>
                      <a:pt x="64" y="57"/>
                      <a:pt x="64" y="57"/>
                    </a:cubicBezTo>
                    <a:cubicBezTo>
                      <a:pt x="58" y="57"/>
                      <a:pt x="58" y="57"/>
                      <a:pt x="58" y="57"/>
                    </a:cubicBezTo>
                    <a:cubicBezTo>
                      <a:pt x="57" y="63"/>
                      <a:pt x="52" y="68"/>
                      <a:pt x="45" y="68"/>
                    </a:cubicBezTo>
                    <a:cubicBezTo>
                      <a:pt x="39" y="68"/>
                      <a:pt x="34" y="63"/>
                      <a:pt x="33" y="57"/>
                    </a:cubicBezTo>
                    <a:cubicBezTo>
                      <a:pt x="0" y="57"/>
                      <a:pt x="0" y="57"/>
                      <a:pt x="0" y="57"/>
                    </a:cubicBezTo>
                    <a:lnTo>
                      <a:pt x="0" y="0"/>
                    </a:lnTo>
                    <a:close/>
                    <a:moveTo>
                      <a:pt x="45" y="46"/>
                    </a:moveTo>
                    <a:cubicBezTo>
                      <a:pt x="41" y="46"/>
                      <a:pt x="37" y="50"/>
                      <a:pt x="37" y="55"/>
                    </a:cubicBezTo>
                    <a:cubicBezTo>
                      <a:pt x="37" y="60"/>
                      <a:pt x="41" y="63"/>
                      <a:pt x="45" y="63"/>
                    </a:cubicBezTo>
                    <a:cubicBezTo>
                      <a:pt x="50" y="63"/>
                      <a:pt x="54" y="60"/>
                      <a:pt x="54" y="55"/>
                    </a:cubicBezTo>
                    <a:cubicBezTo>
                      <a:pt x="54" y="50"/>
                      <a:pt x="50" y="46"/>
                      <a:pt x="45" y="46"/>
                    </a:cubicBezTo>
                    <a:close/>
                  </a:path>
                </a:pathLst>
              </a:custGeom>
              <a:solidFill>
                <a:srgbClr val="5D71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232" name="Freeform 172">
                <a:extLst>
                  <a:ext uri="{FF2B5EF4-FFF2-40B4-BE49-F238E27FC236}">
                    <a16:creationId xmlns:a16="http://schemas.microsoft.com/office/drawing/2014/main" id="{26992BB7-DD31-4B17-BDE5-6D1F006971B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779295" y="2848384"/>
                <a:ext cx="229343" cy="203281"/>
              </a:xfrm>
              <a:custGeom>
                <a:avLst/>
                <a:gdLst>
                  <a:gd name="T0" fmla="*/ 38 w 65"/>
                  <a:gd name="T1" fmla="*/ 0 h 57"/>
                  <a:gd name="T2" fmla="*/ 65 w 65"/>
                  <a:gd name="T3" fmla="*/ 0 h 57"/>
                  <a:gd name="T4" fmla="*/ 65 w 65"/>
                  <a:gd name="T5" fmla="*/ 47 h 57"/>
                  <a:gd name="T6" fmla="*/ 37 w 65"/>
                  <a:gd name="T7" fmla="*/ 47 h 57"/>
                  <a:gd name="T8" fmla="*/ 25 w 65"/>
                  <a:gd name="T9" fmla="*/ 57 h 57"/>
                  <a:gd name="T10" fmla="*/ 12 w 65"/>
                  <a:gd name="T11" fmla="*/ 47 h 57"/>
                  <a:gd name="T12" fmla="*/ 10 w 65"/>
                  <a:gd name="T13" fmla="*/ 47 h 57"/>
                  <a:gd name="T14" fmla="*/ 6 w 65"/>
                  <a:gd name="T15" fmla="*/ 47 h 57"/>
                  <a:gd name="T16" fmla="*/ 0 w 65"/>
                  <a:gd name="T17" fmla="*/ 47 h 57"/>
                  <a:gd name="T18" fmla="*/ 0 w 65"/>
                  <a:gd name="T19" fmla="*/ 36 h 57"/>
                  <a:gd name="T20" fmla="*/ 6 w 65"/>
                  <a:gd name="T21" fmla="*/ 36 h 57"/>
                  <a:gd name="T22" fmla="*/ 6 w 65"/>
                  <a:gd name="T23" fmla="*/ 22 h 57"/>
                  <a:gd name="T24" fmla="*/ 25 w 65"/>
                  <a:gd name="T25" fmla="*/ 17 h 57"/>
                  <a:gd name="T26" fmla="*/ 38 w 65"/>
                  <a:gd name="T27" fmla="*/ 0 h 57"/>
                  <a:gd name="T28" fmla="*/ 25 w 65"/>
                  <a:gd name="T29" fmla="*/ 35 h 57"/>
                  <a:gd name="T30" fmla="*/ 16 w 65"/>
                  <a:gd name="T31" fmla="*/ 44 h 57"/>
                  <a:gd name="T32" fmla="*/ 25 w 65"/>
                  <a:gd name="T33" fmla="*/ 52 h 57"/>
                  <a:gd name="T34" fmla="*/ 33 w 65"/>
                  <a:gd name="T35" fmla="*/ 44 h 57"/>
                  <a:gd name="T36" fmla="*/ 25 w 65"/>
                  <a:gd name="T37" fmla="*/ 35 h 57"/>
                  <a:gd name="T38" fmla="*/ 28 w 65"/>
                  <a:gd name="T39" fmla="*/ 17 h 57"/>
                  <a:gd name="T40" fmla="*/ 61 w 65"/>
                  <a:gd name="T41" fmla="*/ 17 h 57"/>
                  <a:gd name="T42" fmla="*/ 61 w 65"/>
                  <a:gd name="T43" fmla="*/ 2 h 57"/>
                  <a:gd name="T44" fmla="*/ 40 w 65"/>
                  <a:gd name="T45" fmla="*/ 2 h 57"/>
                  <a:gd name="T46" fmla="*/ 28 w 65"/>
                  <a:gd name="T47" fmla="*/ 1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5" h="57">
                    <a:moveTo>
                      <a:pt x="38" y="0"/>
                    </a:moveTo>
                    <a:cubicBezTo>
                      <a:pt x="65" y="0"/>
                      <a:pt x="65" y="0"/>
                      <a:pt x="65" y="0"/>
                    </a:cubicBezTo>
                    <a:cubicBezTo>
                      <a:pt x="65" y="47"/>
                      <a:pt x="65" y="47"/>
                      <a:pt x="65" y="47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36" y="52"/>
                      <a:pt x="31" y="57"/>
                      <a:pt x="25" y="57"/>
                    </a:cubicBezTo>
                    <a:cubicBezTo>
                      <a:pt x="19" y="57"/>
                      <a:pt x="14" y="52"/>
                      <a:pt x="12" y="47"/>
                    </a:cubicBezTo>
                    <a:cubicBezTo>
                      <a:pt x="10" y="47"/>
                      <a:pt x="10" y="47"/>
                      <a:pt x="10" y="47"/>
                    </a:cubicBezTo>
                    <a:cubicBezTo>
                      <a:pt x="6" y="47"/>
                      <a:pt x="6" y="47"/>
                      <a:pt x="6" y="47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25" y="17"/>
                      <a:pt x="25" y="17"/>
                      <a:pt x="25" y="17"/>
                    </a:cubicBezTo>
                    <a:lnTo>
                      <a:pt x="38" y="0"/>
                    </a:lnTo>
                    <a:close/>
                    <a:moveTo>
                      <a:pt x="25" y="35"/>
                    </a:moveTo>
                    <a:cubicBezTo>
                      <a:pt x="20" y="35"/>
                      <a:pt x="16" y="39"/>
                      <a:pt x="16" y="44"/>
                    </a:cubicBezTo>
                    <a:cubicBezTo>
                      <a:pt x="16" y="49"/>
                      <a:pt x="20" y="52"/>
                      <a:pt x="25" y="52"/>
                    </a:cubicBezTo>
                    <a:cubicBezTo>
                      <a:pt x="29" y="52"/>
                      <a:pt x="33" y="49"/>
                      <a:pt x="33" y="44"/>
                    </a:cubicBezTo>
                    <a:cubicBezTo>
                      <a:pt x="33" y="39"/>
                      <a:pt x="29" y="35"/>
                      <a:pt x="25" y="35"/>
                    </a:cubicBezTo>
                    <a:close/>
                    <a:moveTo>
                      <a:pt x="28" y="17"/>
                    </a:moveTo>
                    <a:cubicBezTo>
                      <a:pt x="61" y="17"/>
                      <a:pt x="61" y="17"/>
                      <a:pt x="61" y="17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40" y="2"/>
                      <a:pt x="40" y="2"/>
                      <a:pt x="40" y="2"/>
                    </a:cubicBezTo>
                    <a:lnTo>
                      <a:pt x="28" y="17"/>
                    </a:lnTo>
                    <a:close/>
                  </a:path>
                </a:pathLst>
              </a:custGeom>
              <a:solidFill>
                <a:srgbClr val="5D71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233" name="Oval 173">
                <a:extLst>
                  <a:ext uri="{FF2B5EF4-FFF2-40B4-BE49-F238E27FC236}">
                    <a16:creationId xmlns:a16="http://schemas.microsoft.com/office/drawing/2014/main" id="{4D0B2269-FE09-4B15-8519-DEF5B522B9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52268" y="2991722"/>
                <a:ext cx="28669" cy="23456"/>
              </a:xfrm>
              <a:prstGeom prst="ellipse">
                <a:avLst/>
              </a:prstGeom>
              <a:solidFill>
                <a:srgbClr val="5D71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234" name="Oval 174">
                <a:extLst>
                  <a:ext uri="{FF2B5EF4-FFF2-40B4-BE49-F238E27FC236}">
                    <a16:creationId xmlns:a16="http://schemas.microsoft.com/office/drawing/2014/main" id="{A505792C-21AB-46CB-B68D-DCEBF998D5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70220" y="2991722"/>
                <a:ext cx="26062" cy="26062"/>
              </a:xfrm>
              <a:prstGeom prst="ellipse">
                <a:avLst/>
              </a:prstGeom>
              <a:solidFill>
                <a:srgbClr val="5D71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9606" name="Freeform 198">
                <a:extLst>
                  <a:ext uri="{FF2B5EF4-FFF2-40B4-BE49-F238E27FC236}">
                    <a16:creationId xmlns:a16="http://schemas.microsoft.com/office/drawing/2014/main" id="{53EA3ADA-DFB4-4DFC-89C4-658795E54B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83542" y="3353980"/>
                <a:ext cx="23456" cy="20849"/>
              </a:xfrm>
              <a:custGeom>
                <a:avLst/>
                <a:gdLst>
                  <a:gd name="T0" fmla="*/ 3 w 9"/>
                  <a:gd name="T1" fmla="*/ 0 h 8"/>
                  <a:gd name="T2" fmla="*/ 0 w 9"/>
                  <a:gd name="T3" fmla="*/ 5 h 8"/>
                  <a:gd name="T4" fmla="*/ 6 w 9"/>
                  <a:gd name="T5" fmla="*/ 8 h 8"/>
                  <a:gd name="T6" fmla="*/ 9 w 9"/>
                  <a:gd name="T7" fmla="*/ 3 h 8"/>
                  <a:gd name="T8" fmla="*/ 3 w 9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8">
                    <a:moveTo>
                      <a:pt x="3" y="0"/>
                    </a:moveTo>
                    <a:lnTo>
                      <a:pt x="0" y="5"/>
                    </a:lnTo>
                    <a:lnTo>
                      <a:pt x="6" y="8"/>
                    </a:lnTo>
                    <a:lnTo>
                      <a:pt x="9" y="3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9607" name="Freeform 199">
                <a:extLst>
                  <a:ext uri="{FF2B5EF4-FFF2-40B4-BE49-F238E27FC236}">
                    <a16:creationId xmlns:a16="http://schemas.microsoft.com/office/drawing/2014/main" id="{3256E782-BCB6-4F40-BFF4-BD992420DF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83542" y="3353980"/>
                <a:ext cx="23456" cy="20849"/>
              </a:xfrm>
              <a:custGeom>
                <a:avLst/>
                <a:gdLst>
                  <a:gd name="T0" fmla="*/ 3 w 9"/>
                  <a:gd name="T1" fmla="*/ 0 h 8"/>
                  <a:gd name="T2" fmla="*/ 0 w 9"/>
                  <a:gd name="T3" fmla="*/ 5 h 8"/>
                  <a:gd name="T4" fmla="*/ 6 w 9"/>
                  <a:gd name="T5" fmla="*/ 8 h 8"/>
                  <a:gd name="T6" fmla="*/ 9 w 9"/>
                  <a:gd name="T7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8">
                    <a:moveTo>
                      <a:pt x="3" y="0"/>
                    </a:moveTo>
                    <a:lnTo>
                      <a:pt x="0" y="5"/>
                    </a:lnTo>
                    <a:lnTo>
                      <a:pt x="6" y="8"/>
                    </a:lnTo>
                    <a:lnTo>
                      <a:pt x="9" y="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</p:grpSp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86C22BD2-2BB4-48DC-B1CB-DDE5B1AAF38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932594" y="4623182"/>
              <a:ext cx="695847" cy="690635"/>
              <a:chOff x="2932594" y="4623182"/>
              <a:chExt cx="695847" cy="690635"/>
            </a:xfrm>
          </p:grpSpPr>
          <p:sp>
            <p:nvSpPr>
              <p:cNvPr id="219" name="Oval 159">
                <a:extLst>
                  <a:ext uri="{FF2B5EF4-FFF2-40B4-BE49-F238E27FC236}">
                    <a16:creationId xmlns:a16="http://schemas.microsoft.com/office/drawing/2014/main" id="{C10E7A5B-64D5-49B3-B2C7-BD8D3D14B1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32594" y="4623182"/>
                <a:ext cx="695847" cy="69063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220" name="Freeform 160">
                <a:extLst>
                  <a:ext uri="{FF2B5EF4-FFF2-40B4-BE49-F238E27FC236}">
                    <a16:creationId xmlns:a16="http://schemas.microsoft.com/office/drawing/2014/main" id="{CA9BE408-09CA-4968-AD83-679BF096CC1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094176" y="4779552"/>
                <a:ext cx="372683" cy="393532"/>
              </a:xfrm>
              <a:custGeom>
                <a:avLst/>
                <a:gdLst>
                  <a:gd name="T0" fmla="*/ 92 w 105"/>
                  <a:gd name="T1" fmla="*/ 35 h 112"/>
                  <a:gd name="T2" fmla="*/ 92 w 105"/>
                  <a:gd name="T3" fmla="*/ 37 h 112"/>
                  <a:gd name="T4" fmla="*/ 39 w 105"/>
                  <a:gd name="T5" fmla="*/ 19 h 112"/>
                  <a:gd name="T6" fmla="*/ 39 w 105"/>
                  <a:gd name="T7" fmla="*/ 17 h 112"/>
                  <a:gd name="T8" fmla="*/ 35 w 105"/>
                  <a:gd name="T9" fmla="*/ 30 h 112"/>
                  <a:gd name="T10" fmla="*/ 33 w 105"/>
                  <a:gd name="T11" fmla="*/ 32 h 112"/>
                  <a:gd name="T12" fmla="*/ 86 w 105"/>
                  <a:gd name="T13" fmla="*/ 52 h 112"/>
                  <a:gd name="T14" fmla="*/ 87 w 105"/>
                  <a:gd name="T15" fmla="*/ 50 h 112"/>
                  <a:gd name="T16" fmla="*/ 35 w 105"/>
                  <a:gd name="T17" fmla="*/ 30 h 112"/>
                  <a:gd name="T18" fmla="*/ 29 w 105"/>
                  <a:gd name="T19" fmla="*/ 46 h 112"/>
                  <a:gd name="T20" fmla="*/ 82 w 105"/>
                  <a:gd name="T21" fmla="*/ 66 h 112"/>
                  <a:gd name="T22" fmla="*/ 80 w 105"/>
                  <a:gd name="T23" fmla="*/ 68 h 112"/>
                  <a:gd name="T24" fmla="*/ 28 w 105"/>
                  <a:gd name="T25" fmla="*/ 48 h 112"/>
                  <a:gd name="T26" fmla="*/ 29 w 105"/>
                  <a:gd name="T27" fmla="*/ 46 h 112"/>
                  <a:gd name="T28" fmla="*/ 13 w 105"/>
                  <a:gd name="T29" fmla="*/ 74 h 112"/>
                  <a:gd name="T30" fmla="*/ 12 w 105"/>
                  <a:gd name="T31" fmla="*/ 78 h 112"/>
                  <a:gd name="T32" fmla="*/ 13 w 105"/>
                  <a:gd name="T33" fmla="*/ 74 h 112"/>
                  <a:gd name="T34" fmla="*/ 19 w 105"/>
                  <a:gd name="T35" fmla="*/ 58 h 112"/>
                  <a:gd name="T36" fmla="*/ 17 w 105"/>
                  <a:gd name="T37" fmla="*/ 62 h 112"/>
                  <a:gd name="T38" fmla="*/ 19 w 105"/>
                  <a:gd name="T39" fmla="*/ 58 h 112"/>
                  <a:gd name="T40" fmla="*/ 24 w 105"/>
                  <a:gd name="T41" fmla="*/ 43 h 112"/>
                  <a:gd name="T42" fmla="*/ 23 w 105"/>
                  <a:gd name="T43" fmla="*/ 47 h 112"/>
                  <a:gd name="T44" fmla="*/ 24 w 105"/>
                  <a:gd name="T45" fmla="*/ 43 h 112"/>
                  <a:gd name="T46" fmla="*/ 30 w 105"/>
                  <a:gd name="T47" fmla="*/ 28 h 112"/>
                  <a:gd name="T48" fmla="*/ 28 w 105"/>
                  <a:gd name="T49" fmla="*/ 32 h 112"/>
                  <a:gd name="T50" fmla="*/ 30 w 105"/>
                  <a:gd name="T51" fmla="*/ 28 h 112"/>
                  <a:gd name="T52" fmla="*/ 35 w 105"/>
                  <a:gd name="T53" fmla="*/ 14 h 112"/>
                  <a:gd name="T54" fmla="*/ 34 w 105"/>
                  <a:gd name="T55" fmla="*/ 18 h 112"/>
                  <a:gd name="T56" fmla="*/ 35 w 105"/>
                  <a:gd name="T57" fmla="*/ 14 h 112"/>
                  <a:gd name="T58" fmla="*/ 23 w 105"/>
                  <a:gd name="T59" fmla="*/ 61 h 112"/>
                  <a:gd name="T60" fmla="*/ 23 w 105"/>
                  <a:gd name="T61" fmla="*/ 63 h 112"/>
                  <a:gd name="T62" fmla="*/ 76 w 105"/>
                  <a:gd name="T63" fmla="*/ 82 h 112"/>
                  <a:gd name="T64" fmla="*/ 76 w 105"/>
                  <a:gd name="T65" fmla="*/ 80 h 112"/>
                  <a:gd name="T66" fmla="*/ 105 w 105"/>
                  <a:gd name="T67" fmla="*/ 26 h 112"/>
                  <a:gd name="T68" fmla="*/ 31 w 105"/>
                  <a:gd name="T69" fmla="*/ 0 h 112"/>
                  <a:gd name="T70" fmla="*/ 74 w 105"/>
                  <a:gd name="T71" fmla="*/ 112 h 112"/>
                  <a:gd name="T72" fmla="*/ 18 w 105"/>
                  <a:gd name="T73" fmla="*/ 76 h 112"/>
                  <a:gd name="T74" fmla="*/ 70 w 105"/>
                  <a:gd name="T75" fmla="*/ 96 h 112"/>
                  <a:gd name="T76" fmla="*/ 70 w 105"/>
                  <a:gd name="T77" fmla="*/ 98 h 112"/>
                  <a:gd name="T78" fmla="*/ 17 w 105"/>
                  <a:gd name="T79" fmla="*/ 79 h 112"/>
                  <a:gd name="T80" fmla="*/ 17 w 105"/>
                  <a:gd name="T81" fmla="*/ 77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05" h="112">
                    <a:moveTo>
                      <a:pt x="40" y="16"/>
                    </a:moveTo>
                    <a:cubicBezTo>
                      <a:pt x="92" y="35"/>
                      <a:pt x="92" y="35"/>
                      <a:pt x="92" y="35"/>
                    </a:cubicBezTo>
                    <a:cubicBezTo>
                      <a:pt x="93" y="35"/>
                      <a:pt x="93" y="36"/>
                      <a:pt x="93" y="36"/>
                    </a:cubicBezTo>
                    <a:cubicBezTo>
                      <a:pt x="92" y="37"/>
                      <a:pt x="92" y="37"/>
                      <a:pt x="92" y="37"/>
                    </a:cubicBezTo>
                    <a:cubicBezTo>
                      <a:pt x="92" y="38"/>
                      <a:pt x="92" y="38"/>
                      <a:pt x="91" y="38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8" y="18"/>
                      <a:pt x="38" y="18"/>
                      <a:pt x="38" y="18"/>
                    </a:cubicBezTo>
                    <a:cubicBezTo>
                      <a:pt x="39" y="17"/>
                      <a:pt x="39" y="17"/>
                      <a:pt x="39" y="17"/>
                    </a:cubicBezTo>
                    <a:cubicBezTo>
                      <a:pt x="39" y="16"/>
                      <a:pt x="39" y="16"/>
                      <a:pt x="40" y="16"/>
                    </a:cubicBezTo>
                    <a:close/>
                    <a:moveTo>
                      <a:pt x="35" y="30"/>
                    </a:moveTo>
                    <a:cubicBezTo>
                      <a:pt x="34" y="30"/>
                      <a:pt x="34" y="31"/>
                      <a:pt x="34" y="31"/>
                    </a:cubicBezTo>
                    <a:cubicBezTo>
                      <a:pt x="33" y="32"/>
                      <a:pt x="33" y="32"/>
                      <a:pt x="33" y="32"/>
                    </a:cubicBezTo>
                    <a:cubicBezTo>
                      <a:pt x="33" y="32"/>
                      <a:pt x="33" y="33"/>
                      <a:pt x="34" y="33"/>
                    </a:cubicBezTo>
                    <a:cubicBezTo>
                      <a:pt x="86" y="52"/>
                      <a:pt x="86" y="52"/>
                      <a:pt x="86" y="52"/>
                    </a:cubicBezTo>
                    <a:cubicBezTo>
                      <a:pt x="86" y="52"/>
                      <a:pt x="87" y="52"/>
                      <a:pt x="87" y="52"/>
                    </a:cubicBezTo>
                    <a:cubicBezTo>
                      <a:pt x="87" y="50"/>
                      <a:pt x="87" y="50"/>
                      <a:pt x="87" y="50"/>
                    </a:cubicBezTo>
                    <a:cubicBezTo>
                      <a:pt x="88" y="50"/>
                      <a:pt x="87" y="50"/>
                      <a:pt x="87" y="50"/>
                    </a:cubicBezTo>
                    <a:lnTo>
                      <a:pt x="35" y="30"/>
                    </a:lnTo>
                    <a:close/>
                    <a:moveTo>
                      <a:pt x="29" y="46"/>
                    </a:moveTo>
                    <a:cubicBezTo>
                      <a:pt x="29" y="46"/>
                      <a:pt x="29" y="46"/>
                      <a:pt x="29" y="46"/>
                    </a:cubicBezTo>
                    <a:cubicBezTo>
                      <a:pt x="81" y="65"/>
                      <a:pt x="81" y="65"/>
                      <a:pt x="81" y="65"/>
                    </a:cubicBezTo>
                    <a:cubicBezTo>
                      <a:pt x="82" y="65"/>
                      <a:pt x="82" y="66"/>
                      <a:pt x="82" y="66"/>
                    </a:cubicBezTo>
                    <a:cubicBezTo>
                      <a:pt x="81" y="67"/>
                      <a:pt x="81" y="67"/>
                      <a:pt x="81" y="67"/>
                    </a:cubicBezTo>
                    <a:cubicBezTo>
                      <a:pt x="81" y="67"/>
                      <a:pt x="81" y="68"/>
                      <a:pt x="80" y="68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28" y="48"/>
                      <a:pt x="27" y="48"/>
                      <a:pt x="28" y="48"/>
                    </a:cubicBezTo>
                    <a:cubicBezTo>
                      <a:pt x="28" y="46"/>
                      <a:pt x="28" y="46"/>
                      <a:pt x="28" y="46"/>
                    </a:cubicBezTo>
                    <a:cubicBezTo>
                      <a:pt x="28" y="46"/>
                      <a:pt x="29" y="46"/>
                      <a:pt x="29" y="46"/>
                    </a:cubicBezTo>
                    <a:close/>
                    <a:moveTo>
                      <a:pt x="13" y="74"/>
                    </a:moveTo>
                    <a:cubicBezTo>
                      <a:pt x="13" y="74"/>
                      <a:pt x="13" y="74"/>
                      <a:pt x="13" y="74"/>
                    </a:cubicBezTo>
                    <a:cubicBezTo>
                      <a:pt x="14" y="74"/>
                      <a:pt x="15" y="76"/>
                      <a:pt x="15" y="77"/>
                    </a:cubicBezTo>
                    <a:cubicBezTo>
                      <a:pt x="14" y="78"/>
                      <a:pt x="13" y="78"/>
                      <a:pt x="12" y="78"/>
                    </a:cubicBezTo>
                    <a:cubicBezTo>
                      <a:pt x="11" y="78"/>
                      <a:pt x="10" y="76"/>
                      <a:pt x="10" y="75"/>
                    </a:cubicBezTo>
                    <a:cubicBezTo>
                      <a:pt x="11" y="74"/>
                      <a:pt x="12" y="74"/>
                      <a:pt x="13" y="74"/>
                    </a:cubicBezTo>
                    <a:close/>
                    <a:moveTo>
                      <a:pt x="19" y="58"/>
                    </a:moveTo>
                    <a:cubicBezTo>
                      <a:pt x="19" y="58"/>
                      <a:pt x="19" y="58"/>
                      <a:pt x="19" y="58"/>
                    </a:cubicBezTo>
                    <a:cubicBezTo>
                      <a:pt x="20" y="59"/>
                      <a:pt x="21" y="60"/>
                      <a:pt x="20" y="61"/>
                    </a:cubicBezTo>
                    <a:cubicBezTo>
                      <a:pt x="20" y="62"/>
                      <a:pt x="19" y="63"/>
                      <a:pt x="17" y="62"/>
                    </a:cubicBezTo>
                    <a:cubicBezTo>
                      <a:pt x="16" y="62"/>
                      <a:pt x="16" y="61"/>
                      <a:pt x="16" y="60"/>
                    </a:cubicBezTo>
                    <a:cubicBezTo>
                      <a:pt x="17" y="58"/>
                      <a:pt x="18" y="58"/>
                      <a:pt x="19" y="58"/>
                    </a:cubicBezTo>
                    <a:close/>
                    <a:moveTo>
                      <a:pt x="24" y="43"/>
                    </a:moveTo>
                    <a:cubicBezTo>
                      <a:pt x="24" y="43"/>
                      <a:pt x="24" y="43"/>
                      <a:pt x="24" y="43"/>
                    </a:cubicBezTo>
                    <a:cubicBezTo>
                      <a:pt x="25" y="44"/>
                      <a:pt x="26" y="45"/>
                      <a:pt x="26" y="46"/>
                    </a:cubicBezTo>
                    <a:cubicBezTo>
                      <a:pt x="25" y="47"/>
                      <a:pt x="24" y="48"/>
                      <a:pt x="23" y="47"/>
                    </a:cubicBezTo>
                    <a:cubicBezTo>
                      <a:pt x="22" y="47"/>
                      <a:pt x="21" y="46"/>
                      <a:pt x="22" y="45"/>
                    </a:cubicBezTo>
                    <a:cubicBezTo>
                      <a:pt x="22" y="44"/>
                      <a:pt x="23" y="43"/>
                      <a:pt x="24" y="43"/>
                    </a:cubicBezTo>
                    <a:close/>
                    <a:moveTo>
                      <a:pt x="30" y="28"/>
                    </a:moveTo>
                    <a:cubicBezTo>
                      <a:pt x="30" y="28"/>
                      <a:pt x="30" y="28"/>
                      <a:pt x="30" y="28"/>
                    </a:cubicBezTo>
                    <a:cubicBezTo>
                      <a:pt x="31" y="28"/>
                      <a:pt x="32" y="30"/>
                      <a:pt x="31" y="31"/>
                    </a:cubicBezTo>
                    <a:cubicBezTo>
                      <a:pt x="31" y="32"/>
                      <a:pt x="30" y="32"/>
                      <a:pt x="28" y="32"/>
                    </a:cubicBezTo>
                    <a:cubicBezTo>
                      <a:pt x="27" y="32"/>
                      <a:pt x="27" y="30"/>
                      <a:pt x="27" y="29"/>
                    </a:cubicBezTo>
                    <a:cubicBezTo>
                      <a:pt x="28" y="28"/>
                      <a:pt x="29" y="27"/>
                      <a:pt x="30" y="28"/>
                    </a:cubicBezTo>
                    <a:close/>
                    <a:moveTo>
                      <a:pt x="35" y="14"/>
                    </a:moveTo>
                    <a:cubicBezTo>
                      <a:pt x="35" y="14"/>
                      <a:pt x="35" y="14"/>
                      <a:pt x="35" y="14"/>
                    </a:cubicBezTo>
                    <a:cubicBezTo>
                      <a:pt x="36" y="14"/>
                      <a:pt x="37" y="15"/>
                      <a:pt x="36" y="16"/>
                    </a:cubicBezTo>
                    <a:cubicBezTo>
                      <a:pt x="36" y="18"/>
                      <a:pt x="35" y="18"/>
                      <a:pt x="34" y="18"/>
                    </a:cubicBezTo>
                    <a:cubicBezTo>
                      <a:pt x="33" y="17"/>
                      <a:pt x="32" y="16"/>
                      <a:pt x="32" y="15"/>
                    </a:cubicBezTo>
                    <a:cubicBezTo>
                      <a:pt x="33" y="14"/>
                      <a:pt x="34" y="13"/>
                      <a:pt x="35" y="14"/>
                    </a:cubicBezTo>
                    <a:close/>
                    <a:moveTo>
                      <a:pt x="24" y="61"/>
                    </a:moveTo>
                    <a:cubicBezTo>
                      <a:pt x="23" y="61"/>
                      <a:pt x="23" y="61"/>
                      <a:pt x="23" y="61"/>
                    </a:cubicBezTo>
                    <a:cubicBezTo>
                      <a:pt x="22" y="62"/>
                      <a:pt x="22" y="62"/>
                      <a:pt x="22" y="62"/>
                    </a:cubicBezTo>
                    <a:cubicBezTo>
                      <a:pt x="22" y="63"/>
                      <a:pt x="22" y="63"/>
                      <a:pt x="23" y="63"/>
                    </a:cubicBezTo>
                    <a:cubicBezTo>
                      <a:pt x="75" y="82"/>
                      <a:pt x="75" y="82"/>
                      <a:pt x="75" y="82"/>
                    </a:cubicBezTo>
                    <a:cubicBezTo>
                      <a:pt x="75" y="83"/>
                      <a:pt x="76" y="82"/>
                      <a:pt x="76" y="82"/>
                    </a:cubicBezTo>
                    <a:cubicBezTo>
                      <a:pt x="76" y="81"/>
                      <a:pt x="76" y="81"/>
                      <a:pt x="76" y="81"/>
                    </a:cubicBezTo>
                    <a:cubicBezTo>
                      <a:pt x="77" y="80"/>
                      <a:pt x="76" y="80"/>
                      <a:pt x="76" y="80"/>
                    </a:cubicBezTo>
                    <a:lnTo>
                      <a:pt x="24" y="61"/>
                    </a:lnTo>
                    <a:close/>
                    <a:moveTo>
                      <a:pt x="105" y="26"/>
                    </a:moveTo>
                    <a:cubicBezTo>
                      <a:pt x="105" y="26"/>
                      <a:pt x="105" y="26"/>
                      <a:pt x="105" y="26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74" y="112"/>
                      <a:pt x="74" y="112"/>
                      <a:pt x="74" y="112"/>
                    </a:cubicBezTo>
                    <a:lnTo>
                      <a:pt x="105" y="26"/>
                    </a:lnTo>
                    <a:close/>
                    <a:moveTo>
                      <a:pt x="18" y="76"/>
                    </a:moveTo>
                    <a:cubicBezTo>
                      <a:pt x="18" y="76"/>
                      <a:pt x="18" y="76"/>
                      <a:pt x="18" y="76"/>
                    </a:cubicBezTo>
                    <a:cubicBezTo>
                      <a:pt x="70" y="96"/>
                      <a:pt x="70" y="96"/>
                      <a:pt x="70" y="96"/>
                    </a:cubicBezTo>
                    <a:cubicBezTo>
                      <a:pt x="71" y="96"/>
                      <a:pt x="71" y="96"/>
                      <a:pt x="71" y="96"/>
                    </a:cubicBezTo>
                    <a:cubicBezTo>
                      <a:pt x="70" y="98"/>
                      <a:pt x="70" y="98"/>
                      <a:pt x="70" y="98"/>
                    </a:cubicBezTo>
                    <a:cubicBezTo>
                      <a:pt x="70" y="98"/>
                      <a:pt x="70" y="98"/>
                      <a:pt x="69" y="98"/>
                    </a:cubicBezTo>
                    <a:cubicBezTo>
                      <a:pt x="17" y="79"/>
                      <a:pt x="17" y="79"/>
                      <a:pt x="17" y="79"/>
                    </a:cubicBezTo>
                    <a:cubicBezTo>
                      <a:pt x="17" y="79"/>
                      <a:pt x="16" y="78"/>
                      <a:pt x="16" y="78"/>
                    </a:cubicBezTo>
                    <a:cubicBezTo>
                      <a:pt x="17" y="77"/>
                      <a:pt x="17" y="77"/>
                      <a:pt x="17" y="77"/>
                    </a:cubicBezTo>
                    <a:cubicBezTo>
                      <a:pt x="17" y="77"/>
                      <a:pt x="17" y="76"/>
                      <a:pt x="18" y="76"/>
                    </a:cubicBezTo>
                    <a:close/>
                  </a:path>
                </a:pathLst>
              </a:custGeom>
              <a:solidFill>
                <a:srgbClr val="F793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25" name="Freeform 227">
                <a:extLst>
                  <a:ext uri="{FF2B5EF4-FFF2-40B4-BE49-F238E27FC236}">
                    <a16:creationId xmlns:a16="http://schemas.microsoft.com/office/drawing/2014/main" id="{6AFC7C9D-3222-49F6-BF8C-64DF47486D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99772" y="5040169"/>
                <a:ext cx="18244" cy="18244"/>
              </a:xfrm>
              <a:custGeom>
                <a:avLst/>
                <a:gdLst>
                  <a:gd name="T0" fmla="*/ 1 w 7"/>
                  <a:gd name="T1" fmla="*/ 7 h 7"/>
                  <a:gd name="T2" fmla="*/ 7 w 7"/>
                  <a:gd name="T3" fmla="*/ 5 h 7"/>
                  <a:gd name="T4" fmla="*/ 6 w 7"/>
                  <a:gd name="T5" fmla="*/ 0 h 7"/>
                  <a:gd name="T6" fmla="*/ 0 w 7"/>
                  <a:gd name="T7" fmla="*/ 1 h 7"/>
                  <a:gd name="T8" fmla="*/ 1 w 7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1" y="7"/>
                    </a:moveTo>
                    <a:lnTo>
                      <a:pt x="7" y="5"/>
                    </a:lnTo>
                    <a:lnTo>
                      <a:pt x="6" y="0"/>
                    </a:lnTo>
                    <a:lnTo>
                      <a:pt x="0" y="1"/>
                    </a:lnTo>
                    <a:lnTo>
                      <a:pt x="1" y="7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26" name="Freeform 228">
                <a:extLst>
                  <a:ext uri="{FF2B5EF4-FFF2-40B4-BE49-F238E27FC236}">
                    <a16:creationId xmlns:a16="http://schemas.microsoft.com/office/drawing/2014/main" id="{B94E10EB-A33C-4628-B0FF-74DD28B20D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99772" y="5040169"/>
                <a:ext cx="18244" cy="18244"/>
              </a:xfrm>
              <a:custGeom>
                <a:avLst/>
                <a:gdLst>
                  <a:gd name="T0" fmla="*/ 1 w 7"/>
                  <a:gd name="T1" fmla="*/ 7 h 7"/>
                  <a:gd name="T2" fmla="*/ 7 w 7"/>
                  <a:gd name="T3" fmla="*/ 5 h 7"/>
                  <a:gd name="T4" fmla="*/ 6 w 7"/>
                  <a:gd name="T5" fmla="*/ 0 h 7"/>
                  <a:gd name="T6" fmla="*/ 0 w 7"/>
                  <a:gd name="T7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7">
                    <a:moveTo>
                      <a:pt x="1" y="7"/>
                    </a:moveTo>
                    <a:lnTo>
                      <a:pt x="7" y="5"/>
                    </a:lnTo>
                    <a:lnTo>
                      <a:pt x="6" y="0"/>
                    </a:lnTo>
                    <a:lnTo>
                      <a:pt x="0" y="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0872428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BAE9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8C0040C-4A13-4546-AA46-AFAD8D0070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5109" y="2941199"/>
            <a:ext cx="3920068" cy="3749365"/>
          </a:xfrm>
          <a:prstGeom prst="rect">
            <a:avLst/>
          </a:prstGeom>
        </p:spPr>
      </p:pic>
      <p:sp>
        <p:nvSpPr>
          <p:cNvPr id="3652" name="TextBox 3651">
            <a:extLst>
              <a:ext uri="{FF2B5EF4-FFF2-40B4-BE49-F238E27FC236}">
                <a16:creationId xmlns:a16="http://schemas.microsoft.com/office/drawing/2014/main" id="{5793E3FF-22CF-4FBA-BA2E-BCA30E3215AB}"/>
              </a:ext>
            </a:extLst>
          </p:cNvPr>
          <p:cNvSpPr txBox="1"/>
          <p:nvPr/>
        </p:nvSpPr>
        <p:spPr>
          <a:xfrm>
            <a:off x="3982966" y="1527121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i="1" dirty="0" err="1">
                <a:solidFill>
                  <a:schemeClr val="bg1"/>
                </a:solidFill>
              </a:rPr>
              <a:t>Aliquam</a:t>
            </a:r>
            <a:r>
              <a:rPr lang="en-IN" sz="2000" b="1" i="1" dirty="0">
                <a:solidFill>
                  <a:schemeClr val="bg1"/>
                </a:solidFill>
              </a:rPr>
              <a:t> et </a:t>
            </a:r>
            <a:r>
              <a:rPr lang="en-IN" sz="2000" b="1" i="1" dirty="0" err="1">
                <a:solidFill>
                  <a:schemeClr val="bg1"/>
                </a:solidFill>
              </a:rPr>
              <a:t>auctor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enim</a:t>
            </a:r>
            <a:r>
              <a:rPr lang="en-IN" sz="2000" b="1" i="1" dirty="0">
                <a:solidFill>
                  <a:schemeClr val="bg1"/>
                </a:solidFill>
              </a:rPr>
              <a:t>. </a:t>
            </a:r>
            <a:r>
              <a:rPr lang="en-IN" sz="2000" b="1" i="1" dirty="0" err="1">
                <a:solidFill>
                  <a:schemeClr val="bg1"/>
                </a:solidFill>
              </a:rPr>
              <a:t>Phasellus</a:t>
            </a:r>
            <a:r>
              <a:rPr lang="en-IN" sz="2000" b="1" i="1" dirty="0">
                <a:solidFill>
                  <a:schemeClr val="bg1"/>
                </a:solidFill>
              </a:rPr>
              <a:t> porta </a:t>
            </a:r>
            <a:r>
              <a:rPr lang="en-IN" sz="2000" b="1" i="1" dirty="0" err="1">
                <a:solidFill>
                  <a:schemeClr val="bg1"/>
                </a:solidFill>
              </a:rPr>
              <a:t>ornare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felis</a:t>
            </a:r>
            <a:endParaRPr lang="en-IN" sz="2000" b="1" i="1" dirty="0">
              <a:solidFill>
                <a:schemeClr val="bg1"/>
              </a:solidFill>
            </a:endParaRPr>
          </a:p>
        </p:txBody>
      </p:sp>
      <p:sp>
        <p:nvSpPr>
          <p:cNvPr id="3653" name="TextBox 3652">
            <a:extLst>
              <a:ext uri="{FF2B5EF4-FFF2-40B4-BE49-F238E27FC236}">
                <a16:creationId xmlns:a16="http://schemas.microsoft.com/office/drawing/2014/main" id="{EC236FDB-1BB1-4FC8-AAEA-F14BA475E896}"/>
              </a:ext>
            </a:extLst>
          </p:cNvPr>
          <p:cNvSpPr txBox="1"/>
          <p:nvPr/>
        </p:nvSpPr>
        <p:spPr>
          <a:xfrm>
            <a:off x="-1384" y="1523670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i="1" dirty="0" err="1">
                <a:solidFill>
                  <a:schemeClr val="bg1"/>
                </a:solidFill>
              </a:rPr>
              <a:t>Aliquam</a:t>
            </a:r>
            <a:r>
              <a:rPr lang="en-IN" sz="2000" b="1" i="1" dirty="0">
                <a:solidFill>
                  <a:schemeClr val="bg1"/>
                </a:solidFill>
              </a:rPr>
              <a:t> et </a:t>
            </a:r>
            <a:r>
              <a:rPr lang="en-IN" sz="2000" b="1" i="1" dirty="0" err="1">
                <a:solidFill>
                  <a:schemeClr val="bg1"/>
                </a:solidFill>
              </a:rPr>
              <a:t>auctor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enim</a:t>
            </a:r>
            <a:r>
              <a:rPr lang="en-IN" sz="2000" b="1" i="1" dirty="0">
                <a:solidFill>
                  <a:schemeClr val="bg1"/>
                </a:solidFill>
              </a:rPr>
              <a:t>. </a:t>
            </a:r>
            <a:r>
              <a:rPr lang="en-IN" sz="2000" b="1" i="1" dirty="0" err="1">
                <a:solidFill>
                  <a:schemeClr val="bg1"/>
                </a:solidFill>
              </a:rPr>
              <a:t>Phasellus</a:t>
            </a:r>
            <a:r>
              <a:rPr lang="en-IN" sz="2000" b="1" i="1" dirty="0">
                <a:solidFill>
                  <a:schemeClr val="bg1"/>
                </a:solidFill>
              </a:rPr>
              <a:t> porta </a:t>
            </a:r>
            <a:r>
              <a:rPr lang="en-IN" sz="2000" b="1" i="1" dirty="0" err="1">
                <a:solidFill>
                  <a:schemeClr val="bg1"/>
                </a:solidFill>
              </a:rPr>
              <a:t>ornare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felis</a:t>
            </a:r>
            <a:endParaRPr lang="en-IN" sz="2000" b="1" i="1" dirty="0">
              <a:solidFill>
                <a:schemeClr val="bg1"/>
              </a:solidFill>
            </a:endParaRPr>
          </a:p>
        </p:txBody>
      </p:sp>
      <p:sp>
        <p:nvSpPr>
          <p:cNvPr id="3654" name="TextBox 3653">
            <a:extLst>
              <a:ext uri="{FF2B5EF4-FFF2-40B4-BE49-F238E27FC236}">
                <a16:creationId xmlns:a16="http://schemas.microsoft.com/office/drawing/2014/main" id="{F5BD93C5-9AF9-4C9E-A79E-6F063225DD35}"/>
              </a:ext>
            </a:extLst>
          </p:cNvPr>
          <p:cNvSpPr txBox="1"/>
          <p:nvPr/>
        </p:nvSpPr>
        <p:spPr>
          <a:xfrm>
            <a:off x="7967316" y="1527121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i="1" dirty="0" err="1">
                <a:solidFill>
                  <a:schemeClr val="bg1"/>
                </a:solidFill>
              </a:rPr>
              <a:t>Aliquam</a:t>
            </a:r>
            <a:r>
              <a:rPr lang="en-IN" sz="2000" b="1" i="1" dirty="0">
                <a:solidFill>
                  <a:schemeClr val="bg1"/>
                </a:solidFill>
              </a:rPr>
              <a:t> et </a:t>
            </a:r>
            <a:r>
              <a:rPr lang="en-IN" sz="2000" b="1" i="1" dirty="0" err="1">
                <a:solidFill>
                  <a:schemeClr val="bg1"/>
                </a:solidFill>
              </a:rPr>
              <a:t>auctor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enim</a:t>
            </a:r>
            <a:r>
              <a:rPr lang="en-IN" sz="2000" b="1" i="1" dirty="0">
                <a:solidFill>
                  <a:schemeClr val="bg1"/>
                </a:solidFill>
              </a:rPr>
              <a:t>. </a:t>
            </a:r>
            <a:r>
              <a:rPr lang="en-IN" sz="2000" b="1" i="1" dirty="0" err="1">
                <a:solidFill>
                  <a:schemeClr val="bg1"/>
                </a:solidFill>
              </a:rPr>
              <a:t>Phasellus</a:t>
            </a:r>
            <a:r>
              <a:rPr lang="en-IN" sz="2000" b="1" i="1" dirty="0">
                <a:solidFill>
                  <a:schemeClr val="bg1"/>
                </a:solidFill>
              </a:rPr>
              <a:t> porta </a:t>
            </a:r>
            <a:r>
              <a:rPr lang="en-IN" sz="2000" b="1" i="1" dirty="0" err="1">
                <a:solidFill>
                  <a:schemeClr val="bg1"/>
                </a:solidFill>
              </a:rPr>
              <a:t>ornare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felis</a:t>
            </a:r>
            <a:endParaRPr lang="en-IN" sz="2000" b="1" i="1" dirty="0">
              <a:solidFill>
                <a:schemeClr val="bg1"/>
              </a:solidFill>
            </a:endParaRPr>
          </a:p>
        </p:txBody>
      </p:sp>
      <p:sp>
        <p:nvSpPr>
          <p:cNvPr id="3655" name="TextBox 3654">
            <a:extLst>
              <a:ext uri="{FF2B5EF4-FFF2-40B4-BE49-F238E27FC236}">
                <a16:creationId xmlns:a16="http://schemas.microsoft.com/office/drawing/2014/main" id="{7710232A-9A20-47F0-BFFA-983958E9982E}"/>
              </a:ext>
            </a:extLst>
          </p:cNvPr>
          <p:cNvSpPr txBox="1"/>
          <p:nvPr/>
        </p:nvSpPr>
        <p:spPr>
          <a:xfrm>
            <a:off x="4547314" y="516595"/>
            <a:ext cx="30973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b="1" dirty="0">
                <a:solidFill>
                  <a:schemeClr val="bg1"/>
                </a:solidFill>
              </a:rPr>
              <a:t>LOREM IPSUM</a:t>
            </a:r>
          </a:p>
        </p:txBody>
      </p:sp>
      <p:sp>
        <p:nvSpPr>
          <p:cNvPr id="343" name="TextBox 342">
            <a:extLst>
              <a:ext uri="{FF2B5EF4-FFF2-40B4-BE49-F238E27FC236}">
                <a16:creationId xmlns:a16="http://schemas.microsoft.com/office/drawing/2014/main" id="{99486146-0ABD-45D3-80D0-9E7C7FBA10DA}"/>
              </a:ext>
            </a:extLst>
          </p:cNvPr>
          <p:cNvSpPr txBox="1"/>
          <p:nvPr/>
        </p:nvSpPr>
        <p:spPr>
          <a:xfrm>
            <a:off x="1634096" y="4129507"/>
            <a:ext cx="11135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600" dirty="0">
                <a:solidFill>
                  <a:schemeClr val="bg1"/>
                </a:solidFill>
              </a:rPr>
              <a:t>LOREM IPSUM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A4507BA-D349-4653-8A4B-DD2083D342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8931" y="2406906"/>
            <a:ext cx="6980525" cy="4432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810737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A1DCFA"/>
            </a:gs>
            <a:gs pos="74000">
              <a:srgbClr val="C9DDF2"/>
            </a:gs>
            <a:gs pos="100000">
              <a:srgbClr val="CEE0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4E25030-64BF-4766-95CE-D2B73BFD41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0183" y="2262215"/>
            <a:ext cx="9071634" cy="4596782"/>
          </a:xfrm>
          <a:prstGeom prst="rect">
            <a:avLst/>
          </a:prstGeom>
        </p:spPr>
      </p:pic>
      <p:sp>
        <p:nvSpPr>
          <p:cNvPr id="123692" name="Rectangle 6">
            <a:extLst>
              <a:ext uri="{FF2B5EF4-FFF2-40B4-BE49-F238E27FC236}">
                <a16:creationId xmlns:a16="http://schemas.microsoft.com/office/drawing/2014/main" id="{ECA3186D-0756-44E8-86EB-5C84FF306A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68638" y="1588"/>
            <a:ext cx="6054725" cy="3427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472" name="TextBox 471">
            <a:extLst>
              <a:ext uri="{FF2B5EF4-FFF2-40B4-BE49-F238E27FC236}">
                <a16:creationId xmlns:a16="http://schemas.microsoft.com/office/drawing/2014/main" id="{06C3E5EF-4C90-43D0-B4A5-DEBE1DA50262}"/>
              </a:ext>
            </a:extLst>
          </p:cNvPr>
          <p:cNvSpPr txBox="1"/>
          <p:nvPr/>
        </p:nvSpPr>
        <p:spPr>
          <a:xfrm>
            <a:off x="4547314" y="409915"/>
            <a:ext cx="30973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b="1" dirty="0">
                <a:solidFill>
                  <a:srgbClr val="0D5DC5"/>
                </a:solidFill>
              </a:rPr>
              <a:t>LOREM IPSUM</a:t>
            </a:r>
          </a:p>
        </p:txBody>
      </p:sp>
      <p:sp>
        <p:nvSpPr>
          <p:cNvPr id="473" name="TextBox 472">
            <a:extLst>
              <a:ext uri="{FF2B5EF4-FFF2-40B4-BE49-F238E27FC236}">
                <a16:creationId xmlns:a16="http://schemas.microsoft.com/office/drawing/2014/main" id="{E727BD76-6A39-4209-8825-7D1C34997CD0}"/>
              </a:ext>
            </a:extLst>
          </p:cNvPr>
          <p:cNvSpPr txBox="1"/>
          <p:nvPr/>
        </p:nvSpPr>
        <p:spPr>
          <a:xfrm>
            <a:off x="195043" y="1589509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Aliquam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 et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auctor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enim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.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Phasellus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 porta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ornare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felis</a:t>
            </a:r>
            <a:endParaRPr lang="en-IN" sz="20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74" name="TextBox 473">
            <a:extLst>
              <a:ext uri="{FF2B5EF4-FFF2-40B4-BE49-F238E27FC236}">
                <a16:creationId xmlns:a16="http://schemas.microsoft.com/office/drawing/2014/main" id="{F0B2CC13-9DD3-44F6-B319-F70E6848E778}"/>
              </a:ext>
            </a:extLst>
          </p:cNvPr>
          <p:cNvSpPr txBox="1"/>
          <p:nvPr/>
        </p:nvSpPr>
        <p:spPr>
          <a:xfrm>
            <a:off x="7770889" y="1589509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Aliquam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 et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auctor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enim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.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Phasellus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 porta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ornare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felis</a:t>
            </a:r>
            <a:endParaRPr lang="en-IN" sz="20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185658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5BA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68" name="Freeform 1040">
            <a:extLst>
              <a:ext uri="{FF2B5EF4-FFF2-40B4-BE49-F238E27FC236}">
                <a16:creationId xmlns:a16="http://schemas.microsoft.com/office/drawing/2014/main" id="{7447BFDB-951F-4754-B137-72E4EA8BE064}"/>
              </a:ext>
            </a:extLst>
          </p:cNvPr>
          <p:cNvSpPr>
            <a:spLocks noChangeAspect="1"/>
          </p:cNvSpPr>
          <p:nvPr/>
        </p:nvSpPr>
        <p:spPr bwMode="auto">
          <a:xfrm>
            <a:off x="6096000" y="1342733"/>
            <a:ext cx="708464" cy="461009"/>
          </a:xfrm>
          <a:custGeom>
            <a:avLst/>
            <a:gdLst>
              <a:gd name="T0" fmla="*/ 75 w 78"/>
              <a:gd name="T1" fmla="*/ 0 h 51"/>
              <a:gd name="T2" fmla="*/ 70 w 78"/>
              <a:gd name="T3" fmla="*/ 5 h 51"/>
              <a:gd name="T4" fmla="*/ 63 w 78"/>
              <a:gd name="T5" fmla="*/ 8 h 51"/>
              <a:gd name="T6" fmla="*/ 65 w 78"/>
              <a:gd name="T7" fmla="*/ 11 h 51"/>
              <a:gd name="T8" fmla="*/ 71 w 78"/>
              <a:gd name="T9" fmla="*/ 8 h 51"/>
              <a:gd name="T10" fmla="*/ 72 w 78"/>
              <a:gd name="T11" fmla="*/ 9 h 51"/>
              <a:gd name="T12" fmla="*/ 70 w 78"/>
              <a:gd name="T13" fmla="*/ 10 h 51"/>
              <a:gd name="T14" fmla="*/ 71 w 78"/>
              <a:gd name="T15" fmla="*/ 13 h 51"/>
              <a:gd name="T16" fmla="*/ 50 w 78"/>
              <a:gd name="T17" fmla="*/ 23 h 51"/>
              <a:gd name="T18" fmla="*/ 41 w 78"/>
              <a:gd name="T19" fmla="*/ 22 h 51"/>
              <a:gd name="T20" fmla="*/ 29 w 78"/>
              <a:gd name="T21" fmla="*/ 25 h 51"/>
              <a:gd name="T22" fmla="*/ 27 w 78"/>
              <a:gd name="T23" fmla="*/ 22 h 51"/>
              <a:gd name="T24" fmla="*/ 51 w 78"/>
              <a:gd name="T25" fmla="*/ 10 h 51"/>
              <a:gd name="T26" fmla="*/ 48 w 78"/>
              <a:gd name="T27" fmla="*/ 4 h 51"/>
              <a:gd name="T28" fmla="*/ 26 w 78"/>
              <a:gd name="T29" fmla="*/ 21 h 51"/>
              <a:gd name="T30" fmla="*/ 26 w 78"/>
              <a:gd name="T31" fmla="*/ 21 h 51"/>
              <a:gd name="T32" fmla="*/ 24 w 78"/>
              <a:gd name="T33" fmla="*/ 22 h 51"/>
              <a:gd name="T34" fmla="*/ 24 w 78"/>
              <a:gd name="T35" fmla="*/ 22 h 51"/>
              <a:gd name="T36" fmla="*/ 0 w 78"/>
              <a:gd name="T37" fmla="*/ 34 h 51"/>
              <a:gd name="T38" fmla="*/ 3 w 78"/>
              <a:gd name="T39" fmla="*/ 40 h 51"/>
              <a:gd name="T40" fmla="*/ 25 w 78"/>
              <a:gd name="T41" fmla="*/ 23 h 51"/>
              <a:gd name="T42" fmla="*/ 27 w 78"/>
              <a:gd name="T43" fmla="*/ 26 h 51"/>
              <a:gd name="T44" fmla="*/ 17 w 78"/>
              <a:gd name="T45" fmla="*/ 49 h 51"/>
              <a:gd name="T46" fmla="*/ 23 w 78"/>
              <a:gd name="T47" fmla="*/ 51 h 51"/>
              <a:gd name="T48" fmla="*/ 40 w 78"/>
              <a:gd name="T49" fmla="*/ 45 h 51"/>
              <a:gd name="T50" fmla="*/ 55 w 78"/>
              <a:gd name="T51" fmla="*/ 28 h 51"/>
              <a:gd name="T52" fmla="*/ 78 w 78"/>
              <a:gd name="T53" fmla="*/ 13 h 51"/>
              <a:gd name="T54" fmla="*/ 78 w 78"/>
              <a:gd name="T55" fmla="*/ 13 h 51"/>
              <a:gd name="T56" fmla="*/ 77 w 78"/>
              <a:gd name="T57" fmla="*/ 10 h 51"/>
              <a:gd name="T58" fmla="*/ 75 w 78"/>
              <a:gd name="T59" fmla="*/ 7 h 51"/>
              <a:gd name="T60" fmla="*/ 73 w 78"/>
              <a:gd name="T61" fmla="*/ 9 h 51"/>
              <a:gd name="T62" fmla="*/ 72 w 78"/>
              <a:gd name="T63" fmla="*/ 7 h 51"/>
              <a:gd name="T64" fmla="*/ 77 w 78"/>
              <a:gd name="T65" fmla="*/ 4 h 51"/>
              <a:gd name="T66" fmla="*/ 75 w 78"/>
              <a:gd name="T6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78" h="51">
                <a:moveTo>
                  <a:pt x="75" y="0"/>
                </a:moveTo>
                <a:cubicBezTo>
                  <a:pt x="70" y="5"/>
                  <a:pt x="70" y="5"/>
                  <a:pt x="70" y="5"/>
                </a:cubicBezTo>
                <a:cubicBezTo>
                  <a:pt x="63" y="8"/>
                  <a:pt x="63" y="8"/>
                  <a:pt x="63" y="8"/>
                </a:cubicBezTo>
                <a:cubicBezTo>
                  <a:pt x="65" y="11"/>
                  <a:pt x="65" y="11"/>
                  <a:pt x="65" y="11"/>
                </a:cubicBezTo>
                <a:cubicBezTo>
                  <a:pt x="71" y="8"/>
                  <a:pt x="71" y="8"/>
                  <a:pt x="71" y="8"/>
                </a:cubicBezTo>
                <a:cubicBezTo>
                  <a:pt x="72" y="9"/>
                  <a:pt x="72" y="9"/>
                  <a:pt x="72" y="9"/>
                </a:cubicBezTo>
                <a:cubicBezTo>
                  <a:pt x="70" y="10"/>
                  <a:pt x="70" y="10"/>
                  <a:pt x="70" y="10"/>
                </a:cubicBezTo>
                <a:cubicBezTo>
                  <a:pt x="71" y="13"/>
                  <a:pt x="71" y="13"/>
                  <a:pt x="71" y="13"/>
                </a:cubicBezTo>
                <a:cubicBezTo>
                  <a:pt x="50" y="23"/>
                  <a:pt x="50" y="23"/>
                  <a:pt x="50" y="23"/>
                </a:cubicBezTo>
                <a:cubicBezTo>
                  <a:pt x="48" y="22"/>
                  <a:pt x="45" y="22"/>
                  <a:pt x="41" y="22"/>
                </a:cubicBezTo>
                <a:cubicBezTo>
                  <a:pt x="37" y="22"/>
                  <a:pt x="33" y="23"/>
                  <a:pt x="29" y="25"/>
                </a:cubicBezTo>
                <a:cubicBezTo>
                  <a:pt x="27" y="22"/>
                  <a:pt x="27" y="22"/>
                  <a:pt x="27" y="22"/>
                </a:cubicBezTo>
                <a:cubicBezTo>
                  <a:pt x="51" y="10"/>
                  <a:pt x="51" y="10"/>
                  <a:pt x="51" y="10"/>
                </a:cubicBezTo>
                <a:cubicBezTo>
                  <a:pt x="48" y="4"/>
                  <a:pt x="48" y="4"/>
                  <a:pt x="48" y="4"/>
                </a:cubicBezTo>
                <a:cubicBezTo>
                  <a:pt x="26" y="21"/>
                  <a:pt x="26" y="21"/>
                  <a:pt x="26" y="21"/>
                </a:cubicBezTo>
                <a:cubicBezTo>
                  <a:pt x="26" y="21"/>
                  <a:pt x="26" y="21"/>
                  <a:pt x="26" y="21"/>
                </a:cubicBezTo>
                <a:cubicBezTo>
                  <a:pt x="24" y="22"/>
                  <a:pt x="24" y="22"/>
                  <a:pt x="24" y="22"/>
                </a:cubicBezTo>
                <a:cubicBezTo>
                  <a:pt x="24" y="22"/>
                  <a:pt x="24" y="22"/>
                  <a:pt x="24" y="22"/>
                </a:cubicBezTo>
                <a:cubicBezTo>
                  <a:pt x="0" y="34"/>
                  <a:pt x="0" y="34"/>
                  <a:pt x="0" y="34"/>
                </a:cubicBezTo>
                <a:cubicBezTo>
                  <a:pt x="3" y="40"/>
                  <a:pt x="3" y="40"/>
                  <a:pt x="3" y="40"/>
                </a:cubicBezTo>
                <a:cubicBezTo>
                  <a:pt x="25" y="23"/>
                  <a:pt x="25" y="23"/>
                  <a:pt x="25" y="23"/>
                </a:cubicBezTo>
                <a:cubicBezTo>
                  <a:pt x="27" y="26"/>
                  <a:pt x="27" y="26"/>
                  <a:pt x="27" y="26"/>
                </a:cubicBezTo>
                <a:cubicBezTo>
                  <a:pt x="18" y="33"/>
                  <a:pt x="15" y="45"/>
                  <a:pt x="17" y="49"/>
                </a:cubicBezTo>
                <a:cubicBezTo>
                  <a:pt x="18" y="50"/>
                  <a:pt x="20" y="51"/>
                  <a:pt x="23" y="51"/>
                </a:cubicBezTo>
                <a:cubicBezTo>
                  <a:pt x="27" y="51"/>
                  <a:pt x="34" y="49"/>
                  <a:pt x="40" y="45"/>
                </a:cubicBezTo>
                <a:cubicBezTo>
                  <a:pt x="49" y="39"/>
                  <a:pt x="54" y="33"/>
                  <a:pt x="55" y="28"/>
                </a:cubicBezTo>
                <a:cubicBezTo>
                  <a:pt x="78" y="13"/>
                  <a:pt x="78" y="13"/>
                  <a:pt x="78" y="13"/>
                </a:cubicBezTo>
                <a:cubicBezTo>
                  <a:pt x="78" y="13"/>
                  <a:pt x="78" y="13"/>
                  <a:pt x="78" y="13"/>
                </a:cubicBezTo>
                <a:cubicBezTo>
                  <a:pt x="77" y="10"/>
                  <a:pt x="77" y="10"/>
                  <a:pt x="77" y="10"/>
                </a:cubicBezTo>
                <a:cubicBezTo>
                  <a:pt x="75" y="7"/>
                  <a:pt x="75" y="7"/>
                  <a:pt x="75" y="7"/>
                </a:cubicBezTo>
                <a:cubicBezTo>
                  <a:pt x="73" y="9"/>
                  <a:pt x="73" y="9"/>
                  <a:pt x="73" y="9"/>
                </a:cubicBezTo>
                <a:cubicBezTo>
                  <a:pt x="72" y="7"/>
                  <a:pt x="72" y="7"/>
                  <a:pt x="72" y="7"/>
                </a:cubicBezTo>
                <a:cubicBezTo>
                  <a:pt x="77" y="4"/>
                  <a:pt x="77" y="4"/>
                  <a:pt x="77" y="4"/>
                </a:cubicBezTo>
                <a:cubicBezTo>
                  <a:pt x="75" y="0"/>
                  <a:pt x="75" y="0"/>
                  <a:pt x="75" y="0"/>
                </a:cubicBezTo>
              </a:path>
            </a:pathLst>
          </a:custGeom>
          <a:solidFill>
            <a:srgbClr val="688A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16073" name="Freeform 1045">
            <a:extLst>
              <a:ext uri="{FF2B5EF4-FFF2-40B4-BE49-F238E27FC236}">
                <a16:creationId xmlns:a16="http://schemas.microsoft.com/office/drawing/2014/main" id="{7344DBDB-4C01-4BDC-9EC9-4EF9A3CC0872}"/>
              </a:ext>
            </a:extLst>
          </p:cNvPr>
          <p:cNvSpPr>
            <a:spLocks noChangeAspect="1"/>
          </p:cNvSpPr>
          <p:nvPr/>
        </p:nvSpPr>
        <p:spPr bwMode="auto">
          <a:xfrm>
            <a:off x="4827543" y="3328188"/>
            <a:ext cx="782392" cy="793649"/>
          </a:xfrm>
          <a:custGeom>
            <a:avLst/>
            <a:gdLst>
              <a:gd name="T0" fmla="*/ 50 w 52"/>
              <a:gd name="T1" fmla="*/ 0 h 53"/>
              <a:gd name="T2" fmla="*/ 35 w 52"/>
              <a:gd name="T3" fmla="*/ 12 h 53"/>
              <a:gd name="T4" fmla="*/ 5 w 52"/>
              <a:gd name="T5" fmla="*/ 3 h 53"/>
              <a:gd name="T6" fmla="*/ 0 w 52"/>
              <a:gd name="T7" fmla="*/ 9 h 53"/>
              <a:gd name="T8" fmla="*/ 22 w 52"/>
              <a:gd name="T9" fmla="*/ 25 h 53"/>
              <a:gd name="T10" fmla="*/ 12 w 52"/>
              <a:gd name="T11" fmla="*/ 38 h 53"/>
              <a:gd name="T12" fmla="*/ 4 w 52"/>
              <a:gd name="T13" fmla="*/ 35 h 53"/>
              <a:gd name="T14" fmla="*/ 2 w 52"/>
              <a:gd name="T15" fmla="*/ 37 h 53"/>
              <a:gd name="T16" fmla="*/ 9 w 52"/>
              <a:gd name="T17" fmla="*/ 42 h 53"/>
              <a:gd name="T18" fmla="*/ 7 w 52"/>
              <a:gd name="T19" fmla="*/ 48 h 53"/>
              <a:gd name="T20" fmla="*/ 8 w 52"/>
              <a:gd name="T21" fmla="*/ 48 h 53"/>
              <a:gd name="T22" fmla="*/ 13 w 52"/>
              <a:gd name="T23" fmla="*/ 46 h 53"/>
              <a:gd name="T24" fmla="*/ 18 w 52"/>
              <a:gd name="T25" fmla="*/ 53 h 53"/>
              <a:gd name="T26" fmla="*/ 21 w 52"/>
              <a:gd name="T27" fmla="*/ 50 h 53"/>
              <a:gd name="T28" fmla="*/ 17 w 52"/>
              <a:gd name="T29" fmla="*/ 42 h 53"/>
              <a:gd name="T30" fmla="*/ 28 w 52"/>
              <a:gd name="T31" fmla="*/ 31 h 53"/>
              <a:gd name="T32" fmla="*/ 47 w 52"/>
              <a:gd name="T33" fmla="*/ 52 h 53"/>
              <a:gd name="T34" fmla="*/ 52 w 52"/>
              <a:gd name="T35" fmla="*/ 47 h 53"/>
              <a:gd name="T36" fmla="*/ 41 w 52"/>
              <a:gd name="T37" fmla="*/ 17 h 53"/>
              <a:gd name="T38" fmla="*/ 51 w 52"/>
              <a:gd name="T39" fmla="*/ 0 h 53"/>
              <a:gd name="T40" fmla="*/ 50 w 52"/>
              <a:gd name="T41" fmla="*/ 0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2" h="53">
                <a:moveTo>
                  <a:pt x="50" y="0"/>
                </a:moveTo>
                <a:cubicBezTo>
                  <a:pt x="48" y="0"/>
                  <a:pt x="42" y="5"/>
                  <a:pt x="35" y="12"/>
                </a:cubicBezTo>
                <a:cubicBezTo>
                  <a:pt x="5" y="3"/>
                  <a:pt x="5" y="3"/>
                  <a:pt x="5" y="3"/>
                </a:cubicBezTo>
                <a:cubicBezTo>
                  <a:pt x="0" y="9"/>
                  <a:pt x="0" y="9"/>
                  <a:pt x="0" y="9"/>
                </a:cubicBezTo>
                <a:cubicBezTo>
                  <a:pt x="22" y="25"/>
                  <a:pt x="22" y="25"/>
                  <a:pt x="22" y="25"/>
                </a:cubicBezTo>
                <a:cubicBezTo>
                  <a:pt x="18" y="30"/>
                  <a:pt x="15" y="34"/>
                  <a:pt x="12" y="38"/>
                </a:cubicBezTo>
                <a:cubicBezTo>
                  <a:pt x="4" y="35"/>
                  <a:pt x="4" y="35"/>
                  <a:pt x="4" y="35"/>
                </a:cubicBezTo>
                <a:cubicBezTo>
                  <a:pt x="2" y="37"/>
                  <a:pt x="2" y="37"/>
                  <a:pt x="2" y="37"/>
                </a:cubicBezTo>
                <a:cubicBezTo>
                  <a:pt x="9" y="42"/>
                  <a:pt x="9" y="42"/>
                  <a:pt x="9" y="42"/>
                </a:cubicBezTo>
                <a:cubicBezTo>
                  <a:pt x="7" y="45"/>
                  <a:pt x="6" y="47"/>
                  <a:pt x="7" y="48"/>
                </a:cubicBezTo>
                <a:cubicBezTo>
                  <a:pt x="7" y="48"/>
                  <a:pt x="7" y="48"/>
                  <a:pt x="8" y="48"/>
                </a:cubicBezTo>
                <a:cubicBezTo>
                  <a:pt x="9" y="48"/>
                  <a:pt x="10" y="47"/>
                  <a:pt x="13" y="46"/>
                </a:cubicBezTo>
                <a:cubicBezTo>
                  <a:pt x="18" y="53"/>
                  <a:pt x="18" y="53"/>
                  <a:pt x="18" y="53"/>
                </a:cubicBezTo>
                <a:cubicBezTo>
                  <a:pt x="21" y="50"/>
                  <a:pt x="21" y="50"/>
                  <a:pt x="21" y="50"/>
                </a:cubicBezTo>
                <a:cubicBezTo>
                  <a:pt x="17" y="42"/>
                  <a:pt x="17" y="42"/>
                  <a:pt x="17" y="42"/>
                </a:cubicBezTo>
                <a:cubicBezTo>
                  <a:pt x="20" y="39"/>
                  <a:pt x="24" y="35"/>
                  <a:pt x="28" y="31"/>
                </a:cubicBezTo>
                <a:cubicBezTo>
                  <a:pt x="47" y="52"/>
                  <a:pt x="47" y="52"/>
                  <a:pt x="47" y="52"/>
                </a:cubicBezTo>
                <a:cubicBezTo>
                  <a:pt x="52" y="47"/>
                  <a:pt x="52" y="47"/>
                  <a:pt x="52" y="47"/>
                </a:cubicBezTo>
                <a:cubicBezTo>
                  <a:pt x="41" y="17"/>
                  <a:pt x="41" y="17"/>
                  <a:pt x="41" y="17"/>
                </a:cubicBezTo>
                <a:cubicBezTo>
                  <a:pt x="48" y="8"/>
                  <a:pt x="52" y="2"/>
                  <a:pt x="51" y="0"/>
                </a:cubicBezTo>
                <a:cubicBezTo>
                  <a:pt x="51" y="0"/>
                  <a:pt x="51" y="0"/>
                  <a:pt x="50" y="0"/>
                </a:cubicBezTo>
              </a:path>
            </a:pathLst>
          </a:custGeom>
          <a:solidFill>
            <a:srgbClr val="688A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16074" name="Freeform 1046">
            <a:extLst>
              <a:ext uri="{FF2B5EF4-FFF2-40B4-BE49-F238E27FC236}">
                <a16:creationId xmlns:a16="http://schemas.microsoft.com/office/drawing/2014/main" id="{23AB20C4-E729-46F8-BC92-5E53079E69DE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8720161" y="812550"/>
            <a:ext cx="938968" cy="467283"/>
          </a:xfrm>
          <a:custGeom>
            <a:avLst/>
            <a:gdLst>
              <a:gd name="T0" fmla="*/ 39 w 104"/>
              <a:gd name="T1" fmla="*/ 32 h 49"/>
              <a:gd name="T2" fmla="*/ 41 w 104"/>
              <a:gd name="T3" fmla="*/ 24 h 49"/>
              <a:gd name="T4" fmla="*/ 41 w 104"/>
              <a:gd name="T5" fmla="*/ 24 h 49"/>
              <a:gd name="T6" fmla="*/ 46 w 104"/>
              <a:gd name="T7" fmla="*/ 24 h 49"/>
              <a:gd name="T8" fmla="*/ 46 w 104"/>
              <a:gd name="T9" fmla="*/ 24 h 49"/>
              <a:gd name="T10" fmla="*/ 45 w 104"/>
              <a:gd name="T11" fmla="*/ 32 h 49"/>
              <a:gd name="T12" fmla="*/ 39 w 104"/>
              <a:gd name="T13" fmla="*/ 32 h 49"/>
              <a:gd name="T14" fmla="*/ 25 w 104"/>
              <a:gd name="T15" fmla="*/ 38 h 49"/>
              <a:gd name="T16" fmla="*/ 11 w 104"/>
              <a:gd name="T17" fmla="*/ 24 h 49"/>
              <a:gd name="T18" fmla="*/ 25 w 104"/>
              <a:gd name="T19" fmla="*/ 11 h 49"/>
              <a:gd name="T20" fmla="*/ 38 w 104"/>
              <a:gd name="T21" fmla="*/ 21 h 49"/>
              <a:gd name="T22" fmla="*/ 26 w 104"/>
              <a:gd name="T23" fmla="*/ 21 h 49"/>
              <a:gd name="T24" fmla="*/ 26 w 104"/>
              <a:gd name="T25" fmla="*/ 24 h 49"/>
              <a:gd name="T26" fmla="*/ 38 w 104"/>
              <a:gd name="T27" fmla="*/ 24 h 49"/>
              <a:gd name="T28" fmla="*/ 38 w 104"/>
              <a:gd name="T29" fmla="*/ 24 h 49"/>
              <a:gd name="T30" fmla="*/ 36 w 104"/>
              <a:gd name="T31" fmla="*/ 32 h 49"/>
              <a:gd name="T32" fmla="*/ 26 w 104"/>
              <a:gd name="T33" fmla="*/ 32 h 49"/>
              <a:gd name="T34" fmla="*/ 26 w 104"/>
              <a:gd name="T35" fmla="*/ 35 h 49"/>
              <a:gd name="T36" fmla="*/ 33 w 104"/>
              <a:gd name="T37" fmla="*/ 35 h 49"/>
              <a:gd name="T38" fmla="*/ 25 w 104"/>
              <a:gd name="T39" fmla="*/ 38 h 49"/>
              <a:gd name="T40" fmla="*/ 25 w 104"/>
              <a:gd name="T41" fmla="*/ 46 h 49"/>
              <a:gd name="T42" fmla="*/ 3 w 104"/>
              <a:gd name="T43" fmla="*/ 24 h 49"/>
              <a:gd name="T44" fmla="*/ 25 w 104"/>
              <a:gd name="T45" fmla="*/ 3 h 49"/>
              <a:gd name="T46" fmla="*/ 46 w 104"/>
              <a:gd name="T47" fmla="*/ 21 h 49"/>
              <a:gd name="T48" fmla="*/ 41 w 104"/>
              <a:gd name="T49" fmla="*/ 21 h 49"/>
              <a:gd name="T50" fmla="*/ 25 w 104"/>
              <a:gd name="T51" fmla="*/ 8 h 49"/>
              <a:gd name="T52" fmla="*/ 8 w 104"/>
              <a:gd name="T53" fmla="*/ 24 h 49"/>
              <a:gd name="T54" fmla="*/ 25 w 104"/>
              <a:gd name="T55" fmla="*/ 41 h 49"/>
              <a:gd name="T56" fmla="*/ 37 w 104"/>
              <a:gd name="T57" fmla="*/ 35 h 49"/>
              <a:gd name="T58" fmla="*/ 43 w 104"/>
              <a:gd name="T59" fmla="*/ 35 h 49"/>
              <a:gd name="T60" fmla="*/ 35 w 104"/>
              <a:gd name="T61" fmla="*/ 43 h 49"/>
              <a:gd name="T62" fmla="*/ 26 w 104"/>
              <a:gd name="T63" fmla="*/ 43 h 49"/>
              <a:gd name="T64" fmla="*/ 26 w 104"/>
              <a:gd name="T65" fmla="*/ 46 h 49"/>
              <a:gd name="T66" fmla="*/ 25 w 104"/>
              <a:gd name="T67" fmla="*/ 46 h 49"/>
              <a:gd name="T68" fmla="*/ 25 w 104"/>
              <a:gd name="T69" fmla="*/ 0 h 49"/>
              <a:gd name="T70" fmla="*/ 0 w 104"/>
              <a:gd name="T71" fmla="*/ 24 h 49"/>
              <a:gd name="T72" fmla="*/ 25 w 104"/>
              <a:gd name="T73" fmla="*/ 49 h 49"/>
              <a:gd name="T74" fmla="*/ 36 w 104"/>
              <a:gd name="T75" fmla="*/ 46 h 49"/>
              <a:gd name="T76" fmla="*/ 104 w 104"/>
              <a:gd name="T77" fmla="*/ 46 h 49"/>
              <a:gd name="T78" fmla="*/ 104 w 104"/>
              <a:gd name="T79" fmla="*/ 43 h 49"/>
              <a:gd name="T80" fmla="*/ 40 w 104"/>
              <a:gd name="T81" fmla="*/ 43 h 49"/>
              <a:gd name="T82" fmla="*/ 47 w 104"/>
              <a:gd name="T83" fmla="*/ 35 h 49"/>
              <a:gd name="T84" fmla="*/ 104 w 104"/>
              <a:gd name="T85" fmla="*/ 35 h 49"/>
              <a:gd name="T86" fmla="*/ 104 w 104"/>
              <a:gd name="T87" fmla="*/ 32 h 49"/>
              <a:gd name="T88" fmla="*/ 48 w 104"/>
              <a:gd name="T89" fmla="*/ 32 h 49"/>
              <a:gd name="T90" fmla="*/ 49 w 104"/>
              <a:gd name="T91" fmla="*/ 24 h 49"/>
              <a:gd name="T92" fmla="*/ 49 w 104"/>
              <a:gd name="T93" fmla="*/ 24 h 49"/>
              <a:gd name="T94" fmla="*/ 104 w 104"/>
              <a:gd name="T95" fmla="*/ 24 h 49"/>
              <a:gd name="T96" fmla="*/ 104 w 104"/>
              <a:gd name="T97" fmla="*/ 21 h 49"/>
              <a:gd name="T98" fmla="*/ 49 w 104"/>
              <a:gd name="T99" fmla="*/ 21 h 49"/>
              <a:gd name="T100" fmla="*/ 25 w 104"/>
              <a:gd name="T101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04" h="49">
                <a:moveTo>
                  <a:pt x="39" y="32"/>
                </a:moveTo>
                <a:cubicBezTo>
                  <a:pt x="41" y="30"/>
                  <a:pt x="41" y="27"/>
                  <a:pt x="41" y="24"/>
                </a:cubicBezTo>
                <a:cubicBezTo>
                  <a:pt x="41" y="24"/>
                  <a:pt x="41" y="24"/>
                  <a:pt x="41" y="24"/>
                </a:cubicBezTo>
                <a:cubicBezTo>
                  <a:pt x="46" y="24"/>
                  <a:pt x="46" y="24"/>
                  <a:pt x="46" y="24"/>
                </a:cubicBezTo>
                <a:cubicBezTo>
                  <a:pt x="46" y="24"/>
                  <a:pt x="46" y="24"/>
                  <a:pt x="46" y="24"/>
                </a:cubicBezTo>
                <a:cubicBezTo>
                  <a:pt x="46" y="27"/>
                  <a:pt x="45" y="30"/>
                  <a:pt x="45" y="32"/>
                </a:cubicBezTo>
                <a:cubicBezTo>
                  <a:pt x="39" y="32"/>
                  <a:pt x="39" y="32"/>
                  <a:pt x="39" y="32"/>
                </a:cubicBezTo>
                <a:moveTo>
                  <a:pt x="25" y="38"/>
                </a:moveTo>
                <a:cubicBezTo>
                  <a:pt x="17" y="38"/>
                  <a:pt x="11" y="32"/>
                  <a:pt x="11" y="24"/>
                </a:cubicBezTo>
                <a:cubicBezTo>
                  <a:pt x="11" y="17"/>
                  <a:pt x="17" y="11"/>
                  <a:pt x="25" y="11"/>
                </a:cubicBezTo>
                <a:cubicBezTo>
                  <a:pt x="31" y="11"/>
                  <a:pt x="36" y="15"/>
                  <a:pt x="38" y="21"/>
                </a:cubicBezTo>
                <a:cubicBezTo>
                  <a:pt x="26" y="21"/>
                  <a:pt x="26" y="21"/>
                  <a:pt x="26" y="21"/>
                </a:cubicBezTo>
                <a:cubicBezTo>
                  <a:pt x="26" y="24"/>
                  <a:pt x="26" y="24"/>
                  <a:pt x="26" y="24"/>
                </a:cubicBezTo>
                <a:cubicBezTo>
                  <a:pt x="38" y="24"/>
                  <a:pt x="38" y="24"/>
                  <a:pt x="38" y="24"/>
                </a:cubicBezTo>
                <a:cubicBezTo>
                  <a:pt x="38" y="24"/>
                  <a:pt x="38" y="24"/>
                  <a:pt x="38" y="24"/>
                </a:cubicBezTo>
                <a:cubicBezTo>
                  <a:pt x="38" y="27"/>
                  <a:pt x="37" y="30"/>
                  <a:pt x="3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5"/>
                  <a:pt x="26" y="35"/>
                  <a:pt x="26" y="35"/>
                </a:cubicBezTo>
                <a:cubicBezTo>
                  <a:pt x="33" y="35"/>
                  <a:pt x="33" y="35"/>
                  <a:pt x="33" y="35"/>
                </a:cubicBezTo>
                <a:cubicBezTo>
                  <a:pt x="31" y="37"/>
                  <a:pt x="28" y="38"/>
                  <a:pt x="25" y="38"/>
                </a:cubicBezTo>
                <a:moveTo>
                  <a:pt x="25" y="46"/>
                </a:moveTo>
                <a:cubicBezTo>
                  <a:pt x="13" y="46"/>
                  <a:pt x="3" y="36"/>
                  <a:pt x="3" y="24"/>
                </a:cubicBezTo>
                <a:cubicBezTo>
                  <a:pt x="3" y="13"/>
                  <a:pt x="13" y="3"/>
                  <a:pt x="25" y="3"/>
                </a:cubicBezTo>
                <a:cubicBezTo>
                  <a:pt x="35" y="3"/>
                  <a:pt x="44" y="11"/>
                  <a:pt x="46" y="21"/>
                </a:cubicBezTo>
                <a:cubicBezTo>
                  <a:pt x="41" y="21"/>
                  <a:pt x="41" y="21"/>
                  <a:pt x="41" y="21"/>
                </a:cubicBezTo>
                <a:cubicBezTo>
                  <a:pt x="39" y="13"/>
                  <a:pt x="33" y="8"/>
                  <a:pt x="25" y="8"/>
                </a:cubicBezTo>
                <a:cubicBezTo>
                  <a:pt x="15" y="8"/>
                  <a:pt x="8" y="15"/>
                  <a:pt x="8" y="24"/>
                </a:cubicBezTo>
                <a:cubicBezTo>
                  <a:pt x="8" y="34"/>
                  <a:pt x="15" y="41"/>
                  <a:pt x="25" y="41"/>
                </a:cubicBezTo>
                <a:cubicBezTo>
                  <a:pt x="30" y="41"/>
                  <a:pt x="34" y="39"/>
                  <a:pt x="37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1" y="38"/>
                  <a:pt x="38" y="41"/>
                  <a:pt x="35" y="43"/>
                </a:cubicBezTo>
                <a:cubicBezTo>
                  <a:pt x="26" y="43"/>
                  <a:pt x="26" y="43"/>
                  <a:pt x="26" y="43"/>
                </a:cubicBezTo>
                <a:cubicBezTo>
                  <a:pt x="26" y="46"/>
                  <a:pt x="26" y="46"/>
                  <a:pt x="26" y="46"/>
                </a:cubicBezTo>
                <a:cubicBezTo>
                  <a:pt x="25" y="46"/>
                  <a:pt x="25" y="46"/>
                  <a:pt x="25" y="46"/>
                </a:cubicBezTo>
                <a:moveTo>
                  <a:pt x="25" y="0"/>
                </a:moveTo>
                <a:cubicBezTo>
                  <a:pt x="11" y="0"/>
                  <a:pt x="0" y="11"/>
                  <a:pt x="0" y="24"/>
                </a:cubicBezTo>
                <a:cubicBezTo>
                  <a:pt x="0" y="38"/>
                  <a:pt x="11" y="49"/>
                  <a:pt x="25" y="49"/>
                </a:cubicBezTo>
                <a:cubicBezTo>
                  <a:pt x="29" y="49"/>
                  <a:pt x="33" y="48"/>
                  <a:pt x="36" y="46"/>
                </a:cubicBezTo>
                <a:cubicBezTo>
                  <a:pt x="104" y="46"/>
                  <a:pt x="104" y="46"/>
                  <a:pt x="104" y="46"/>
                </a:cubicBezTo>
                <a:cubicBezTo>
                  <a:pt x="104" y="43"/>
                  <a:pt x="104" y="43"/>
                  <a:pt x="104" y="43"/>
                </a:cubicBezTo>
                <a:cubicBezTo>
                  <a:pt x="40" y="43"/>
                  <a:pt x="40" y="43"/>
                  <a:pt x="40" y="43"/>
                </a:cubicBezTo>
                <a:cubicBezTo>
                  <a:pt x="43" y="41"/>
                  <a:pt x="45" y="38"/>
                  <a:pt x="47" y="35"/>
                </a:cubicBezTo>
                <a:cubicBezTo>
                  <a:pt x="104" y="35"/>
                  <a:pt x="104" y="35"/>
                  <a:pt x="104" y="35"/>
                </a:cubicBezTo>
                <a:cubicBezTo>
                  <a:pt x="104" y="32"/>
                  <a:pt x="104" y="32"/>
                  <a:pt x="104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9" y="30"/>
                  <a:pt x="49" y="27"/>
                  <a:pt x="49" y="24"/>
                </a:cubicBezTo>
                <a:cubicBezTo>
                  <a:pt x="49" y="24"/>
                  <a:pt x="49" y="24"/>
                  <a:pt x="49" y="24"/>
                </a:cubicBezTo>
                <a:cubicBezTo>
                  <a:pt x="104" y="24"/>
                  <a:pt x="104" y="24"/>
                  <a:pt x="104" y="24"/>
                </a:cubicBezTo>
                <a:cubicBezTo>
                  <a:pt x="104" y="21"/>
                  <a:pt x="104" y="21"/>
                  <a:pt x="104" y="21"/>
                </a:cubicBezTo>
                <a:cubicBezTo>
                  <a:pt x="49" y="21"/>
                  <a:pt x="49" y="21"/>
                  <a:pt x="49" y="21"/>
                </a:cubicBezTo>
                <a:cubicBezTo>
                  <a:pt x="47" y="9"/>
                  <a:pt x="37" y="0"/>
                  <a:pt x="25" y="0"/>
                </a:cubicBezTo>
              </a:path>
            </a:pathLst>
          </a:custGeom>
          <a:solidFill>
            <a:srgbClr val="688A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16521" name="Freeform 691">
            <a:extLst>
              <a:ext uri="{FF2B5EF4-FFF2-40B4-BE49-F238E27FC236}">
                <a16:creationId xmlns:a16="http://schemas.microsoft.com/office/drawing/2014/main" id="{DE683CE0-FFB5-447C-911E-901CFEA7747D}"/>
              </a:ext>
            </a:extLst>
          </p:cNvPr>
          <p:cNvSpPr>
            <a:spLocks/>
          </p:cNvSpPr>
          <p:nvPr/>
        </p:nvSpPr>
        <p:spPr bwMode="auto">
          <a:xfrm>
            <a:off x="5984706" y="1573238"/>
            <a:ext cx="5944888" cy="5111287"/>
          </a:xfrm>
          <a:custGeom>
            <a:avLst/>
            <a:gdLst>
              <a:gd name="T0" fmla="*/ 159 w 406"/>
              <a:gd name="T1" fmla="*/ 0 h 350"/>
              <a:gd name="T2" fmla="*/ 158 w 406"/>
              <a:gd name="T3" fmla="*/ 0 h 350"/>
              <a:gd name="T4" fmla="*/ 67 w 406"/>
              <a:gd name="T5" fmla="*/ 69 h 350"/>
              <a:gd name="T6" fmla="*/ 1 w 406"/>
              <a:gd name="T7" fmla="*/ 170 h 350"/>
              <a:gd name="T8" fmla="*/ 44 w 406"/>
              <a:gd name="T9" fmla="*/ 253 h 350"/>
              <a:gd name="T10" fmla="*/ 36 w 406"/>
              <a:gd name="T11" fmla="*/ 284 h 350"/>
              <a:gd name="T12" fmla="*/ 100 w 406"/>
              <a:gd name="T13" fmla="*/ 346 h 350"/>
              <a:gd name="T14" fmla="*/ 101 w 406"/>
              <a:gd name="T15" fmla="*/ 346 h 350"/>
              <a:gd name="T16" fmla="*/ 141 w 406"/>
              <a:gd name="T17" fmla="*/ 330 h 350"/>
              <a:gd name="T18" fmla="*/ 188 w 406"/>
              <a:gd name="T19" fmla="*/ 350 h 350"/>
              <a:gd name="T20" fmla="*/ 189 w 406"/>
              <a:gd name="T21" fmla="*/ 349 h 350"/>
              <a:gd name="T22" fmla="*/ 240 w 406"/>
              <a:gd name="T23" fmla="*/ 323 h 350"/>
              <a:gd name="T24" fmla="*/ 285 w 406"/>
              <a:gd name="T25" fmla="*/ 332 h 350"/>
              <a:gd name="T26" fmla="*/ 287 w 406"/>
              <a:gd name="T27" fmla="*/ 332 h 350"/>
              <a:gd name="T28" fmla="*/ 405 w 406"/>
              <a:gd name="T29" fmla="*/ 210 h 350"/>
              <a:gd name="T30" fmla="*/ 316 w 406"/>
              <a:gd name="T31" fmla="*/ 96 h 350"/>
              <a:gd name="T32" fmla="*/ 329 w 406"/>
              <a:gd name="T33" fmla="*/ 58 h 350"/>
              <a:gd name="T34" fmla="*/ 272 w 406"/>
              <a:gd name="T35" fmla="*/ 2 h 350"/>
              <a:gd name="T36" fmla="*/ 271 w 406"/>
              <a:gd name="T37" fmla="*/ 2 h 350"/>
              <a:gd name="T38" fmla="*/ 225 w 406"/>
              <a:gd name="T39" fmla="*/ 26 h 350"/>
              <a:gd name="T40" fmla="*/ 159 w 406"/>
              <a:gd name="T41" fmla="*/ 0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06" h="350">
                <a:moveTo>
                  <a:pt x="159" y="0"/>
                </a:moveTo>
                <a:cubicBezTo>
                  <a:pt x="159" y="0"/>
                  <a:pt x="158" y="0"/>
                  <a:pt x="158" y="0"/>
                </a:cubicBezTo>
                <a:cubicBezTo>
                  <a:pt x="114" y="1"/>
                  <a:pt x="78" y="30"/>
                  <a:pt x="67" y="69"/>
                </a:cubicBezTo>
                <a:cubicBezTo>
                  <a:pt x="27" y="86"/>
                  <a:pt x="0" y="125"/>
                  <a:pt x="1" y="170"/>
                </a:cubicBezTo>
                <a:cubicBezTo>
                  <a:pt x="1" y="204"/>
                  <a:pt x="18" y="234"/>
                  <a:pt x="44" y="253"/>
                </a:cubicBezTo>
                <a:cubicBezTo>
                  <a:pt x="39" y="263"/>
                  <a:pt x="36" y="273"/>
                  <a:pt x="36" y="284"/>
                </a:cubicBezTo>
                <a:cubicBezTo>
                  <a:pt x="37" y="318"/>
                  <a:pt x="65" y="346"/>
                  <a:pt x="100" y="346"/>
                </a:cubicBezTo>
                <a:cubicBezTo>
                  <a:pt x="100" y="346"/>
                  <a:pt x="100" y="346"/>
                  <a:pt x="101" y="346"/>
                </a:cubicBezTo>
                <a:cubicBezTo>
                  <a:pt x="116" y="346"/>
                  <a:pt x="130" y="340"/>
                  <a:pt x="141" y="330"/>
                </a:cubicBezTo>
                <a:cubicBezTo>
                  <a:pt x="153" y="342"/>
                  <a:pt x="170" y="350"/>
                  <a:pt x="188" y="350"/>
                </a:cubicBezTo>
                <a:cubicBezTo>
                  <a:pt x="188" y="350"/>
                  <a:pt x="188" y="349"/>
                  <a:pt x="189" y="349"/>
                </a:cubicBezTo>
                <a:cubicBezTo>
                  <a:pt x="210" y="349"/>
                  <a:pt x="228" y="339"/>
                  <a:pt x="240" y="323"/>
                </a:cubicBezTo>
                <a:cubicBezTo>
                  <a:pt x="254" y="329"/>
                  <a:pt x="269" y="332"/>
                  <a:pt x="285" y="332"/>
                </a:cubicBezTo>
                <a:cubicBezTo>
                  <a:pt x="285" y="332"/>
                  <a:pt x="286" y="332"/>
                  <a:pt x="287" y="332"/>
                </a:cubicBezTo>
                <a:cubicBezTo>
                  <a:pt x="353" y="331"/>
                  <a:pt x="406" y="276"/>
                  <a:pt x="405" y="210"/>
                </a:cubicBezTo>
                <a:cubicBezTo>
                  <a:pt x="404" y="155"/>
                  <a:pt x="366" y="109"/>
                  <a:pt x="316" y="96"/>
                </a:cubicBezTo>
                <a:cubicBezTo>
                  <a:pt x="324" y="86"/>
                  <a:pt x="329" y="73"/>
                  <a:pt x="329" y="58"/>
                </a:cubicBezTo>
                <a:cubicBezTo>
                  <a:pt x="329" y="27"/>
                  <a:pt x="303" y="2"/>
                  <a:pt x="272" y="2"/>
                </a:cubicBezTo>
                <a:cubicBezTo>
                  <a:pt x="272" y="2"/>
                  <a:pt x="271" y="2"/>
                  <a:pt x="271" y="2"/>
                </a:cubicBezTo>
                <a:cubicBezTo>
                  <a:pt x="252" y="2"/>
                  <a:pt x="235" y="12"/>
                  <a:pt x="225" y="26"/>
                </a:cubicBezTo>
                <a:cubicBezTo>
                  <a:pt x="208" y="10"/>
                  <a:pt x="185" y="0"/>
                  <a:pt x="159" y="0"/>
                </a:cubicBezTo>
              </a:path>
            </a:pathLst>
          </a:custGeom>
          <a:solidFill>
            <a:srgbClr val="688A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DE256939-CD16-4B74-8FCB-F61C34E5E43A}"/>
              </a:ext>
            </a:extLst>
          </p:cNvPr>
          <p:cNvGrpSpPr>
            <a:grpSpLocks noChangeAspect="1"/>
          </p:cNvGrpSpPr>
          <p:nvPr/>
        </p:nvGrpSpPr>
        <p:grpSpPr>
          <a:xfrm>
            <a:off x="5261623" y="5506717"/>
            <a:ext cx="970151" cy="929727"/>
            <a:chOff x="3570514" y="4249326"/>
            <a:chExt cx="650837" cy="623718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CB50DC04-51D6-4E93-82A4-6EE72B30AE2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570514" y="4249326"/>
              <a:ext cx="650837" cy="623718"/>
              <a:chOff x="3570514" y="4249326"/>
              <a:chExt cx="650837" cy="623718"/>
            </a:xfrm>
          </p:grpSpPr>
          <p:sp>
            <p:nvSpPr>
              <p:cNvPr id="16069" name="Freeform 1041">
                <a:extLst>
                  <a:ext uri="{FF2B5EF4-FFF2-40B4-BE49-F238E27FC236}">
                    <a16:creationId xmlns:a16="http://schemas.microsoft.com/office/drawing/2014/main" id="{8CD40DA8-13D5-462A-942D-C9AF92D888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14578" y="4249326"/>
                <a:ext cx="406773" cy="308470"/>
              </a:xfrm>
              <a:custGeom>
                <a:avLst/>
                <a:gdLst>
                  <a:gd name="T0" fmla="*/ 0 w 45"/>
                  <a:gd name="T1" fmla="*/ 0 h 34"/>
                  <a:gd name="T2" fmla="*/ 11 w 45"/>
                  <a:gd name="T3" fmla="*/ 33 h 34"/>
                  <a:gd name="T4" fmla="*/ 45 w 45"/>
                  <a:gd name="T5" fmla="*/ 34 h 34"/>
                  <a:gd name="T6" fmla="*/ 42 w 45"/>
                  <a:gd name="T7" fmla="*/ 31 h 34"/>
                  <a:gd name="T8" fmla="*/ 4 w 45"/>
                  <a:gd name="T9" fmla="*/ 1 h 34"/>
                  <a:gd name="T10" fmla="*/ 0 w 45"/>
                  <a:gd name="T11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5" h="34">
                    <a:moveTo>
                      <a:pt x="0" y="0"/>
                    </a:moveTo>
                    <a:cubicBezTo>
                      <a:pt x="11" y="33"/>
                      <a:pt x="11" y="33"/>
                      <a:pt x="11" y="33"/>
                    </a:cubicBezTo>
                    <a:cubicBezTo>
                      <a:pt x="45" y="34"/>
                      <a:pt x="45" y="34"/>
                      <a:pt x="45" y="34"/>
                    </a:cubicBezTo>
                    <a:cubicBezTo>
                      <a:pt x="44" y="33"/>
                      <a:pt x="43" y="31"/>
                      <a:pt x="42" y="3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2" y="0"/>
                      <a:pt x="0" y="0"/>
                    </a:cubicBezTo>
                  </a:path>
                </a:pathLst>
              </a:custGeom>
              <a:solidFill>
                <a:srgbClr val="688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16071" name="Freeform 1043">
                <a:extLst>
                  <a:ext uri="{FF2B5EF4-FFF2-40B4-BE49-F238E27FC236}">
                    <a16:creationId xmlns:a16="http://schemas.microsoft.com/office/drawing/2014/main" id="{77159BC1-5F1D-4571-9B73-8A24782182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70514" y="4530676"/>
                <a:ext cx="423723" cy="342368"/>
              </a:xfrm>
              <a:custGeom>
                <a:avLst/>
                <a:gdLst>
                  <a:gd name="T0" fmla="*/ 32 w 47"/>
                  <a:gd name="T1" fmla="*/ 0 h 38"/>
                  <a:gd name="T2" fmla="*/ 0 w 47"/>
                  <a:gd name="T3" fmla="*/ 2 h 38"/>
                  <a:gd name="T4" fmla="*/ 3 w 47"/>
                  <a:gd name="T5" fmla="*/ 7 h 38"/>
                  <a:gd name="T6" fmla="*/ 41 w 47"/>
                  <a:gd name="T7" fmla="*/ 36 h 38"/>
                  <a:gd name="T8" fmla="*/ 46 w 47"/>
                  <a:gd name="T9" fmla="*/ 38 h 38"/>
                  <a:gd name="T10" fmla="*/ 47 w 47"/>
                  <a:gd name="T11" fmla="*/ 38 h 38"/>
                  <a:gd name="T12" fmla="*/ 39 w 47"/>
                  <a:gd name="T13" fmla="*/ 6 h 38"/>
                  <a:gd name="T14" fmla="*/ 35 w 47"/>
                  <a:gd name="T15" fmla="*/ 6 h 38"/>
                  <a:gd name="T16" fmla="*/ 34 w 47"/>
                  <a:gd name="T17" fmla="*/ 6 h 38"/>
                  <a:gd name="T18" fmla="*/ 34 w 47"/>
                  <a:gd name="T19" fmla="*/ 6 h 38"/>
                  <a:gd name="T20" fmla="*/ 34 w 47"/>
                  <a:gd name="T21" fmla="*/ 6 h 38"/>
                  <a:gd name="T22" fmla="*/ 34 w 47"/>
                  <a:gd name="T23" fmla="*/ 5 h 38"/>
                  <a:gd name="T24" fmla="*/ 32 w 47"/>
                  <a:gd name="T25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7" h="38">
                    <a:moveTo>
                      <a:pt x="32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4"/>
                      <a:pt x="1" y="6"/>
                      <a:pt x="3" y="7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3" y="38"/>
                      <a:pt x="44" y="38"/>
                      <a:pt x="46" y="38"/>
                    </a:cubicBezTo>
                    <a:cubicBezTo>
                      <a:pt x="46" y="38"/>
                      <a:pt x="47" y="38"/>
                      <a:pt x="47" y="38"/>
                    </a:cubicBezTo>
                    <a:cubicBezTo>
                      <a:pt x="39" y="6"/>
                      <a:pt x="39" y="6"/>
                      <a:pt x="39" y="6"/>
                    </a:cubicBezTo>
                    <a:cubicBezTo>
                      <a:pt x="35" y="6"/>
                      <a:pt x="35" y="6"/>
                      <a:pt x="35" y="6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4" y="5"/>
                      <a:pt x="34" y="5"/>
                      <a:pt x="34" y="5"/>
                    </a:cubicBezTo>
                    <a:cubicBezTo>
                      <a:pt x="32" y="0"/>
                      <a:pt x="32" y="0"/>
                      <a:pt x="32" y="0"/>
                    </a:cubicBezTo>
                  </a:path>
                </a:pathLst>
              </a:custGeom>
              <a:solidFill>
                <a:srgbClr val="688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16072" name="Freeform 1044">
                <a:extLst>
                  <a:ext uri="{FF2B5EF4-FFF2-40B4-BE49-F238E27FC236}">
                    <a16:creationId xmlns:a16="http://schemas.microsoft.com/office/drawing/2014/main" id="{77573201-1CC3-4227-A745-604258566D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70514" y="4249326"/>
                <a:ext cx="281352" cy="264402"/>
              </a:xfrm>
              <a:custGeom>
                <a:avLst/>
                <a:gdLst>
                  <a:gd name="T0" fmla="*/ 23 w 31"/>
                  <a:gd name="T1" fmla="*/ 0 h 29"/>
                  <a:gd name="T2" fmla="*/ 20 w 31"/>
                  <a:gd name="T3" fmla="*/ 3 h 29"/>
                  <a:gd name="T4" fmla="*/ 1 w 31"/>
                  <a:gd name="T5" fmla="*/ 27 h 29"/>
                  <a:gd name="T6" fmla="*/ 0 w 31"/>
                  <a:gd name="T7" fmla="*/ 29 h 29"/>
                  <a:gd name="T8" fmla="*/ 31 w 31"/>
                  <a:gd name="T9" fmla="*/ 26 h 29"/>
                  <a:gd name="T10" fmla="*/ 23 w 31"/>
                  <a:gd name="T1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" h="29">
                    <a:moveTo>
                      <a:pt x="23" y="0"/>
                    </a:moveTo>
                    <a:cubicBezTo>
                      <a:pt x="22" y="1"/>
                      <a:pt x="20" y="2"/>
                      <a:pt x="20" y="3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1" y="28"/>
                      <a:pt x="0" y="28"/>
                      <a:pt x="0" y="29"/>
                    </a:cubicBezTo>
                    <a:cubicBezTo>
                      <a:pt x="31" y="26"/>
                      <a:pt x="31" y="26"/>
                      <a:pt x="31" y="26"/>
                    </a:cubicBez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solidFill>
                <a:srgbClr val="688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</p:grpSp>
        <p:sp>
          <p:nvSpPr>
            <p:cNvPr id="16070" name="Freeform 1042">
              <a:extLst>
                <a:ext uri="{FF2B5EF4-FFF2-40B4-BE49-F238E27FC236}">
                  <a16:creationId xmlns:a16="http://schemas.microsoft.com/office/drawing/2014/main" id="{D2D469B5-AAE5-4BE1-9267-5ECF3195E983}"/>
                </a:ext>
              </a:extLst>
            </p:cNvPr>
            <p:cNvSpPr>
              <a:spLocks/>
            </p:cNvSpPr>
            <p:nvPr/>
          </p:nvSpPr>
          <p:spPr bwMode="auto">
            <a:xfrm>
              <a:off x="3967116" y="4584913"/>
              <a:ext cx="254234" cy="271182"/>
            </a:xfrm>
            <a:custGeom>
              <a:avLst/>
              <a:gdLst>
                <a:gd name="T0" fmla="*/ 0 w 28"/>
                <a:gd name="T1" fmla="*/ 0 h 30"/>
                <a:gd name="T2" fmla="*/ 7 w 28"/>
                <a:gd name="T3" fmla="*/ 30 h 30"/>
                <a:gd name="T4" fmla="*/ 8 w 28"/>
                <a:gd name="T5" fmla="*/ 29 h 30"/>
                <a:gd name="T6" fmla="*/ 27 w 28"/>
                <a:gd name="T7" fmla="*/ 5 h 30"/>
                <a:gd name="T8" fmla="*/ 28 w 28"/>
                <a:gd name="T9" fmla="*/ 1 h 30"/>
                <a:gd name="T10" fmla="*/ 0 w 28"/>
                <a:gd name="T1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30">
                  <a:moveTo>
                    <a:pt x="0" y="0"/>
                  </a:moveTo>
                  <a:cubicBezTo>
                    <a:pt x="7" y="30"/>
                    <a:pt x="7" y="30"/>
                    <a:pt x="7" y="30"/>
                  </a:cubicBezTo>
                  <a:cubicBezTo>
                    <a:pt x="8" y="30"/>
                    <a:pt x="8" y="29"/>
                    <a:pt x="8" y="29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7" y="4"/>
                    <a:pt x="28" y="2"/>
                    <a:pt x="28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88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</p:grpSp>
      <p:grpSp>
        <p:nvGrpSpPr>
          <p:cNvPr id="366" name="Group 365">
            <a:extLst>
              <a:ext uri="{FF2B5EF4-FFF2-40B4-BE49-F238E27FC236}">
                <a16:creationId xmlns:a16="http://schemas.microsoft.com/office/drawing/2014/main" id="{416DFC88-06B6-4C34-9E58-DB9A93BA7B5A}"/>
              </a:ext>
            </a:extLst>
          </p:cNvPr>
          <p:cNvGrpSpPr>
            <a:grpSpLocks noChangeAspect="1"/>
          </p:cNvGrpSpPr>
          <p:nvPr/>
        </p:nvGrpSpPr>
        <p:grpSpPr>
          <a:xfrm>
            <a:off x="355657" y="5103723"/>
            <a:ext cx="3100635" cy="1725611"/>
            <a:chOff x="3634919" y="5459474"/>
            <a:chExt cx="2308437" cy="1284725"/>
          </a:xfrm>
        </p:grpSpPr>
        <p:sp>
          <p:nvSpPr>
            <p:cNvPr id="367" name="Freeform 1026">
              <a:extLst>
                <a:ext uri="{FF2B5EF4-FFF2-40B4-BE49-F238E27FC236}">
                  <a16:creationId xmlns:a16="http://schemas.microsoft.com/office/drawing/2014/main" id="{47A1BFF2-575F-4C02-80AF-44049399734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34919" y="5459474"/>
              <a:ext cx="2308437" cy="1284725"/>
            </a:xfrm>
            <a:custGeom>
              <a:avLst/>
              <a:gdLst>
                <a:gd name="T0" fmla="*/ 183 w 255"/>
                <a:gd name="T1" fmla="*/ 140 h 142"/>
                <a:gd name="T2" fmla="*/ 195 w 255"/>
                <a:gd name="T3" fmla="*/ 140 h 142"/>
                <a:gd name="T4" fmla="*/ 69 w 255"/>
                <a:gd name="T5" fmla="*/ 131 h 142"/>
                <a:gd name="T6" fmla="*/ 187 w 255"/>
                <a:gd name="T7" fmla="*/ 126 h 142"/>
                <a:gd name="T8" fmla="*/ 186 w 255"/>
                <a:gd name="T9" fmla="*/ 128 h 142"/>
                <a:gd name="T10" fmla="*/ 149 w 255"/>
                <a:gd name="T11" fmla="*/ 117 h 142"/>
                <a:gd name="T12" fmla="*/ 109 w 255"/>
                <a:gd name="T13" fmla="*/ 118 h 142"/>
                <a:gd name="T14" fmla="*/ 144 w 255"/>
                <a:gd name="T15" fmla="*/ 116 h 142"/>
                <a:gd name="T16" fmla="*/ 124 w 255"/>
                <a:gd name="T17" fmla="*/ 111 h 142"/>
                <a:gd name="T18" fmla="*/ 123 w 255"/>
                <a:gd name="T19" fmla="*/ 101 h 142"/>
                <a:gd name="T20" fmla="*/ 114 w 255"/>
                <a:gd name="T21" fmla="*/ 99 h 142"/>
                <a:gd name="T22" fmla="*/ 129 w 255"/>
                <a:gd name="T23" fmla="*/ 89 h 142"/>
                <a:gd name="T24" fmla="*/ 159 w 255"/>
                <a:gd name="T25" fmla="*/ 78 h 142"/>
                <a:gd name="T26" fmla="*/ 219 w 255"/>
                <a:gd name="T27" fmla="*/ 86 h 142"/>
                <a:gd name="T28" fmla="*/ 227 w 255"/>
                <a:gd name="T29" fmla="*/ 100 h 142"/>
                <a:gd name="T30" fmla="*/ 219 w 255"/>
                <a:gd name="T31" fmla="*/ 94 h 142"/>
                <a:gd name="T32" fmla="*/ 178 w 255"/>
                <a:gd name="T33" fmla="*/ 84 h 142"/>
                <a:gd name="T34" fmla="*/ 189 w 255"/>
                <a:gd name="T35" fmla="*/ 98 h 142"/>
                <a:gd name="T36" fmla="*/ 180 w 255"/>
                <a:gd name="T37" fmla="*/ 90 h 142"/>
                <a:gd name="T38" fmla="*/ 2 w 255"/>
                <a:gd name="T39" fmla="*/ 88 h 142"/>
                <a:gd name="T40" fmla="*/ 79 w 255"/>
                <a:gd name="T41" fmla="*/ 84 h 142"/>
                <a:gd name="T42" fmla="*/ 78 w 255"/>
                <a:gd name="T43" fmla="*/ 98 h 142"/>
                <a:gd name="T44" fmla="*/ 72 w 255"/>
                <a:gd name="T45" fmla="*/ 91 h 142"/>
                <a:gd name="T46" fmla="*/ 40 w 255"/>
                <a:gd name="T47" fmla="*/ 86 h 142"/>
                <a:gd name="T48" fmla="*/ 40 w 255"/>
                <a:gd name="T49" fmla="*/ 100 h 142"/>
                <a:gd name="T50" fmla="*/ 35 w 255"/>
                <a:gd name="T51" fmla="*/ 93 h 142"/>
                <a:gd name="T52" fmla="*/ 2 w 255"/>
                <a:gd name="T53" fmla="*/ 88 h 142"/>
                <a:gd name="T54" fmla="*/ 160 w 255"/>
                <a:gd name="T55" fmla="*/ 93 h 142"/>
                <a:gd name="T56" fmla="*/ 127 w 255"/>
                <a:gd name="T57" fmla="*/ 88 h 142"/>
                <a:gd name="T58" fmla="*/ 123 w 255"/>
                <a:gd name="T59" fmla="*/ 91 h 142"/>
                <a:gd name="T60" fmla="*/ 108 w 255"/>
                <a:gd name="T61" fmla="*/ 113 h 142"/>
                <a:gd name="T62" fmla="*/ 162 w 255"/>
                <a:gd name="T63" fmla="*/ 56 h 142"/>
                <a:gd name="T64" fmla="*/ 134 w 255"/>
                <a:gd name="T65" fmla="*/ 56 h 142"/>
                <a:gd name="T66" fmla="*/ 106 w 255"/>
                <a:gd name="T67" fmla="*/ 56 h 142"/>
                <a:gd name="T68" fmla="*/ 147 w 255"/>
                <a:gd name="T69" fmla="*/ 16 h 142"/>
                <a:gd name="T70" fmla="*/ 92 w 255"/>
                <a:gd name="T71" fmla="*/ 57 h 142"/>
                <a:gd name="T72" fmla="*/ 3 w 255"/>
                <a:gd name="T73" fmla="*/ 85 h 142"/>
                <a:gd name="T74" fmla="*/ 26 w 255"/>
                <a:gd name="T75" fmla="*/ 100 h 142"/>
                <a:gd name="T76" fmla="*/ 38 w 255"/>
                <a:gd name="T77" fmla="*/ 93 h 142"/>
                <a:gd name="T78" fmla="*/ 64 w 255"/>
                <a:gd name="T79" fmla="*/ 98 h 142"/>
                <a:gd name="T80" fmla="*/ 76 w 255"/>
                <a:gd name="T81" fmla="*/ 91 h 142"/>
                <a:gd name="T82" fmla="*/ 93 w 255"/>
                <a:gd name="T83" fmla="*/ 93 h 142"/>
                <a:gd name="T84" fmla="*/ 67 w 255"/>
                <a:gd name="T85" fmla="*/ 121 h 142"/>
                <a:gd name="T86" fmla="*/ 58 w 255"/>
                <a:gd name="T87" fmla="*/ 142 h 142"/>
                <a:gd name="T88" fmla="*/ 182 w 255"/>
                <a:gd name="T89" fmla="*/ 140 h 142"/>
                <a:gd name="T90" fmla="*/ 196 w 255"/>
                <a:gd name="T91" fmla="*/ 140 h 142"/>
                <a:gd name="T92" fmla="*/ 186 w 255"/>
                <a:gd name="T93" fmla="*/ 122 h 142"/>
                <a:gd name="T94" fmla="*/ 164 w 255"/>
                <a:gd name="T95" fmla="*/ 93 h 142"/>
                <a:gd name="T96" fmla="*/ 175 w 255"/>
                <a:gd name="T97" fmla="*/ 98 h 142"/>
                <a:gd name="T98" fmla="*/ 185 w 255"/>
                <a:gd name="T99" fmla="*/ 90 h 142"/>
                <a:gd name="T100" fmla="*/ 213 w 255"/>
                <a:gd name="T101" fmla="*/ 100 h 142"/>
                <a:gd name="T102" fmla="*/ 245 w 255"/>
                <a:gd name="T103" fmla="*/ 93 h 142"/>
                <a:gd name="T104" fmla="*/ 152 w 255"/>
                <a:gd name="T105" fmla="*/ 71 h 142"/>
                <a:gd name="T106" fmla="*/ 149 w 255"/>
                <a:gd name="T107" fmla="*/ 17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55" h="142">
                  <a:moveTo>
                    <a:pt x="60" y="140"/>
                  </a:moveTo>
                  <a:cubicBezTo>
                    <a:pt x="61" y="133"/>
                    <a:pt x="61" y="133"/>
                    <a:pt x="61" y="133"/>
                  </a:cubicBezTo>
                  <a:cubicBezTo>
                    <a:pt x="69" y="133"/>
                    <a:pt x="69" y="133"/>
                    <a:pt x="69" y="133"/>
                  </a:cubicBezTo>
                  <a:cubicBezTo>
                    <a:pt x="71" y="140"/>
                    <a:pt x="71" y="140"/>
                    <a:pt x="71" y="140"/>
                  </a:cubicBezTo>
                  <a:cubicBezTo>
                    <a:pt x="60" y="140"/>
                    <a:pt x="60" y="140"/>
                    <a:pt x="60" y="140"/>
                  </a:cubicBezTo>
                  <a:moveTo>
                    <a:pt x="183" y="140"/>
                  </a:moveTo>
                  <a:cubicBezTo>
                    <a:pt x="183" y="140"/>
                    <a:pt x="183" y="140"/>
                    <a:pt x="183" y="140"/>
                  </a:cubicBezTo>
                  <a:cubicBezTo>
                    <a:pt x="185" y="135"/>
                    <a:pt x="185" y="135"/>
                    <a:pt x="185" y="135"/>
                  </a:cubicBezTo>
                  <a:cubicBezTo>
                    <a:pt x="185" y="133"/>
                    <a:pt x="185" y="133"/>
                    <a:pt x="185" y="133"/>
                  </a:cubicBezTo>
                  <a:cubicBezTo>
                    <a:pt x="185" y="133"/>
                    <a:pt x="185" y="133"/>
                    <a:pt x="185" y="133"/>
                  </a:cubicBezTo>
                  <a:cubicBezTo>
                    <a:pt x="193" y="133"/>
                    <a:pt x="193" y="133"/>
                    <a:pt x="193" y="133"/>
                  </a:cubicBezTo>
                  <a:cubicBezTo>
                    <a:pt x="195" y="140"/>
                    <a:pt x="195" y="140"/>
                    <a:pt x="195" y="140"/>
                  </a:cubicBezTo>
                  <a:cubicBezTo>
                    <a:pt x="183" y="140"/>
                    <a:pt x="183" y="140"/>
                    <a:pt x="183" y="140"/>
                  </a:cubicBezTo>
                  <a:moveTo>
                    <a:pt x="63" y="126"/>
                  </a:moveTo>
                  <a:cubicBezTo>
                    <a:pt x="64" y="122"/>
                    <a:pt x="64" y="122"/>
                    <a:pt x="64" y="122"/>
                  </a:cubicBezTo>
                  <a:cubicBezTo>
                    <a:pt x="66" y="122"/>
                    <a:pt x="66" y="122"/>
                    <a:pt x="66" y="122"/>
                  </a:cubicBezTo>
                  <a:cubicBezTo>
                    <a:pt x="69" y="132"/>
                    <a:pt x="69" y="132"/>
                    <a:pt x="69" y="132"/>
                  </a:cubicBezTo>
                  <a:cubicBezTo>
                    <a:pt x="69" y="131"/>
                    <a:pt x="69" y="131"/>
                    <a:pt x="69" y="131"/>
                  </a:cubicBezTo>
                  <a:cubicBezTo>
                    <a:pt x="62" y="131"/>
                    <a:pt x="62" y="131"/>
                    <a:pt x="62" y="131"/>
                  </a:cubicBezTo>
                  <a:cubicBezTo>
                    <a:pt x="63" y="128"/>
                    <a:pt x="63" y="128"/>
                    <a:pt x="63" y="128"/>
                  </a:cubicBezTo>
                  <a:cubicBezTo>
                    <a:pt x="68" y="128"/>
                    <a:pt x="68" y="128"/>
                    <a:pt x="68" y="128"/>
                  </a:cubicBezTo>
                  <a:cubicBezTo>
                    <a:pt x="67" y="126"/>
                    <a:pt x="67" y="126"/>
                    <a:pt x="67" y="126"/>
                  </a:cubicBezTo>
                  <a:cubicBezTo>
                    <a:pt x="63" y="126"/>
                    <a:pt x="63" y="126"/>
                    <a:pt x="63" y="126"/>
                  </a:cubicBezTo>
                  <a:moveTo>
                    <a:pt x="187" y="126"/>
                  </a:moveTo>
                  <a:cubicBezTo>
                    <a:pt x="188" y="122"/>
                    <a:pt x="188" y="122"/>
                    <a:pt x="188" y="122"/>
                  </a:cubicBezTo>
                  <a:cubicBezTo>
                    <a:pt x="190" y="122"/>
                    <a:pt x="190" y="122"/>
                    <a:pt x="190" y="122"/>
                  </a:cubicBezTo>
                  <a:cubicBezTo>
                    <a:pt x="193" y="132"/>
                    <a:pt x="193" y="132"/>
                    <a:pt x="193" y="132"/>
                  </a:cubicBezTo>
                  <a:cubicBezTo>
                    <a:pt x="192" y="131"/>
                    <a:pt x="192" y="131"/>
                    <a:pt x="192" y="131"/>
                  </a:cubicBezTo>
                  <a:cubicBezTo>
                    <a:pt x="186" y="131"/>
                    <a:pt x="186" y="131"/>
                    <a:pt x="186" y="131"/>
                  </a:cubicBezTo>
                  <a:cubicBezTo>
                    <a:pt x="186" y="128"/>
                    <a:pt x="186" y="128"/>
                    <a:pt x="186" y="128"/>
                  </a:cubicBezTo>
                  <a:cubicBezTo>
                    <a:pt x="191" y="128"/>
                    <a:pt x="191" y="128"/>
                    <a:pt x="191" y="128"/>
                  </a:cubicBezTo>
                  <a:cubicBezTo>
                    <a:pt x="191" y="126"/>
                    <a:pt x="191" y="126"/>
                    <a:pt x="191" y="126"/>
                  </a:cubicBezTo>
                  <a:cubicBezTo>
                    <a:pt x="187" y="126"/>
                    <a:pt x="187" y="126"/>
                    <a:pt x="187" y="126"/>
                  </a:cubicBezTo>
                  <a:moveTo>
                    <a:pt x="146" y="119"/>
                  </a:moveTo>
                  <a:cubicBezTo>
                    <a:pt x="146" y="119"/>
                    <a:pt x="146" y="119"/>
                    <a:pt x="146" y="119"/>
                  </a:cubicBezTo>
                  <a:cubicBezTo>
                    <a:pt x="147" y="118"/>
                    <a:pt x="148" y="118"/>
                    <a:pt x="149" y="117"/>
                  </a:cubicBezTo>
                  <a:cubicBezTo>
                    <a:pt x="177" y="137"/>
                    <a:pt x="177" y="137"/>
                    <a:pt x="177" y="137"/>
                  </a:cubicBezTo>
                  <a:cubicBezTo>
                    <a:pt x="167" y="137"/>
                    <a:pt x="167" y="137"/>
                    <a:pt x="167" y="137"/>
                  </a:cubicBezTo>
                  <a:cubicBezTo>
                    <a:pt x="146" y="119"/>
                    <a:pt x="146" y="119"/>
                    <a:pt x="146" y="119"/>
                  </a:cubicBezTo>
                  <a:moveTo>
                    <a:pt x="78" y="137"/>
                  </a:moveTo>
                  <a:cubicBezTo>
                    <a:pt x="107" y="117"/>
                    <a:pt x="107" y="117"/>
                    <a:pt x="107" y="117"/>
                  </a:cubicBezTo>
                  <a:cubicBezTo>
                    <a:pt x="108" y="117"/>
                    <a:pt x="108" y="117"/>
                    <a:pt x="109" y="118"/>
                  </a:cubicBezTo>
                  <a:cubicBezTo>
                    <a:pt x="109" y="118"/>
                    <a:pt x="109" y="118"/>
                    <a:pt x="109" y="118"/>
                  </a:cubicBezTo>
                  <a:cubicBezTo>
                    <a:pt x="88" y="137"/>
                    <a:pt x="88" y="137"/>
                    <a:pt x="88" y="137"/>
                  </a:cubicBezTo>
                  <a:cubicBezTo>
                    <a:pt x="78" y="137"/>
                    <a:pt x="78" y="137"/>
                    <a:pt x="78" y="137"/>
                  </a:cubicBezTo>
                  <a:moveTo>
                    <a:pt x="144" y="116"/>
                  </a:moveTo>
                  <a:cubicBezTo>
                    <a:pt x="144" y="116"/>
                    <a:pt x="144" y="116"/>
                    <a:pt x="144" y="116"/>
                  </a:cubicBezTo>
                  <a:cubicBezTo>
                    <a:pt x="144" y="116"/>
                    <a:pt x="144" y="116"/>
                    <a:pt x="144" y="116"/>
                  </a:cubicBezTo>
                  <a:cubicBezTo>
                    <a:pt x="144" y="116"/>
                    <a:pt x="144" y="116"/>
                    <a:pt x="144" y="116"/>
                  </a:cubicBezTo>
                  <a:cubicBezTo>
                    <a:pt x="144" y="116"/>
                    <a:pt x="144" y="116"/>
                    <a:pt x="144" y="116"/>
                  </a:cubicBezTo>
                  <a:moveTo>
                    <a:pt x="112" y="102"/>
                  </a:moveTo>
                  <a:cubicBezTo>
                    <a:pt x="112" y="102"/>
                    <a:pt x="112" y="102"/>
                    <a:pt x="112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4" y="111"/>
                    <a:pt x="124" y="111"/>
                    <a:pt x="124" y="111"/>
                  </a:cubicBezTo>
                  <a:cubicBezTo>
                    <a:pt x="112" y="111"/>
                    <a:pt x="112" y="111"/>
                    <a:pt x="112" y="111"/>
                  </a:cubicBezTo>
                  <a:cubicBezTo>
                    <a:pt x="112" y="102"/>
                    <a:pt x="112" y="102"/>
                    <a:pt x="112" y="102"/>
                  </a:cubicBezTo>
                  <a:moveTo>
                    <a:pt x="123" y="101"/>
                  </a:moveTo>
                  <a:cubicBezTo>
                    <a:pt x="123" y="101"/>
                    <a:pt x="123" y="101"/>
                    <a:pt x="123" y="101"/>
                  </a:cubicBezTo>
                  <a:cubicBezTo>
                    <a:pt x="123" y="101"/>
                    <a:pt x="123" y="101"/>
                    <a:pt x="123" y="101"/>
                  </a:cubicBezTo>
                  <a:cubicBezTo>
                    <a:pt x="123" y="101"/>
                    <a:pt x="123" y="101"/>
                    <a:pt x="123" y="101"/>
                  </a:cubicBezTo>
                  <a:cubicBezTo>
                    <a:pt x="123" y="101"/>
                    <a:pt x="123" y="101"/>
                    <a:pt x="123" y="101"/>
                  </a:cubicBezTo>
                  <a:moveTo>
                    <a:pt x="114" y="92"/>
                  </a:moveTo>
                  <a:cubicBezTo>
                    <a:pt x="114" y="92"/>
                    <a:pt x="114" y="92"/>
                    <a:pt x="114" y="92"/>
                  </a:cubicBezTo>
                  <a:cubicBezTo>
                    <a:pt x="122" y="92"/>
                    <a:pt x="122" y="92"/>
                    <a:pt x="122" y="92"/>
                  </a:cubicBezTo>
                  <a:cubicBezTo>
                    <a:pt x="122" y="99"/>
                    <a:pt x="122" y="99"/>
                    <a:pt x="122" y="99"/>
                  </a:cubicBezTo>
                  <a:cubicBezTo>
                    <a:pt x="114" y="99"/>
                    <a:pt x="114" y="99"/>
                    <a:pt x="114" y="99"/>
                  </a:cubicBezTo>
                  <a:cubicBezTo>
                    <a:pt x="114" y="92"/>
                    <a:pt x="114" y="92"/>
                    <a:pt x="114" y="92"/>
                  </a:cubicBezTo>
                  <a:moveTo>
                    <a:pt x="5" y="90"/>
                  </a:moveTo>
                  <a:cubicBezTo>
                    <a:pt x="6" y="90"/>
                    <a:pt x="6" y="90"/>
                    <a:pt x="6" y="90"/>
                  </a:cubicBezTo>
                  <a:cubicBezTo>
                    <a:pt x="5" y="90"/>
                    <a:pt x="5" y="90"/>
                    <a:pt x="5" y="90"/>
                  </a:cubicBezTo>
                  <a:moveTo>
                    <a:pt x="129" y="89"/>
                  </a:moveTo>
                  <a:cubicBezTo>
                    <a:pt x="129" y="89"/>
                    <a:pt x="129" y="89"/>
                    <a:pt x="129" y="89"/>
                  </a:cubicBezTo>
                  <a:cubicBezTo>
                    <a:pt x="145" y="89"/>
                    <a:pt x="145" y="89"/>
                    <a:pt x="145" y="89"/>
                  </a:cubicBezTo>
                  <a:cubicBezTo>
                    <a:pt x="145" y="111"/>
                    <a:pt x="145" y="111"/>
                    <a:pt x="145" y="111"/>
                  </a:cubicBezTo>
                  <a:cubicBezTo>
                    <a:pt x="129" y="111"/>
                    <a:pt x="129" y="111"/>
                    <a:pt x="129" y="111"/>
                  </a:cubicBezTo>
                  <a:cubicBezTo>
                    <a:pt x="129" y="89"/>
                    <a:pt x="129" y="89"/>
                    <a:pt x="129" y="89"/>
                  </a:cubicBezTo>
                  <a:moveTo>
                    <a:pt x="159" y="78"/>
                  </a:moveTo>
                  <a:cubicBezTo>
                    <a:pt x="159" y="78"/>
                    <a:pt x="159" y="78"/>
                    <a:pt x="159" y="78"/>
                  </a:cubicBezTo>
                  <a:cubicBezTo>
                    <a:pt x="251" y="87"/>
                    <a:pt x="251" y="87"/>
                    <a:pt x="251" y="87"/>
                  </a:cubicBezTo>
                  <a:cubicBezTo>
                    <a:pt x="252" y="87"/>
                    <a:pt x="253" y="87"/>
                    <a:pt x="253" y="88"/>
                  </a:cubicBezTo>
                  <a:cubicBezTo>
                    <a:pt x="253" y="88"/>
                    <a:pt x="253" y="88"/>
                    <a:pt x="253" y="88"/>
                  </a:cubicBezTo>
                  <a:cubicBezTo>
                    <a:pt x="252" y="88"/>
                    <a:pt x="251" y="88"/>
                    <a:pt x="250" y="88"/>
                  </a:cubicBezTo>
                  <a:cubicBezTo>
                    <a:pt x="249" y="88"/>
                    <a:pt x="249" y="88"/>
                    <a:pt x="249" y="88"/>
                  </a:cubicBezTo>
                  <a:cubicBezTo>
                    <a:pt x="219" y="86"/>
                    <a:pt x="219" y="86"/>
                    <a:pt x="219" y="86"/>
                  </a:cubicBezTo>
                  <a:cubicBezTo>
                    <a:pt x="217" y="86"/>
                    <a:pt x="217" y="86"/>
                    <a:pt x="217" y="86"/>
                  </a:cubicBezTo>
                  <a:cubicBezTo>
                    <a:pt x="218" y="88"/>
                    <a:pt x="218" y="88"/>
                    <a:pt x="218" y="88"/>
                  </a:cubicBezTo>
                  <a:cubicBezTo>
                    <a:pt x="220" y="93"/>
                    <a:pt x="220" y="93"/>
                    <a:pt x="220" y="93"/>
                  </a:cubicBezTo>
                  <a:cubicBezTo>
                    <a:pt x="220" y="93"/>
                    <a:pt x="220" y="93"/>
                    <a:pt x="220" y="93"/>
                  </a:cubicBezTo>
                  <a:cubicBezTo>
                    <a:pt x="221" y="93"/>
                    <a:pt x="221" y="93"/>
                    <a:pt x="221" y="93"/>
                  </a:cubicBezTo>
                  <a:cubicBezTo>
                    <a:pt x="225" y="93"/>
                    <a:pt x="227" y="96"/>
                    <a:pt x="227" y="100"/>
                  </a:cubicBezTo>
                  <a:cubicBezTo>
                    <a:pt x="227" y="100"/>
                    <a:pt x="227" y="100"/>
                    <a:pt x="227" y="100"/>
                  </a:cubicBezTo>
                  <a:cubicBezTo>
                    <a:pt x="227" y="103"/>
                    <a:pt x="224" y="106"/>
                    <a:pt x="221" y="106"/>
                  </a:cubicBezTo>
                  <a:cubicBezTo>
                    <a:pt x="218" y="106"/>
                    <a:pt x="215" y="103"/>
                    <a:pt x="215" y="100"/>
                  </a:cubicBezTo>
                  <a:cubicBezTo>
                    <a:pt x="215" y="100"/>
                    <a:pt x="215" y="100"/>
                    <a:pt x="215" y="100"/>
                  </a:cubicBezTo>
                  <a:cubicBezTo>
                    <a:pt x="215" y="97"/>
                    <a:pt x="216" y="95"/>
                    <a:pt x="218" y="94"/>
                  </a:cubicBezTo>
                  <a:cubicBezTo>
                    <a:pt x="219" y="94"/>
                    <a:pt x="219" y="94"/>
                    <a:pt x="219" y="94"/>
                  </a:cubicBezTo>
                  <a:cubicBezTo>
                    <a:pt x="218" y="92"/>
                    <a:pt x="218" y="92"/>
                    <a:pt x="218" y="92"/>
                  </a:cubicBezTo>
                  <a:cubicBezTo>
                    <a:pt x="215" y="87"/>
                    <a:pt x="215" y="87"/>
                    <a:pt x="215" y="87"/>
                  </a:cubicBezTo>
                  <a:cubicBezTo>
                    <a:pt x="215" y="86"/>
                    <a:pt x="215" y="86"/>
                    <a:pt x="215" y="86"/>
                  </a:cubicBezTo>
                  <a:cubicBezTo>
                    <a:pt x="214" y="86"/>
                    <a:pt x="214" y="86"/>
                    <a:pt x="214" y="86"/>
                  </a:cubicBezTo>
                  <a:cubicBezTo>
                    <a:pt x="181" y="84"/>
                    <a:pt x="181" y="84"/>
                    <a:pt x="181" y="84"/>
                  </a:cubicBezTo>
                  <a:cubicBezTo>
                    <a:pt x="178" y="84"/>
                    <a:pt x="178" y="84"/>
                    <a:pt x="178" y="84"/>
                  </a:cubicBezTo>
                  <a:cubicBezTo>
                    <a:pt x="179" y="86"/>
                    <a:pt x="179" y="86"/>
                    <a:pt x="179" y="86"/>
                  </a:cubicBezTo>
                  <a:cubicBezTo>
                    <a:pt x="182" y="91"/>
                    <a:pt x="182" y="91"/>
                    <a:pt x="182" y="91"/>
                  </a:cubicBezTo>
                  <a:cubicBezTo>
                    <a:pt x="182" y="91"/>
                    <a:pt x="182" y="91"/>
                    <a:pt x="182" y="91"/>
                  </a:cubicBezTo>
                  <a:cubicBezTo>
                    <a:pt x="183" y="91"/>
                    <a:pt x="183" y="91"/>
                    <a:pt x="183" y="91"/>
                  </a:cubicBezTo>
                  <a:cubicBezTo>
                    <a:pt x="187" y="91"/>
                    <a:pt x="189" y="94"/>
                    <a:pt x="189" y="98"/>
                  </a:cubicBezTo>
                  <a:cubicBezTo>
                    <a:pt x="189" y="98"/>
                    <a:pt x="189" y="98"/>
                    <a:pt x="189" y="98"/>
                  </a:cubicBezTo>
                  <a:cubicBezTo>
                    <a:pt x="189" y="101"/>
                    <a:pt x="186" y="104"/>
                    <a:pt x="183" y="104"/>
                  </a:cubicBezTo>
                  <a:cubicBezTo>
                    <a:pt x="180" y="104"/>
                    <a:pt x="177" y="101"/>
                    <a:pt x="177" y="98"/>
                  </a:cubicBezTo>
                  <a:cubicBezTo>
                    <a:pt x="177" y="98"/>
                    <a:pt x="177" y="98"/>
                    <a:pt x="177" y="98"/>
                  </a:cubicBezTo>
                  <a:cubicBezTo>
                    <a:pt x="177" y="95"/>
                    <a:pt x="178" y="93"/>
                    <a:pt x="180" y="92"/>
                  </a:cubicBezTo>
                  <a:cubicBezTo>
                    <a:pt x="181" y="92"/>
                    <a:pt x="181" y="92"/>
                    <a:pt x="181" y="92"/>
                  </a:cubicBezTo>
                  <a:cubicBezTo>
                    <a:pt x="180" y="90"/>
                    <a:pt x="180" y="90"/>
                    <a:pt x="180" y="90"/>
                  </a:cubicBezTo>
                  <a:cubicBezTo>
                    <a:pt x="177" y="84"/>
                    <a:pt x="177" y="84"/>
                    <a:pt x="177" y="84"/>
                  </a:cubicBezTo>
                  <a:cubicBezTo>
                    <a:pt x="177" y="84"/>
                    <a:pt x="177" y="84"/>
                    <a:pt x="177" y="84"/>
                  </a:cubicBezTo>
                  <a:cubicBezTo>
                    <a:pt x="176" y="84"/>
                    <a:pt x="176" y="84"/>
                    <a:pt x="176" y="84"/>
                  </a:cubicBezTo>
                  <a:cubicBezTo>
                    <a:pt x="161" y="83"/>
                    <a:pt x="161" y="83"/>
                    <a:pt x="161" y="83"/>
                  </a:cubicBezTo>
                  <a:cubicBezTo>
                    <a:pt x="161" y="81"/>
                    <a:pt x="160" y="80"/>
                    <a:pt x="159" y="78"/>
                  </a:cubicBezTo>
                  <a:moveTo>
                    <a:pt x="2" y="88"/>
                  </a:moveTo>
                  <a:cubicBezTo>
                    <a:pt x="2" y="88"/>
                    <a:pt x="2" y="88"/>
                    <a:pt x="2" y="88"/>
                  </a:cubicBezTo>
                  <a:cubicBezTo>
                    <a:pt x="2" y="87"/>
                    <a:pt x="3" y="87"/>
                    <a:pt x="3" y="87"/>
                  </a:cubicBezTo>
                  <a:cubicBezTo>
                    <a:pt x="98" y="78"/>
                    <a:pt x="98" y="78"/>
                    <a:pt x="98" y="78"/>
                  </a:cubicBezTo>
                  <a:cubicBezTo>
                    <a:pt x="98" y="78"/>
                    <a:pt x="98" y="78"/>
                    <a:pt x="98" y="78"/>
                  </a:cubicBezTo>
                  <a:cubicBezTo>
                    <a:pt x="97" y="79"/>
                    <a:pt x="96" y="81"/>
                    <a:pt x="96" y="82"/>
                  </a:cubicBezTo>
                  <a:cubicBezTo>
                    <a:pt x="79" y="84"/>
                    <a:pt x="79" y="84"/>
                    <a:pt x="79" y="84"/>
                  </a:cubicBezTo>
                  <a:cubicBezTo>
                    <a:pt x="78" y="84"/>
                    <a:pt x="78" y="84"/>
                    <a:pt x="78" y="84"/>
                  </a:cubicBezTo>
                  <a:cubicBezTo>
                    <a:pt x="78" y="84"/>
                    <a:pt x="78" y="84"/>
                    <a:pt x="78" y="84"/>
                  </a:cubicBezTo>
                  <a:cubicBezTo>
                    <a:pt x="74" y="90"/>
                    <a:pt x="74" y="90"/>
                    <a:pt x="74" y="90"/>
                  </a:cubicBezTo>
                  <a:cubicBezTo>
                    <a:pt x="74" y="92"/>
                    <a:pt x="74" y="92"/>
                    <a:pt x="74" y="92"/>
                  </a:cubicBezTo>
                  <a:cubicBezTo>
                    <a:pt x="75" y="92"/>
                    <a:pt x="75" y="92"/>
                    <a:pt x="75" y="92"/>
                  </a:cubicBezTo>
                  <a:cubicBezTo>
                    <a:pt x="77" y="93"/>
                    <a:pt x="78" y="95"/>
                    <a:pt x="78" y="98"/>
                  </a:cubicBezTo>
                  <a:cubicBezTo>
                    <a:pt x="78" y="98"/>
                    <a:pt x="78" y="98"/>
                    <a:pt x="78" y="98"/>
                  </a:cubicBezTo>
                  <a:cubicBezTo>
                    <a:pt x="78" y="101"/>
                    <a:pt x="75" y="104"/>
                    <a:pt x="72" y="104"/>
                  </a:cubicBezTo>
                  <a:cubicBezTo>
                    <a:pt x="68" y="104"/>
                    <a:pt x="66" y="101"/>
                    <a:pt x="66" y="98"/>
                  </a:cubicBezTo>
                  <a:cubicBezTo>
                    <a:pt x="66" y="98"/>
                    <a:pt x="66" y="98"/>
                    <a:pt x="66" y="98"/>
                  </a:cubicBezTo>
                  <a:cubicBezTo>
                    <a:pt x="66" y="94"/>
                    <a:pt x="68" y="91"/>
                    <a:pt x="72" y="91"/>
                  </a:cubicBezTo>
                  <a:cubicBezTo>
                    <a:pt x="72" y="91"/>
                    <a:pt x="72" y="91"/>
                    <a:pt x="72" y="91"/>
                  </a:cubicBezTo>
                  <a:cubicBezTo>
                    <a:pt x="73" y="91"/>
                    <a:pt x="73" y="91"/>
                    <a:pt x="73" y="91"/>
                  </a:cubicBezTo>
                  <a:cubicBezTo>
                    <a:pt x="75" y="86"/>
                    <a:pt x="75" y="86"/>
                    <a:pt x="75" y="86"/>
                  </a:cubicBezTo>
                  <a:cubicBezTo>
                    <a:pt x="77" y="84"/>
                    <a:pt x="77" y="84"/>
                    <a:pt x="77" y="84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41" y="86"/>
                    <a:pt x="41" y="86"/>
                    <a:pt x="41" y="86"/>
                  </a:cubicBezTo>
                  <a:cubicBezTo>
                    <a:pt x="40" y="86"/>
                    <a:pt x="40" y="86"/>
                    <a:pt x="40" y="86"/>
                  </a:cubicBezTo>
                  <a:cubicBezTo>
                    <a:pt x="40" y="87"/>
                    <a:pt x="40" y="87"/>
                    <a:pt x="40" y="87"/>
                  </a:cubicBezTo>
                  <a:cubicBezTo>
                    <a:pt x="36" y="92"/>
                    <a:pt x="36" y="92"/>
                    <a:pt x="36" y="92"/>
                  </a:cubicBezTo>
                  <a:cubicBezTo>
                    <a:pt x="36" y="94"/>
                    <a:pt x="36" y="94"/>
                    <a:pt x="36" y="94"/>
                  </a:cubicBezTo>
                  <a:cubicBezTo>
                    <a:pt x="37" y="94"/>
                    <a:pt x="37" y="94"/>
                    <a:pt x="37" y="94"/>
                  </a:cubicBezTo>
                  <a:cubicBezTo>
                    <a:pt x="39" y="95"/>
                    <a:pt x="40" y="97"/>
                    <a:pt x="40" y="100"/>
                  </a:cubicBezTo>
                  <a:cubicBezTo>
                    <a:pt x="40" y="100"/>
                    <a:pt x="40" y="100"/>
                    <a:pt x="40" y="100"/>
                  </a:cubicBezTo>
                  <a:cubicBezTo>
                    <a:pt x="40" y="103"/>
                    <a:pt x="37" y="106"/>
                    <a:pt x="34" y="106"/>
                  </a:cubicBezTo>
                  <a:cubicBezTo>
                    <a:pt x="30" y="106"/>
                    <a:pt x="28" y="103"/>
                    <a:pt x="28" y="100"/>
                  </a:cubicBezTo>
                  <a:cubicBezTo>
                    <a:pt x="28" y="100"/>
                    <a:pt x="28" y="100"/>
                    <a:pt x="28" y="100"/>
                  </a:cubicBezTo>
                  <a:cubicBezTo>
                    <a:pt x="28" y="96"/>
                    <a:pt x="30" y="93"/>
                    <a:pt x="34" y="93"/>
                  </a:cubicBezTo>
                  <a:cubicBezTo>
                    <a:pt x="34" y="93"/>
                    <a:pt x="34" y="93"/>
                    <a:pt x="34" y="93"/>
                  </a:cubicBezTo>
                  <a:cubicBezTo>
                    <a:pt x="35" y="93"/>
                    <a:pt x="35" y="93"/>
                    <a:pt x="35" y="93"/>
                  </a:cubicBezTo>
                  <a:cubicBezTo>
                    <a:pt x="37" y="88"/>
                    <a:pt x="37" y="88"/>
                    <a:pt x="37" y="88"/>
                  </a:cubicBezTo>
                  <a:cubicBezTo>
                    <a:pt x="38" y="86"/>
                    <a:pt x="38" y="86"/>
                    <a:pt x="38" y="86"/>
                  </a:cubicBezTo>
                  <a:cubicBezTo>
                    <a:pt x="36" y="86"/>
                    <a:pt x="36" y="86"/>
                    <a:pt x="36" y="86"/>
                  </a:cubicBezTo>
                  <a:cubicBezTo>
                    <a:pt x="5" y="88"/>
                    <a:pt x="5" y="88"/>
                    <a:pt x="5" y="88"/>
                  </a:cubicBezTo>
                  <a:cubicBezTo>
                    <a:pt x="5" y="88"/>
                    <a:pt x="5" y="88"/>
                    <a:pt x="5" y="88"/>
                  </a:cubicBezTo>
                  <a:cubicBezTo>
                    <a:pt x="4" y="88"/>
                    <a:pt x="2" y="88"/>
                    <a:pt x="2" y="88"/>
                  </a:cubicBezTo>
                  <a:moveTo>
                    <a:pt x="98" y="93"/>
                  </a:moveTo>
                  <a:cubicBezTo>
                    <a:pt x="98" y="93"/>
                    <a:pt x="98" y="93"/>
                    <a:pt x="98" y="93"/>
                  </a:cubicBezTo>
                  <a:cubicBezTo>
                    <a:pt x="98" y="85"/>
                    <a:pt x="102" y="78"/>
                    <a:pt x="108" y="73"/>
                  </a:cubicBezTo>
                  <a:cubicBezTo>
                    <a:pt x="149" y="73"/>
                    <a:pt x="149" y="73"/>
                    <a:pt x="149" y="73"/>
                  </a:cubicBezTo>
                  <a:cubicBezTo>
                    <a:pt x="156" y="78"/>
                    <a:pt x="160" y="85"/>
                    <a:pt x="160" y="93"/>
                  </a:cubicBezTo>
                  <a:cubicBezTo>
                    <a:pt x="160" y="93"/>
                    <a:pt x="160" y="93"/>
                    <a:pt x="160" y="93"/>
                  </a:cubicBezTo>
                  <a:cubicBezTo>
                    <a:pt x="160" y="101"/>
                    <a:pt x="155" y="108"/>
                    <a:pt x="149" y="113"/>
                  </a:cubicBezTo>
                  <a:cubicBezTo>
                    <a:pt x="149" y="113"/>
                    <a:pt x="149" y="113"/>
                    <a:pt x="149" y="113"/>
                  </a:cubicBezTo>
                  <a:cubicBezTo>
                    <a:pt x="146" y="113"/>
                    <a:pt x="146" y="113"/>
                    <a:pt x="146" y="113"/>
                  </a:cubicBezTo>
                  <a:cubicBezTo>
                    <a:pt x="146" y="88"/>
                    <a:pt x="146" y="88"/>
                    <a:pt x="146" y="88"/>
                  </a:cubicBezTo>
                  <a:cubicBezTo>
                    <a:pt x="127" y="88"/>
                    <a:pt x="127" y="88"/>
                    <a:pt x="127" y="88"/>
                  </a:cubicBezTo>
                  <a:cubicBezTo>
                    <a:pt x="127" y="88"/>
                    <a:pt x="127" y="88"/>
                    <a:pt x="127" y="88"/>
                  </a:cubicBezTo>
                  <a:cubicBezTo>
                    <a:pt x="124" y="91"/>
                    <a:pt x="124" y="91"/>
                    <a:pt x="124" y="91"/>
                  </a:cubicBezTo>
                  <a:cubicBezTo>
                    <a:pt x="124" y="92"/>
                    <a:pt x="124" y="92"/>
                    <a:pt x="124" y="92"/>
                  </a:cubicBezTo>
                  <a:cubicBezTo>
                    <a:pt x="123" y="91"/>
                    <a:pt x="123" y="91"/>
                    <a:pt x="123" y="91"/>
                  </a:cubicBezTo>
                  <a:cubicBezTo>
                    <a:pt x="123" y="91"/>
                    <a:pt x="123" y="91"/>
                    <a:pt x="123" y="91"/>
                  </a:cubicBezTo>
                  <a:cubicBezTo>
                    <a:pt x="123" y="91"/>
                    <a:pt x="123" y="91"/>
                    <a:pt x="123" y="91"/>
                  </a:cubicBezTo>
                  <a:cubicBezTo>
                    <a:pt x="123" y="91"/>
                    <a:pt x="123" y="91"/>
                    <a:pt x="123" y="91"/>
                  </a:cubicBezTo>
                  <a:cubicBezTo>
                    <a:pt x="123" y="91"/>
                    <a:pt x="123" y="91"/>
                    <a:pt x="123" y="91"/>
                  </a:cubicBezTo>
                  <a:cubicBezTo>
                    <a:pt x="113" y="91"/>
                    <a:pt x="113" y="91"/>
                    <a:pt x="113" y="91"/>
                  </a:cubicBezTo>
                  <a:cubicBezTo>
                    <a:pt x="113" y="101"/>
                    <a:pt x="113" y="101"/>
                    <a:pt x="113" y="101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1" y="113"/>
                    <a:pt x="111" y="113"/>
                    <a:pt x="111" y="113"/>
                  </a:cubicBezTo>
                  <a:cubicBezTo>
                    <a:pt x="108" y="113"/>
                    <a:pt x="108" y="113"/>
                    <a:pt x="108" y="113"/>
                  </a:cubicBezTo>
                  <a:cubicBezTo>
                    <a:pt x="102" y="108"/>
                    <a:pt x="98" y="101"/>
                    <a:pt x="98" y="93"/>
                  </a:cubicBezTo>
                  <a:moveTo>
                    <a:pt x="93" y="56"/>
                  </a:moveTo>
                  <a:cubicBezTo>
                    <a:pt x="94" y="46"/>
                    <a:pt x="100" y="31"/>
                    <a:pt x="107" y="19"/>
                  </a:cubicBezTo>
                  <a:cubicBezTo>
                    <a:pt x="114" y="17"/>
                    <a:pt x="121" y="16"/>
                    <a:pt x="128" y="16"/>
                  </a:cubicBezTo>
                  <a:cubicBezTo>
                    <a:pt x="135" y="16"/>
                    <a:pt x="142" y="17"/>
                    <a:pt x="149" y="19"/>
                  </a:cubicBezTo>
                  <a:cubicBezTo>
                    <a:pt x="156" y="32"/>
                    <a:pt x="162" y="47"/>
                    <a:pt x="162" y="56"/>
                  </a:cubicBezTo>
                  <a:cubicBezTo>
                    <a:pt x="162" y="56"/>
                    <a:pt x="162" y="56"/>
                    <a:pt x="162" y="56"/>
                  </a:cubicBezTo>
                  <a:cubicBezTo>
                    <a:pt x="148" y="56"/>
                    <a:pt x="148" y="56"/>
                    <a:pt x="148" y="56"/>
                  </a:cubicBezTo>
                  <a:cubicBezTo>
                    <a:pt x="148" y="55"/>
                    <a:pt x="148" y="55"/>
                    <a:pt x="148" y="55"/>
                  </a:cubicBezTo>
                  <a:cubicBezTo>
                    <a:pt x="143" y="55"/>
                    <a:pt x="143" y="55"/>
                    <a:pt x="143" y="55"/>
                  </a:cubicBezTo>
                  <a:cubicBezTo>
                    <a:pt x="143" y="53"/>
                    <a:pt x="141" y="51"/>
                    <a:pt x="139" y="51"/>
                  </a:cubicBezTo>
                  <a:cubicBezTo>
                    <a:pt x="137" y="51"/>
                    <a:pt x="135" y="53"/>
                    <a:pt x="134" y="56"/>
                  </a:cubicBezTo>
                  <a:cubicBezTo>
                    <a:pt x="128" y="56"/>
                    <a:pt x="128" y="56"/>
                    <a:pt x="128" y="56"/>
                  </a:cubicBezTo>
                  <a:cubicBezTo>
                    <a:pt x="121" y="56"/>
                    <a:pt x="121" y="56"/>
                    <a:pt x="121" y="56"/>
                  </a:cubicBezTo>
                  <a:cubicBezTo>
                    <a:pt x="121" y="53"/>
                    <a:pt x="119" y="51"/>
                    <a:pt x="117" y="51"/>
                  </a:cubicBezTo>
                  <a:cubicBezTo>
                    <a:pt x="115" y="51"/>
                    <a:pt x="113" y="53"/>
                    <a:pt x="112" y="55"/>
                  </a:cubicBezTo>
                  <a:cubicBezTo>
                    <a:pt x="106" y="55"/>
                    <a:pt x="106" y="55"/>
                    <a:pt x="106" y="55"/>
                  </a:cubicBezTo>
                  <a:cubicBezTo>
                    <a:pt x="106" y="56"/>
                    <a:pt x="106" y="56"/>
                    <a:pt x="106" y="56"/>
                  </a:cubicBezTo>
                  <a:cubicBezTo>
                    <a:pt x="93" y="56"/>
                    <a:pt x="93" y="56"/>
                    <a:pt x="93" y="56"/>
                  </a:cubicBezTo>
                  <a:moveTo>
                    <a:pt x="109" y="16"/>
                  </a:moveTo>
                  <a:cubicBezTo>
                    <a:pt x="115" y="8"/>
                    <a:pt x="122" y="1"/>
                    <a:pt x="128" y="1"/>
                  </a:cubicBezTo>
                  <a:cubicBezTo>
                    <a:pt x="128" y="1"/>
                    <a:pt x="128" y="1"/>
                    <a:pt x="128" y="1"/>
                  </a:cubicBezTo>
                  <a:cubicBezTo>
                    <a:pt x="134" y="1"/>
                    <a:pt x="141" y="7"/>
                    <a:pt x="147" y="16"/>
                  </a:cubicBezTo>
                  <a:cubicBezTo>
                    <a:pt x="147" y="16"/>
                    <a:pt x="147" y="16"/>
                    <a:pt x="147" y="16"/>
                  </a:cubicBezTo>
                  <a:cubicBezTo>
                    <a:pt x="140" y="14"/>
                    <a:pt x="134" y="13"/>
                    <a:pt x="128" y="13"/>
                  </a:cubicBezTo>
                  <a:cubicBezTo>
                    <a:pt x="122" y="13"/>
                    <a:pt x="116" y="14"/>
                    <a:pt x="109" y="16"/>
                  </a:cubicBezTo>
                  <a:cubicBezTo>
                    <a:pt x="109" y="16"/>
                    <a:pt x="109" y="16"/>
                    <a:pt x="109" y="16"/>
                  </a:cubicBezTo>
                  <a:moveTo>
                    <a:pt x="128" y="0"/>
                  </a:moveTo>
                  <a:cubicBezTo>
                    <a:pt x="128" y="0"/>
                    <a:pt x="128" y="0"/>
                    <a:pt x="128" y="0"/>
                  </a:cubicBezTo>
                  <a:cubicBezTo>
                    <a:pt x="112" y="0"/>
                    <a:pt x="92" y="39"/>
                    <a:pt x="92" y="57"/>
                  </a:cubicBezTo>
                  <a:cubicBezTo>
                    <a:pt x="92" y="57"/>
                    <a:pt x="92" y="57"/>
                    <a:pt x="92" y="57"/>
                  </a:cubicBezTo>
                  <a:cubicBezTo>
                    <a:pt x="94" y="57"/>
                    <a:pt x="97" y="57"/>
                    <a:pt x="99" y="57"/>
                  </a:cubicBezTo>
                  <a:cubicBezTo>
                    <a:pt x="103" y="73"/>
                    <a:pt x="103" y="73"/>
                    <a:pt x="103" y="73"/>
                  </a:cubicBezTo>
                  <a:cubicBezTo>
                    <a:pt x="103" y="73"/>
                    <a:pt x="103" y="73"/>
                    <a:pt x="103" y="73"/>
                  </a:cubicBezTo>
                  <a:cubicBezTo>
                    <a:pt x="102" y="74"/>
                    <a:pt x="100" y="75"/>
                    <a:pt x="99" y="77"/>
                  </a:cubicBezTo>
                  <a:cubicBezTo>
                    <a:pt x="3" y="85"/>
                    <a:pt x="3" y="85"/>
                    <a:pt x="3" y="85"/>
                  </a:cubicBezTo>
                  <a:cubicBezTo>
                    <a:pt x="1" y="86"/>
                    <a:pt x="0" y="87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34" y="92"/>
                    <a:pt x="34" y="92"/>
                    <a:pt x="34" y="92"/>
                  </a:cubicBezTo>
                  <a:cubicBezTo>
                    <a:pt x="34" y="92"/>
                    <a:pt x="34" y="92"/>
                    <a:pt x="34" y="92"/>
                  </a:cubicBezTo>
                  <a:cubicBezTo>
                    <a:pt x="29" y="92"/>
                    <a:pt x="26" y="95"/>
                    <a:pt x="26" y="100"/>
                  </a:cubicBezTo>
                  <a:cubicBezTo>
                    <a:pt x="26" y="100"/>
                    <a:pt x="26" y="100"/>
                    <a:pt x="26" y="100"/>
                  </a:cubicBezTo>
                  <a:cubicBezTo>
                    <a:pt x="26" y="104"/>
                    <a:pt x="30" y="107"/>
                    <a:pt x="34" y="107"/>
                  </a:cubicBezTo>
                  <a:cubicBezTo>
                    <a:pt x="38" y="107"/>
                    <a:pt x="41" y="104"/>
                    <a:pt x="41" y="100"/>
                  </a:cubicBezTo>
                  <a:cubicBezTo>
                    <a:pt x="41" y="100"/>
                    <a:pt x="41" y="100"/>
                    <a:pt x="41" y="100"/>
                  </a:cubicBezTo>
                  <a:cubicBezTo>
                    <a:pt x="41" y="97"/>
                    <a:pt x="40" y="94"/>
                    <a:pt x="38" y="93"/>
                  </a:cubicBezTo>
                  <a:cubicBezTo>
                    <a:pt x="38" y="93"/>
                    <a:pt x="38" y="93"/>
                    <a:pt x="38" y="93"/>
                  </a:cubicBezTo>
                  <a:cubicBezTo>
                    <a:pt x="39" y="91"/>
                    <a:pt x="39" y="91"/>
                    <a:pt x="39" y="91"/>
                  </a:cubicBezTo>
                  <a:cubicBezTo>
                    <a:pt x="39" y="91"/>
                    <a:pt x="39" y="91"/>
                    <a:pt x="39" y="91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66" y="91"/>
                    <a:pt x="64" y="94"/>
                    <a:pt x="64" y="98"/>
                  </a:cubicBezTo>
                  <a:cubicBezTo>
                    <a:pt x="64" y="98"/>
                    <a:pt x="64" y="98"/>
                    <a:pt x="64" y="98"/>
                  </a:cubicBezTo>
                  <a:cubicBezTo>
                    <a:pt x="64" y="102"/>
                    <a:pt x="68" y="105"/>
                    <a:pt x="72" y="105"/>
                  </a:cubicBezTo>
                  <a:cubicBezTo>
                    <a:pt x="76" y="105"/>
                    <a:pt x="79" y="102"/>
                    <a:pt x="79" y="98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9" y="95"/>
                    <a:pt x="78" y="92"/>
                    <a:pt x="76" y="91"/>
                  </a:cubicBezTo>
                  <a:cubicBezTo>
                    <a:pt x="76" y="91"/>
                    <a:pt x="76" y="91"/>
                    <a:pt x="76" y="91"/>
                  </a:cubicBezTo>
                  <a:cubicBezTo>
                    <a:pt x="76" y="90"/>
                    <a:pt x="76" y="90"/>
                    <a:pt x="76" y="90"/>
                  </a:cubicBezTo>
                  <a:cubicBezTo>
                    <a:pt x="76" y="90"/>
                    <a:pt x="76" y="90"/>
                    <a:pt x="76" y="90"/>
                  </a:cubicBezTo>
                  <a:cubicBezTo>
                    <a:pt x="94" y="89"/>
                    <a:pt x="94" y="89"/>
                    <a:pt x="94" y="89"/>
                  </a:cubicBezTo>
                  <a:cubicBezTo>
                    <a:pt x="94" y="89"/>
                    <a:pt x="94" y="89"/>
                    <a:pt x="94" y="89"/>
                  </a:cubicBezTo>
                  <a:cubicBezTo>
                    <a:pt x="94" y="91"/>
                    <a:pt x="93" y="92"/>
                    <a:pt x="93" y="93"/>
                  </a:cubicBezTo>
                  <a:cubicBezTo>
                    <a:pt x="93" y="93"/>
                    <a:pt x="93" y="93"/>
                    <a:pt x="93" y="93"/>
                  </a:cubicBezTo>
                  <a:cubicBezTo>
                    <a:pt x="93" y="102"/>
                    <a:pt x="98" y="109"/>
                    <a:pt x="105" y="115"/>
                  </a:cubicBezTo>
                  <a:cubicBezTo>
                    <a:pt x="105" y="115"/>
                    <a:pt x="105" y="115"/>
                    <a:pt x="105" y="115"/>
                  </a:cubicBezTo>
                  <a:cubicBezTo>
                    <a:pt x="103" y="116"/>
                    <a:pt x="103" y="116"/>
                    <a:pt x="103" y="116"/>
                  </a:cubicBezTo>
                  <a:cubicBezTo>
                    <a:pt x="71" y="133"/>
                    <a:pt x="71" y="133"/>
                    <a:pt x="71" y="133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7" y="121"/>
                    <a:pt x="67" y="121"/>
                    <a:pt x="67" y="121"/>
                  </a:cubicBezTo>
                  <a:cubicBezTo>
                    <a:pt x="66" y="121"/>
                    <a:pt x="66" y="121"/>
                    <a:pt x="66" y="121"/>
                  </a:cubicBezTo>
                  <a:cubicBezTo>
                    <a:pt x="64" y="121"/>
                    <a:pt x="64" y="121"/>
                    <a:pt x="64" y="121"/>
                  </a:cubicBezTo>
                  <a:cubicBezTo>
                    <a:pt x="63" y="121"/>
                    <a:pt x="63" y="121"/>
                    <a:pt x="63" y="121"/>
                  </a:cubicBezTo>
                  <a:cubicBezTo>
                    <a:pt x="63" y="122"/>
                    <a:pt x="63" y="122"/>
                    <a:pt x="63" y="122"/>
                  </a:cubicBezTo>
                  <a:cubicBezTo>
                    <a:pt x="58" y="140"/>
                    <a:pt x="58" y="140"/>
                    <a:pt x="58" y="140"/>
                  </a:cubicBezTo>
                  <a:cubicBezTo>
                    <a:pt x="58" y="142"/>
                    <a:pt x="58" y="142"/>
                    <a:pt x="58" y="142"/>
                  </a:cubicBezTo>
                  <a:cubicBezTo>
                    <a:pt x="60" y="142"/>
                    <a:pt x="60" y="142"/>
                    <a:pt x="60" y="142"/>
                  </a:cubicBezTo>
                  <a:cubicBezTo>
                    <a:pt x="71" y="142"/>
                    <a:pt x="71" y="142"/>
                    <a:pt x="71" y="142"/>
                  </a:cubicBezTo>
                  <a:cubicBezTo>
                    <a:pt x="73" y="142"/>
                    <a:pt x="73" y="142"/>
                    <a:pt x="73" y="142"/>
                  </a:cubicBezTo>
                  <a:cubicBezTo>
                    <a:pt x="73" y="140"/>
                    <a:pt x="73" y="140"/>
                    <a:pt x="73" y="140"/>
                  </a:cubicBezTo>
                  <a:cubicBezTo>
                    <a:pt x="72" y="140"/>
                    <a:pt x="72" y="140"/>
                    <a:pt x="72" y="140"/>
                  </a:cubicBezTo>
                  <a:cubicBezTo>
                    <a:pt x="182" y="140"/>
                    <a:pt x="182" y="140"/>
                    <a:pt x="182" y="140"/>
                  </a:cubicBezTo>
                  <a:cubicBezTo>
                    <a:pt x="182" y="140"/>
                    <a:pt x="182" y="140"/>
                    <a:pt x="182" y="140"/>
                  </a:cubicBezTo>
                  <a:cubicBezTo>
                    <a:pt x="181" y="142"/>
                    <a:pt x="181" y="142"/>
                    <a:pt x="181" y="142"/>
                  </a:cubicBezTo>
                  <a:cubicBezTo>
                    <a:pt x="183" y="142"/>
                    <a:pt x="183" y="142"/>
                    <a:pt x="183" y="142"/>
                  </a:cubicBezTo>
                  <a:cubicBezTo>
                    <a:pt x="195" y="142"/>
                    <a:pt x="195" y="142"/>
                    <a:pt x="195" y="142"/>
                  </a:cubicBezTo>
                  <a:cubicBezTo>
                    <a:pt x="197" y="142"/>
                    <a:pt x="197" y="142"/>
                    <a:pt x="197" y="142"/>
                  </a:cubicBezTo>
                  <a:cubicBezTo>
                    <a:pt x="196" y="140"/>
                    <a:pt x="196" y="140"/>
                    <a:pt x="196" y="140"/>
                  </a:cubicBezTo>
                  <a:cubicBezTo>
                    <a:pt x="191" y="122"/>
                    <a:pt x="191" y="122"/>
                    <a:pt x="191" y="122"/>
                  </a:cubicBezTo>
                  <a:cubicBezTo>
                    <a:pt x="191" y="121"/>
                    <a:pt x="191" y="121"/>
                    <a:pt x="191" y="121"/>
                  </a:cubicBezTo>
                  <a:cubicBezTo>
                    <a:pt x="190" y="121"/>
                    <a:pt x="190" y="121"/>
                    <a:pt x="190" y="121"/>
                  </a:cubicBezTo>
                  <a:cubicBezTo>
                    <a:pt x="188" y="121"/>
                    <a:pt x="188" y="121"/>
                    <a:pt x="188" y="121"/>
                  </a:cubicBezTo>
                  <a:cubicBezTo>
                    <a:pt x="187" y="121"/>
                    <a:pt x="187" y="121"/>
                    <a:pt x="187" y="121"/>
                  </a:cubicBezTo>
                  <a:cubicBezTo>
                    <a:pt x="186" y="122"/>
                    <a:pt x="186" y="122"/>
                    <a:pt x="186" y="122"/>
                  </a:cubicBezTo>
                  <a:cubicBezTo>
                    <a:pt x="184" y="132"/>
                    <a:pt x="184" y="132"/>
                    <a:pt x="184" y="132"/>
                  </a:cubicBezTo>
                  <a:cubicBezTo>
                    <a:pt x="153" y="116"/>
                    <a:pt x="153" y="116"/>
                    <a:pt x="153" y="116"/>
                  </a:cubicBezTo>
                  <a:cubicBezTo>
                    <a:pt x="153" y="116"/>
                    <a:pt x="153" y="116"/>
                    <a:pt x="153" y="116"/>
                  </a:cubicBezTo>
                  <a:cubicBezTo>
                    <a:pt x="152" y="115"/>
                    <a:pt x="152" y="115"/>
                    <a:pt x="152" y="115"/>
                  </a:cubicBezTo>
                  <a:cubicBezTo>
                    <a:pt x="159" y="110"/>
                    <a:pt x="164" y="102"/>
                    <a:pt x="164" y="93"/>
                  </a:cubicBezTo>
                  <a:cubicBezTo>
                    <a:pt x="164" y="93"/>
                    <a:pt x="164" y="93"/>
                    <a:pt x="164" y="93"/>
                  </a:cubicBezTo>
                  <a:cubicBezTo>
                    <a:pt x="164" y="92"/>
                    <a:pt x="164" y="91"/>
                    <a:pt x="163" y="89"/>
                  </a:cubicBezTo>
                  <a:cubicBezTo>
                    <a:pt x="163" y="89"/>
                    <a:pt x="163" y="89"/>
                    <a:pt x="163" y="89"/>
                  </a:cubicBezTo>
                  <a:cubicBezTo>
                    <a:pt x="179" y="90"/>
                    <a:pt x="179" y="90"/>
                    <a:pt x="179" y="90"/>
                  </a:cubicBezTo>
                  <a:cubicBezTo>
                    <a:pt x="179" y="91"/>
                    <a:pt x="179" y="91"/>
                    <a:pt x="179" y="91"/>
                  </a:cubicBezTo>
                  <a:cubicBezTo>
                    <a:pt x="179" y="91"/>
                    <a:pt x="179" y="91"/>
                    <a:pt x="179" y="91"/>
                  </a:cubicBezTo>
                  <a:cubicBezTo>
                    <a:pt x="177" y="92"/>
                    <a:pt x="175" y="95"/>
                    <a:pt x="175" y="98"/>
                  </a:cubicBezTo>
                  <a:cubicBezTo>
                    <a:pt x="175" y="98"/>
                    <a:pt x="175" y="98"/>
                    <a:pt x="175" y="98"/>
                  </a:cubicBezTo>
                  <a:cubicBezTo>
                    <a:pt x="175" y="102"/>
                    <a:pt x="179" y="105"/>
                    <a:pt x="183" y="105"/>
                  </a:cubicBezTo>
                  <a:cubicBezTo>
                    <a:pt x="187" y="105"/>
                    <a:pt x="191" y="102"/>
                    <a:pt x="191" y="98"/>
                  </a:cubicBezTo>
                  <a:cubicBezTo>
                    <a:pt x="191" y="98"/>
                    <a:pt x="191" y="98"/>
                    <a:pt x="191" y="98"/>
                  </a:cubicBezTo>
                  <a:cubicBezTo>
                    <a:pt x="191" y="94"/>
                    <a:pt x="188" y="91"/>
                    <a:pt x="185" y="90"/>
                  </a:cubicBezTo>
                  <a:cubicBezTo>
                    <a:pt x="185" y="90"/>
                    <a:pt x="185" y="90"/>
                    <a:pt x="185" y="90"/>
                  </a:cubicBezTo>
                  <a:cubicBezTo>
                    <a:pt x="185" y="90"/>
                    <a:pt x="185" y="90"/>
                    <a:pt x="185" y="90"/>
                  </a:cubicBezTo>
                  <a:cubicBezTo>
                    <a:pt x="216" y="91"/>
                    <a:pt x="216" y="91"/>
                    <a:pt x="216" y="91"/>
                  </a:cubicBezTo>
                  <a:cubicBezTo>
                    <a:pt x="217" y="93"/>
                    <a:pt x="217" y="93"/>
                    <a:pt x="217" y="93"/>
                  </a:cubicBezTo>
                  <a:cubicBezTo>
                    <a:pt x="217" y="93"/>
                    <a:pt x="217" y="93"/>
                    <a:pt x="217" y="93"/>
                  </a:cubicBezTo>
                  <a:cubicBezTo>
                    <a:pt x="215" y="94"/>
                    <a:pt x="213" y="97"/>
                    <a:pt x="213" y="100"/>
                  </a:cubicBezTo>
                  <a:cubicBezTo>
                    <a:pt x="213" y="100"/>
                    <a:pt x="213" y="100"/>
                    <a:pt x="213" y="100"/>
                  </a:cubicBezTo>
                  <a:cubicBezTo>
                    <a:pt x="213" y="104"/>
                    <a:pt x="217" y="107"/>
                    <a:pt x="221" y="107"/>
                  </a:cubicBezTo>
                  <a:cubicBezTo>
                    <a:pt x="225" y="107"/>
                    <a:pt x="229" y="104"/>
                    <a:pt x="229" y="100"/>
                  </a:cubicBezTo>
                  <a:cubicBezTo>
                    <a:pt x="229" y="100"/>
                    <a:pt x="229" y="100"/>
                    <a:pt x="229" y="100"/>
                  </a:cubicBezTo>
                  <a:cubicBezTo>
                    <a:pt x="229" y="95"/>
                    <a:pt x="225" y="92"/>
                    <a:pt x="221" y="92"/>
                  </a:cubicBezTo>
                  <a:cubicBezTo>
                    <a:pt x="221" y="92"/>
                    <a:pt x="221" y="92"/>
                    <a:pt x="221" y="92"/>
                  </a:cubicBezTo>
                  <a:cubicBezTo>
                    <a:pt x="245" y="93"/>
                    <a:pt x="245" y="93"/>
                    <a:pt x="245" y="93"/>
                  </a:cubicBezTo>
                  <a:cubicBezTo>
                    <a:pt x="255" y="89"/>
                    <a:pt x="255" y="89"/>
                    <a:pt x="255" y="89"/>
                  </a:cubicBezTo>
                  <a:cubicBezTo>
                    <a:pt x="255" y="89"/>
                    <a:pt x="255" y="89"/>
                    <a:pt x="255" y="89"/>
                  </a:cubicBezTo>
                  <a:cubicBezTo>
                    <a:pt x="255" y="87"/>
                    <a:pt x="253" y="86"/>
                    <a:pt x="251" y="85"/>
                  </a:cubicBezTo>
                  <a:cubicBezTo>
                    <a:pt x="158" y="77"/>
                    <a:pt x="158" y="77"/>
                    <a:pt x="158" y="77"/>
                  </a:cubicBezTo>
                  <a:cubicBezTo>
                    <a:pt x="156" y="75"/>
                    <a:pt x="154" y="73"/>
                    <a:pt x="152" y="71"/>
                  </a:cubicBezTo>
                  <a:cubicBezTo>
                    <a:pt x="152" y="71"/>
                    <a:pt x="152" y="71"/>
                    <a:pt x="152" y="71"/>
                  </a:cubicBezTo>
                  <a:cubicBezTo>
                    <a:pt x="156" y="57"/>
                    <a:pt x="156" y="57"/>
                    <a:pt x="156" y="57"/>
                  </a:cubicBezTo>
                  <a:cubicBezTo>
                    <a:pt x="159" y="57"/>
                    <a:pt x="161" y="57"/>
                    <a:pt x="164" y="57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4" y="48"/>
                    <a:pt x="158" y="32"/>
                    <a:pt x="150" y="18"/>
                  </a:cubicBezTo>
                  <a:cubicBezTo>
                    <a:pt x="149" y="17"/>
                    <a:pt x="149" y="17"/>
                    <a:pt x="149" y="17"/>
                  </a:cubicBezTo>
                  <a:cubicBezTo>
                    <a:pt x="149" y="17"/>
                    <a:pt x="149" y="17"/>
                    <a:pt x="149" y="17"/>
                  </a:cubicBezTo>
                  <a:cubicBezTo>
                    <a:pt x="142" y="7"/>
                    <a:pt x="135" y="0"/>
                    <a:pt x="128" y="0"/>
                  </a:cubicBezTo>
                </a:path>
              </a:pathLst>
            </a:custGeom>
            <a:solidFill>
              <a:srgbClr val="688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68" name="Freeform 1027">
              <a:extLst>
                <a:ext uri="{FF2B5EF4-FFF2-40B4-BE49-F238E27FC236}">
                  <a16:creationId xmlns:a16="http://schemas.microsoft.com/office/drawing/2014/main" id="{90FD15FA-38B8-44A2-9A7A-A94101A8604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85762" y="6310308"/>
              <a:ext cx="101693" cy="98304"/>
            </a:xfrm>
            <a:custGeom>
              <a:avLst/>
              <a:gdLst>
                <a:gd name="T0" fmla="*/ 4 w 11"/>
                <a:gd name="T1" fmla="*/ 2 h 11"/>
                <a:gd name="T2" fmla="*/ 5 w 11"/>
                <a:gd name="T3" fmla="*/ 1 h 11"/>
                <a:gd name="T4" fmla="*/ 5 w 11"/>
                <a:gd name="T5" fmla="*/ 1 h 11"/>
                <a:gd name="T6" fmla="*/ 6 w 11"/>
                <a:gd name="T7" fmla="*/ 3 h 11"/>
                <a:gd name="T8" fmla="*/ 6 w 11"/>
                <a:gd name="T9" fmla="*/ 4 h 11"/>
                <a:gd name="T10" fmla="*/ 8 w 11"/>
                <a:gd name="T11" fmla="*/ 6 h 11"/>
                <a:gd name="T12" fmla="*/ 8 w 11"/>
                <a:gd name="T13" fmla="*/ 6 h 11"/>
                <a:gd name="T14" fmla="*/ 10 w 11"/>
                <a:gd name="T15" fmla="*/ 7 h 11"/>
                <a:gd name="T16" fmla="*/ 10 w 11"/>
                <a:gd name="T17" fmla="*/ 7 h 11"/>
                <a:gd name="T18" fmla="*/ 9 w 11"/>
                <a:gd name="T19" fmla="*/ 7 h 11"/>
                <a:gd name="T20" fmla="*/ 8 w 11"/>
                <a:gd name="T21" fmla="*/ 7 h 11"/>
                <a:gd name="T22" fmla="*/ 7 w 11"/>
                <a:gd name="T23" fmla="*/ 7 h 11"/>
                <a:gd name="T24" fmla="*/ 6 w 11"/>
                <a:gd name="T25" fmla="*/ 8 h 11"/>
                <a:gd name="T26" fmla="*/ 5 w 11"/>
                <a:gd name="T27" fmla="*/ 7 h 11"/>
                <a:gd name="T28" fmla="*/ 4 w 11"/>
                <a:gd name="T29" fmla="*/ 8 h 11"/>
                <a:gd name="T30" fmla="*/ 3 w 11"/>
                <a:gd name="T31" fmla="*/ 9 h 11"/>
                <a:gd name="T32" fmla="*/ 3 w 11"/>
                <a:gd name="T33" fmla="*/ 9 h 11"/>
                <a:gd name="T34" fmla="*/ 3 w 11"/>
                <a:gd name="T35" fmla="*/ 8 h 11"/>
                <a:gd name="T36" fmla="*/ 4 w 11"/>
                <a:gd name="T37" fmla="*/ 7 h 11"/>
                <a:gd name="T38" fmla="*/ 4 w 11"/>
                <a:gd name="T39" fmla="*/ 6 h 11"/>
                <a:gd name="T40" fmla="*/ 4 w 11"/>
                <a:gd name="T41" fmla="*/ 6 h 11"/>
                <a:gd name="T42" fmla="*/ 5 w 11"/>
                <a:gd name="T43" fmla="*/ 4 h 11"/>
                <a:gd name="T44" fmla="*/ 5 w 11"/>
                <a:gd name="T45" fmla="*/ 4 h 11"/>
                <a:gd name="T46" fmla="*/ 5 w 11"/>
                <a:gd name="T47" fmla="*/ 3 h 11"/>
                <a:gd name="T48" fmla="*/ 4 w 11"/>
                <a:gd name="T49" fmla="*/ 2 h 11"/>
                <a:gd name="T50" fmla="*/ 6 w 11"/>
                <a:gd name="T51" fmla="*/ 0 h 11"/>
                <a:gd name="T52" fmla="*/ 0 w 11"/>
                <a:gd name="T53" fmla="*/ 6 h 11"/>
                <a:gd name="T54" fmla="*/ 0 w 11"/>
                <a:gd name="T55" fmla="*/ 6 h 11"/>
                <a:gd name="T56" fmla="*/ 6 w 11"/>
                <a:gd name="T57" fmla="*/ 11 h 11"/>
                <a:gd name="T58" fmla="*/ 11 w 11"/>
                <a:gd name="T59" fmla="*/ 6 h 11"/>
                <a:gd name="T60" fmla="*/ 11 w 11"/>
                <a:gd name="T61" fmla="*/ 6 h 11"/>
                <a:gd name="T62" fmla="*/ 6 w 11"/>
                <a:gd name="T6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" h="11">
                  <a:moveTo>
                    <a:pt x="4" y="2"/>
                  </a:moveTo>
                  <a:cubicBezTo>
                    <a:pt x="4" y="2"/>
                    <a:pt x="4" y="2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6" y="2"/>
                    <a:pt x="6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4"/>
                    <a:pt x="8" y="5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9" y="6"/>
                    <a:pt x="10" y="6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9" y="7"/>
                    <a:pt x="9" y="7"/>
                  </a:cubicBezTo>
                  <a:cubicBezTo>
                    <a:pt x="9" y="7"/>
                    <a:pt x="8" y="7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6" y="8"/>
                    <a:pt x="6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4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4" y="3"/>
                    <a:pt x="4" y="2"/>
                  </a:cubicBezTo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3" y="11"/>
                    <a:pt x="6" y="11"/>
                  </a:cubicBezTo>
                  <a:cubicBezTo>
                    <a:pt x="9" y="11"/>
                    <a:pt x="11" y="8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3"/>
                    <a:pt x="9" y="0"/>
                    <a:pt x="6" y="0"/>
                  </a:cubicBezTo>
                </a:path>
              </a:pathLst>
            </a:custGeom>
            <a:solidFill>
              <a:srgbClr val="688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69" name="Freeform 1028">
              <a:extLst>
                <a:ext uri="{FF2B5EF4-FFF2-40B4-BE49-F238E27FC236}">
                  <a16:creationId xmlns:a16="http://schemas.microsoft.com/office/drawing/2014/main" id="{44FC7A76-F76D-41FF-B369-D3BAF31F0F0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31519" y="6289970"/>
              <a:ext cx="98304" cy="101693"/>
            </a:xfrm>
            <a:custGeom>
              <a:avLst/>
              <a:gdLst>
                <a:gd name="T0" fmla="*/ 6 w 11"/>
                <a:gd name="T1" fmla="*/ 4 h 11"/>
                <a:gd name="T2" fmla="*/ 6 w 11"/>
                <a:gd name="T3" fmla="*/ 3 h 11"/>
                <a:gd name="T4" fmla="*/ 7 w 11"/>
                <a:gd name="T5" fmla="*/ 2 h 11"/>
                <a:gd name="T6" fmla="*/ 8 w 11"/>
                <a:gd name="T7" fmla="*/ 2 h 11"/>
                <a:gd name="T8" fmla="*/ 8 w 11"/>
                <a:gd name="T9" fmla="*/ 2 h 11"/>
                <a:gd name="T10" fmla="*/ 8 w 11"/>
                <a:gd name="T11" fmla="*/ 4 h 11"/>
                <a:gd name="T12" fmla="*/ 7 w 11"/>
                <a:gd name="T13" fmla="*/ 4 h 11"/>
                <a:gd name="T14" fmla="*/ 7 w 11"/>
                <a:gd name="T15" fmla="*/ 4 h 11"/>
                <a:gd name="T16" fmla="*/ 8 w 11"/>
                <a:gd name="T17" fmla="*/ 5 h 11"/>
                <a:gd name="T18" fmla="*/ 7 w 11"/>
                <a:gd name="T19" fmla="*/ 7 h 11"/>
                <a:gd name="T20" fmla="*/ 7 w 11"/>
                <a:gd name="T21" fmla="*/ 7 h 11"/>
                <a:gd name="T22" fmla="*/ 8 w 11"/>
                <a:gd name="T23" fmla="*/ 7 h 11"/>
                <a:gd name="T24" fmla="*/ 8 w 11"/>
                <a:gd name="T25" fmla="*/ 9 h 11"/>
                <a:gd name="T26" fmla="*/ 8 w 11"/>
                <a:gd name="T27" fmla="*/ 9 h 11"/>
                <a:gd name="T28" fmla="*/ 8 w 11"/>
                <a:gd name="T29" fmla="*/ 9 h 11"/>
                <a:gd name="T30" fmla="*/ 7 w 11"/>
                <a:gd name="T31" fmla="*/ 8 h 11"/>
                <a:gd name="T32" fmla="*/ 6 w 11"/>
                <a:gd name="T33" fmla="*/ 7 h 11"/>
                <a:gd name="T34" fmla="*/ 6 w 11"/>
                <a:gd name="T35" fmla="*/ 7 h 11"/>
                <a:gd name="T36" fmla="*/ 5 w 11"/>
                <a:gd name="T37" fmla="*/ 7 h 11"/>
                <a:gd name="T38" fmla="*/ 4 w 11"/>
                <a:gd name="T39" fmla="*/ 6 h 11"/>
                <a:gd name="T40" fmla="*/ 3 w 11"/>
                <a:gd name="T41" fmla="*/ 6 h 11"/>
                <a:gd name="T42" fmla="*/ 3 w 11"/>
                <a:gd name="T43" fmla="*/ 6 h 11"/>
                <a:gd name="T44" fmla="*/ 2 w 11"/>
                <a:gd name="T45" fmla="*/ 6 h 11"/>
                <a:gd name="T46" fmla="*/ 2 w 11"/>
                <a:gd name="T47" fmla="*/ 6 h 11"/>
                <a:gd name="T48" fmla="*/ 3 w 11"/>
                <a:gd name="T49" fmla="*/ 5 h 11"/>
                <a:gd name="T50" fmla="*/ 4 w 11"/>
                <a:gd name="T51" fmla="*/ 5 h 11"/>
                <a:gd name="T52" fmla="*/ 4 w 11"/>
                <a:gd name="T53" fmla="*/ 4 h 11"/>
                <a:gd name="T54" fmla="*/ 6 w 11"/>
                <a:gd name="T55" fmla="*/ 4 h 11"/>
                <a:gd name="T56" fmla="*/ 6 w 11"/>
                <a:gd name="T57" fmla="*/ 4 h 11"/>
                <a:gd name="T58" fmla="*/ 6 w 11"/>
                <a:gd name="T59" fmla="*/ 0 h 11"/>
                <a:gd name="T60" fmla="*/ 0 w 11"/>
                <a:gd name="T61" fmla="*/ 6 h 11"/>
                <a:gd name="T62" fmla="*/ 0 w 11"/>
                <a:gd name="T63" fmla="*/ 6 h 11"/>
                <a:gd name="T64" fmla="*/ 6 w 11"/>
                <a:gd name="T65" fmla="*/ 11 h 11"/>
                <a:gd name="T66" fmla="*/ 11 w 11"/>
                <a:gd name="T67" fmla="*/ 6 h 11"/>
                <a:gd name="T68" fmla="*/ 11 w 11"/>
                <a:gd name="T69" fmla="*/ 6 h 11"/>
                <a:gd name="T70" fmla="*/ 6 w 11"/>
                <a:gd name="T7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1" h="11">
                  <a:moveTo>
                    <a:pt x="6" y="4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3"/>
                    <a:pt x="8" y="3"/>
                    <a:pt x="8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8" y="6"/>
                    <a:pt x="8" y="6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8"/>
                    <a:pt x="8" y="8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7" y="8"/>
                    <a:pt x="7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2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3" y="11"/>
                    <a:pt x="6" y="11"/>
                  </a:cubicBezTo>
                  <a:cubicBezTo>
                    <a:pt x="9" y="11"/>
                    <a:pt x="11" y="8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3"/>
                    <a:pt x="9" y="0"/>
                    <a:pt x="6" y="0"/>
                  </a:cubicBezTo>
                </a:path>
              </a:pathLst>
            </a:custGeom>
            <a:solidFill>
              <a:srgbClr val="688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70" name="Rectangle 1029">
              <a:extLst>
                <a:ext uri="{FF2B5EF4-FFF2-40B4-BE49-F238E27FC236}">
                  <a16:creationId xmlns:a16="http://schemas.microsoft.com/office/drawing/2014/main" id="{A510273A-61A0-4221-9312-54F0C14FC9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92525" y="6273020"/>
              <a:ext cx="44068" cy="37289"/>
            </a:xfrm>
            <a:prstGeom prst="rect">
              <a:avLst/>
            </a:prstGeom>
            <a:solidFill>
              <a:srgbClr val="688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71" name="Rectangle 1030">
              <a:extLst>
                <a:ext uri="{FF2B5EF4-FFF2-40B4-BE49-F238E27FC236}">
                  <a16:creationId xmlns:a16="http://schemas.microsoft.com/office/drawing/2014/main" id="{9C5638D6-92DA-4423-8598-19D62A015D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92525" y="6273020"/>
              <a:ext cx="44068" cy="37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72" name="Freeform 1031">
              <a:extLst>
                <a:ext uri="{FF2B5EF4-FFF2-40B4-BE49-F238E27FC236}">
                  <a16:creationId xmlns:a16="http://schemas.microsoft.com/office/drawing/2014/main" id="{EFCBFCE7-CD12-4FE4-A33B-EA106A03A046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5241" y="6391663"/>
              <a:ext cx="47457" cy="33898"/>
            </a:xfrm>
            <a:custGeom>
              <a:avLst/>
              <a:gdLst>
                <a:gd name="T0" fmla="*/ 11 w 14"/>
                <a:gd name="T1" fmla="*/ 0 h 10"/>
                <a:gd name="T2" fmla="*/ 0 w 14"/>
                <a:gd name="T3" fmla="*/ 5 h 10"/>
                <a:gd name="T4" fmla="*/ 0 w 14"/>
                <a:gd name="T5" fmla="*/ 10 h 10"/>
                <a:gd name="T6" fmla="*/ 14 w 14"/>
                <a:gd name="T7" fmla="*/ 5 h 10"/>
                <a:gd name="T8" fmla="*/ 11 w 14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0">
                  <a:moveTo>
                    <a:pt x="11" y="0"/>
                  </a:moveTo>
                  <a:lnTo>
                    <a:pt x="0" y="5"/>
                  </a:lnTo>
                  <a:lnTo>
                    <a:pt x="0" y="10"/>
                  </a:lnTo>
                  <a:lnTo>
                    <a:pt x="14" y="5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688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73" name="Freeform 1032">
              <a:extLst>
                <a:ext uri="{FF2B5EF4-FFF2-40B4-BE49-F238E27FC236}">
                  <a16:creationId xmlns:a16="http://schemas.microsoft.com/office/drawing/2014/main" id="{F9A7352C-FBC0-464F-9336-F26B9ED76D5D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5241" y="6391663"/>
              <a:ext cx="47457" cy="33898"/>
            </a:xfrm>
            <a:custGeom>
              <a:avLst/>
              <a:gdLst>
                <a:gd name="T0" fmla="*/ 11 w 14"/>
                <a:gd name="T1" fmla="*/ 0 h 10"/>
                <a:gd name="T2" fmla="*/ 0 w 14"/>
                <a:gd name="T3" fmla="*/ 5 h 10"/>
                <a:gd name="T4" fmla="*/ 0 w 14"/>
                <a:gd name="T5" fmla="*/ 10 h 10"/>
                <a:gd name="T6" fmla="*/ 14 w 14"/>
                <a:gd name="T7" fmla="*/ 5 h 10"/>
                <a:gd name="T8" fmla="*/ 11 w 14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0">
                  <a:moveTo>
                    <a:pt x="11" y="0"/>
                  </a:moveTo>
                  <a:lnTo>
                    <a:pt x="0" y="5"/>
                  </a:lnTo>
                  <a:lnTo>
                    <a:pt x="0" y="10"/>
                  </a:lnTo>
                  <a:lnTo>
                    <a:pt x="14" y="5"/>
                  </a:lnTo>
                  <a:lnTo>
                    <a:pt x="1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74" name="Freeform 1033">
              <a:extLst>
                <a:ext uri="{FF2B5EF4-FFF2-40B4-BE49-F238E27FC236}">
                  <a16:creationId xmlns:a16="http://schemas.microsoft.com/office/drawing/2014/main" id="{44E5474F-DD8A-4848-B5F8-42E548E9A8F8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7282" y="6689963"/>
              <a:ext cx="98304" cy="16950"/>
            </a:xfrm>
            <a:custGeom>
              <a:avLst/>
              <a:gdLst>
                <a:gd name="T0" fmla="*/ 26 w 29"/>
                <a:gd name="T1" fmla="*/ 0 h 5"/>
                <a:gd name="T2" fmla="*/ 2 w 29"/>
                <a:gd name="T3" fmla="*/ 0 h 5"/>
                <a:gd name="T4" fmla="*/ 0 w 29"/>
                <a:gd name="T5" fmla="*/ 5 h 5"/>
                <a:gd name="T6" fmla="*/ 29 w 29"/>
                <a:gd name="T7" fmla="*/ 5 h 5"/>
                <a:gd name="T8" fmla="*/ 26 w 29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5">
                  <a:moveTo>
                    <a:pt x="26" y="0"/>
                  </a:moveTo>
                  <a:lnTo>
                    <a:pt x="2" y="0"/>
                  </a:lnTo>
                  <a:lnTo>
                    <a:pt x="0" y="5"/>
                  </a:lnTo>
                  <a:lnTo>
                    <a:pt x="29" y="5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688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75" name="Freeform 1034">
              <a:extLst>
                <a:ext uri="{FF2B5EF4-FFF2-40B4-BE49-F238E27FC236}">
                  <a16:creationId xmlns:a16="http://schemas.microsoft.com/office/drawing/2014/main" id="{AA9F319F-CBEC-4722-B269-BF1DADE1ACDB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7282" y="6689963"/>
              <a:ext cx="98304" cy="16950"/>
            </a:xfrm>
            <a:custGeom>
              <a:avLst/>
              <a:gdLst>
                <a:gd name="T0" fmla="*/ 26 w 29"/>
                <a:gd name="T1" fmla="*/ 0 h 5"/>
                <a:gd name="T2" fmla="*/ 2 w 29"/>
                <a:gd name="T3" fmla="*/ 0 h 5"/>
                <a:gd name="T4" fmla="*/ 0 w 29"/>
                <a:gd name="T5" fmla="*/ 5 h 5"/>
                <a:gd name="T6" fmla="*/ 29 w 29"/>
                <a:gd name="T7" fmla="*/ 5 h 5"/>
                <a:gd name="T8" fmla="*/ 26 w 29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5">
                  <a:moveTo>
                    <a:pt x="26" y="0"/>
                  </a:moveTo>
                  <a:lnTo>
                    <a:pt x="2" y="0"/>
                  </a:lnTo>
                  <a:lnTo>
                    <a:pt x="0" y="5"/>
                  </a:lnTo>
                  <a:lnTo>
                    <a:pt x="29" y="5"/>
                  </a:lnTo>
                  <a:lnTo>
                    <a:pt x="2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76" name="Rectangle 1035">
              <a:extLst>
                <a:ext uri="{FF2B5EF4-FFF2-40B4-BE49-F238E27FC236}">
                  <a16:creationId xmlns:a16="http://schemas.microsoft.com/office/drawing/2014/main" id="{7C39B621-D132-4327-B33B-6D7F3B046B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99298" y="6689963"/>
              <a:ext cx="91525" cy="16950"/>
            </a:xfrm>
            <a:prstGeom prst="rect">
              <a:avLst/>
            </a:prstGeom>
            <a:solidFill>
              <a:srgbClr val="688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77" name="Rectangle 1036">
              <a:extLst>
                <a:ext uri="{FF2B5EF4-FFF2-40B4-BE49-F238E27FC236}">
                  <a16:creationId xmlns:a16="http://schemas.microsoft.com/office/drawing/2014/main" id="{D8873CE6-1C89-4F04-B0F0-6BB30A3B4E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99298" y="6689963"/>
              <a:ext cx="91525" cy="16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78" name="Freeform 1037">
              <a:extLst>
                <a:ext uri="{FF2B5EF4-FFF2-40B4-BE49-F238E27FC236}">
                  <a16:creationId xmlns:a16="http://schemas.microsoft.com/office/drawing/2014/main" id="{A9B2C7DB-6C83-4F75-9076-F730D441068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87428" y="6310308"/>
              <a:ext cx="91525" cy="98304"/>
            </a:xfrm>
            <a:custGeom>
              <a:avLst/>
              <a:gdLst>
                <a:gd name="T0" fmla="*/ 1 w 10"/>
                <a:gd name="T1" fmla="*/ 7 h 11"/>
                <a:gd name="T2" fmla="*/ 3 w 10"/>
                <a:gd name="T3" fmla="*/ 6 h 11"/>
                <a:gd name="T4" fmla="*/ 3 w 10"/>
                <a:gd name="T5" fmla="*/ 6 h 11"/>
                <a:gd name="T6" fmla="*/ 5 w 10"/>
                <a:gd name="T7" fmla="*/ 4 h 11"/>
                <a:gd name="T8" fmla="*/ 5 w 10"/>
                <a:gd name="T9" fmla="*/ 3 h 11"/>
                <a:gd name="T10" fmla="*/ 6 w 10"/>
                <a:gd name="T11" fmla="*/ 1 h 11"/>
                <a:gd name="T12" fmla="*/ 6 w 10"/>
                <a:gd name="T13" fmla="*/ 1 h 11"/>
                <a:gd name="T14" fmla="*/ 6 w 10"/>
                <a:gd name="T15" fmla="*/ 2 h 11"/>
                <a:gd name="T16" fmla="*/ 6 w 10"/>
                <a:gd name="T17" fmla="*/ 3 h 11"/>
                <a:gd name="T18" fmla="*/ 6 w 10"/>
                <a:gd name="T19" fmla="*/ 4 h 11"/>
                <a:gd name="T20" fmla="*/ 6 w 10"/>
                <a:gd name="T21" fmla="*/ 4 h 11"/>
                <a:gd name="T22" fmla="*/ 7 w 10"/>
                <a:gd name="T23" fmla="*/ 6 h 11"/>
                <a:gd name="T24" fmla="*/ 7 w 10"/>
                <a:gd name="T25" fmla="*/ 6 h 11"/>
                <a:gd name="T26" fmla="*/ 7 w 10"/>
                <a:gd name="T27" fmla="*/ 6 h 11"/>
                <a:gd name="T28" fmla="*/ 7 w 10"/>
                <a:gd name="T29" fmla="*/ 7 h 11"/>
                <a:gd name="T30" fmla="*/ 8 w 10"/>
                <a:gd name="T31" fmla="*/ 8 h 11"/>
                <a:gd name="T32" fmla="*/ 8 w 10"/>
                <a:gd name="T33" fmla="*/ 9 h 11"/>
                <a:gd name="T34" fmla="*/ 8 w 10"/>
                <a:gd name="T35" fmla="*/ 9 h 11"/>
                <a:gd name="T36" fmla="*/ 6 w 10"/>
                <a:gd name="T37" fmla="*/ 8 h 11"/>
                <a:gd name="T38" fmla="*/ 6 w 10"/>
                <a:gd name="T39" fmla="*/ 7 h 11"/>
                <a:gd name="T40" fmla="*/ 5 w 10"/>
                <a:gd name="T41" fmla="*/ 8 h 11"/>
                <a:gd name="T42" fmla="*/ 4 w 10"/>
                <a:gd name="T43" fmla="*/ 7 h 11"/>
                <a:gd name="T44" fmla="*/ 3 w 10"/>
                <a:gd name="T45" fmla="*/ 7 h 11"/>
                <a:gd name="T46" fmla="*/ 2 w 10"/>
                <a:gd name="T47" fmla="*/ 7 h 11"/>
                <a:gd name="T48" fmla="*/ 1 w 10"/>
                <a:gd name="T49" fmla="*/ 7 h 11"/>
                <a:gd name="T50" fmla="*/ 1 w 10"/>
                <a:gd name="T51" fmla="*/ 7 h 11"/>
                <a:gd name="T52" fmla="*/ 5 w 10"/>
                <a:gd name="T53" fmla="*/ 0 h 11"/>
                <a:gd name="T54" fmla="*/ 0 w 10"/>
                <a:gd name="T55" fmla="*/ 6 h 11"/>
                <a:gd name="T56" fmla="*/ 0 w 10"/>
                <a:gd name="T57" fmla="*/ 6 h 11"/>
                <a:gd name="T58" fmla="*/ 5 w 10"/>
                <a:gd name="T59" fmla="*/ 11 h 11"/>
                <a:gd name="T60" fmla="*/ 10 w 10"/>
                <a:gd name="T61" fmla="*/ 6 h 11"/>
                <a:gd name="T62" fmla="*/ 10 w 10"/>
                <a:gd name="T63" fmla="*/ 6 h 11"/>
                <a:gd name="T64" fmla="*/ 5 w 10"/>
                <a:gd name="T6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" h="11">
                  <a:moveTo>
                    <a:pt x="1" y="7"/>
                  </a:moveTo>
                  <a:cubicBezTo>
                    <a:pt x="1" y="6"/>
                    <a:pt x="2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5"/>
                    <a:pt x="4" y="4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4"/>
                    <a:pt x="7" y="5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8" y="7"/>
                    <a:pt x="8" y="8"/>
                    <a:pt x="8" y="8"/>
                  </a:cubicBezTo>
                  <a:cubicBezTo>
                    <a:pt x="8" y="8"/>
                    <a:pt x="8" y="8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7" y="8"/>
                    <a:pt x="6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4" y="7"/>
                    <a:pt x="4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2" y="7"/>
                    <a:pt x="2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moveTo>
                    <a:pt x="5" y="0"/>
                  </a:moveTo>
                  <a:cubicBezTo>
                    <a:pt x="2" y="0"/>
                    <a:pt x="0" y="3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2" y="11"/>
                    <a:pt x="5" y="11"/>
                  </a:cubicBezTo>
                  <a:cubicBezTo>
                    <a:pt x="8" y="11"/>
                    <a:pt x="10" y="8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3"/>
                    <a:pt x="8" y="0"/>
                    <a:pt x="5" y="0"/>
                  </a:cubicBezTo>
                </a:path>
              </a:pathLst>
            </a:custGeom>
            <a:solidFill>
              <a:srgbClr val="688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79" name="Freeform 1038">
              <a:extLst>
                <a:ext uri="{FF2B5EF4-FFF2-40B4-BE49-F238E27FC236}">
                  <a16:creationId xmlns:a16="http://schemas.microsoft.com/office/drawing/2014/main" id="{19A28FD1-641C-47F7-A437-077F6DF24BE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45062" y="6289970"/>
              <a:ext cx="91525" cy="101693"/>
            </a:xfrm>
            <a:custGeom>
              <a:avLst/>
              <a:gdLst>
                <a:gd name="T0" fmla="*/ 3 w 10"/>
                <a:gd name="T1" fmla="*/ 2 h 11"/>
                <a:gd name="T2" fmla="*/ 3 w 10"/>
                <a:gd name="T3" fmla="*/ 2 h 11"/>
                <a:gd name="T4" fmla="*/ 3 w 10"/>
                <a:gd name="T5" fmla="*/ 2 h 11"/>
                <a:gd name="T6" fmla="*/ 5 w 10"/>
                <a:gd name="T7" fmla="*/ 3 h 11"/>
                <a:gd name="T8" fmla="*/ 5 w 10"/>
                <a:gd name="T9" fmla="*/ 4 h 11"/>
                <a:gd name="T10" fmla="*/ 5 w 10"/>
                <a:gd name="T11" fmla="*/ 4 h 11"/>
                <a:gd name="T12" fmla="*/ 6 w 10"/>
                <a:gd name="T13" fmla="*/ 4 h 11"/>
                <a:gd name="T14" fmla="*/ 7 w 10"/>
                <a:gd name="T15" fmla="*/ 5 h 11"/>
                <a:gd name="T16" fmla="*/ 7 w 10"/>
                <a:gd name="T17" fmla="*/ 5 h 11"/>
                <a:gd name="T18" fmla="*/ 9 w 10"/>
                <a:gd name="T19" fmla="*/ 6 h 11"/>
                <a:gd name="T20" fmla="*/ 9 w 10"/>
                <a:gd name="T21" fmla="*/ 6 h 11"/>
                <a:gd name="T22" fmla="*/ 8 w 10"/>
                <a:gd name="T23" fmla="*/ 6 h 11"/>
                <a:gd name="T24" fmla="*/ 7 w 10"/>
                <a:gd name="T25" fmla="*/ 6 h 11"/>
                <a:gd name="T26" fmla="*/ 7 w 10"/>
                <a:gd name="T27" fmla="*/ 6 h 11"/>
                <a:gd name="T28" fmla="*/ 6 w 10"/>
                <a:gd name="T29" fmla="*/ 7 h 11"/>
                <a:gd name="T30" fmla="*/ 5 w 10"/>
                <a:gd name="T31" fmla="*/ 7 h 11"/>
                <a:gd name="T32" fmla="*/ 4 w 10"/>
                <a:gd name="T33" fmla="*/ 7 h 11"/>
                <a:gd name="T34" fmla="*/ 4 w 10"/>
                <a:gd name="T35" fmla="*/ 8 h 11"/>
                <a:gd name="T36" fmla="*/ 3 w 10"/>
                <a:gd name="T37" fmla="*/ 9 h 11"/>
                <a:gd name="T38" fmla="*/ 2 w 10"/>
                <a:gd name="T39" fmla="*/ 9 h 11"/>
                <a:gd name="T40" fmla="*/ 2 w 10"/>
                <a:gd name="T41" fmla="*/ 9 h 11"/>
                <a:gd name="T42" fmla="*/ 3 w 10"/>
                <a:gd name="T43" fmla="*/ 7 h 11"/>
                <a:gd name="T44" fmla="*/ 3 w 10"/>
                <a:gd name="T45" fmla="*/ 7 h 11"/>
                <a:gd name="T46" fmla="*/ 3 w 10"/>
                <a:gd name="T47" fmla="*/ 5 h 11"/>
                <a:gd name="T48" fmla="*/ 4 w 10"/>
                <a:gd name="T49" fmla="*/ 4 h 11"/>
                <a:gd name="T50" fmla="*/ 4 w 10"/>
                <a:gd name="T51" fmla="*/ 4 h 11"/>
                <a:gd name="T52" fmla="*/ 3 w 10"/>
                <a:gd name="T53" fmla="*/ 4 h 11"/>
                <a:gd name="T54" fmla="*/ 3 w 10"/>
                <a:gd name="T55" fmla="*/ 2 h 11"/>
                <a:gd name="T56" fmla="*/ 5 w 10"/>
                <a:gd name="T57" fmla="*/ 0 h 11"/>
                <a:gd name="T58" fmla="*/ 0 w 10"/>
                <a:gd name="T59" fmla="*/ 6 h 11"/>
                <a:gd name="T60" fmla="*/ 0 w 10"/>
                <a:gd name="T61" fmla="*/ 6 h 11"/>
                <a:gd name="T62" fmla="*/ 5 w 10"/>
                <a:gd name="T63" fmla="*/ 11 h 11"/>
                <a:gd name="T64" fmla="*/ 10 w 10"/>
                <a:gd name="T65" fmla="*/ 6 h 11"/>
                <a:gd name="T66" fmla="*/ 10 w 10"/>
                <a:gd name="T67" fmla="*/ 6 h 11"/>
                <a:gd name="T68" fmla="*/ 5 w 10"/>
                <a:gd name="T6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" h="11">
                  <a:moveTo>
                    <a:pt x="3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4" y="2"/>
                    <a:pt x="5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6" y="4"/>
                    <a:pt x="6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5"/>
                    <a:pt x="9" y="5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8" y="6"/>
                    <a:pt x="8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5" y="7"/>
                    <a:pt x="5" y="7"/>
                    <a:pt x="4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3" y="9"/>
                    <a:pt x="3" y="9"/>
                  </a:cubicBezTo>
                  <a:cubicBezTo>
                    <a:pt x="3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8"/>
                    <a:pt x="3" y="8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5"/>
                  </a:cubicBezTo>
                  <a:cubicBezTo>
                    <a:pt x="3" y="5"/>
                    <a:pt x="3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3" y="2"/>
                  </a:cubicBezTo>
                  <a:moveTo>
                    <a:pt x="5" y="0"/>
                  </a:moveTo>
                  <a:cubicBezTo>
                    <a:pt x="2" y="0"/>
                    <a:pt x="0" y="3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2" y="11"/>
                    <a:pt x="5" y="11"/>
                  </a:cubicBezTo>
                  <a:cubicBezTo>
                    <a:pt x="8" y="11"/>
                    <a:pt x="10" y="8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3"/>
                    <a:pt x="8" y="0"/>
                    <a:pt x="5" y="0"/>
                  </a:cubicBezTo>
                </a:path>
              </a:pathLst>
            </a:custGeom>
            <a:solidFill>
              <a:srgbClr val="688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</p:grpSp>
      <p:sp>
        <p:nvSpPr>
          <p:cNvPr id="116" name="TextBox 115">
            <a:extLst>
              <a:ext uri="{FF2B5EF4-FFF2-40B4-BE49-F238E27FC236}">
                <a16:creationId xmlns:a16="http://schemas.microsoft.com/office/drawing/2014/main" id="{D5283C2C-4ACF-4422-B71A-A761619BD327}"/>
              </a:ext>
            </a:extLst>
          </p:cNvPr>
          <p:cNvSpPr txBox="1"/>
          <p:nvPr/>
        </p:nvSpPr>
        <p:spPr>
          <a:xfrm>
            <a:off x="601631" y="576397"/>
            <a:ext cx="27610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800" b="1" dirty="0">
                <a:solidFill>
                  <a:schemeClr val="bg1"/>
                </a:solidFill>
              </a:rPr>
              <a:t>LOREM IPSUM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ACF5A1D8-E3EF-497A-BBEC-8E66FA8F7107}"/>
              </a:ext>
            </a:extLst>
          </p:cNvPr>
          <p:cNvSpPr txBox="1"/>
          <p:nvPr/>
        </p:nvSpPr>
        <p:spPr>
          <a:xfrm>
            <a:off x="522566" y="3348732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IN" sz="2000" b="1" i="1" dirty="0" err="1">
                <a:solidFill>
                  <a:schemeClr val="bg1"/>
                </a:solidFill>
              </a:rPr>
              <a:t>Aliquam</a:t>
            </a:r>
            <a:r>
              <a:rPr lang="en-IN" sz="2000" b="1" i="1" dirty="0">
                <a:solidFill>
                  <a:schemeClr val="bg1"/>
                </a:solidFill>
              </a:rPr>
              <a:t> et </a:t>
            </a:r>
            <a:r>
              <a:rPr lang="en-IN" sz="2000" b="1" i="1" dirty="0" err="1">
                <a:solidFill>
                  <a:schemeClr val="bg1"/>
                </a:solidFill>
              </a:rPr>
              <a:t>auctor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enim</a:t>
            </a:r>
            <a:r>
              <a:rPr lang="en-IN" sz="2000" b="1" i="1" dirty="0">
                <a:solidFill>
                  <a:schemeClr val="bg1"/>
                </a:solidFill>
              </a:rPr>
              <a:t>. </a:t>
            </a:r>
            <a:r>
              <a:rPr lang="en-IN" sz="2000" b="1" i="1" dirty="0" err="1">
                <a:solidFill>
                  <a:schemeClr val="bg1"/>
                </a:solidFill>
              </a:rPr>
              <a:t>Phasellus</a:t>
            </a:r>
            <a:r>
              <a:rPr lang="en-IN" sz="2000" b="1" i="1" dirty="0">
                <a:solidFill>
                  <a:schemeClr val="bg1"/>
                </a:solidFill>
              </a:rPr>
              <a:t> porta </a:t>
            </a:r>
            <a:r>
              <a:rPr lang="en-IN" sz="2000" b="1" i="1" dirty="0" err="1">
                <a:solidFill>
                  <a:schemeClr val="bg1"/>
                </a:solidFill>
              </a:rPr>
              <a:t>ornare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felis</a:t>
            </a:r>
            <a:endParaRPr lang="en-IN" sz="2000" b="1" i="1" dirty="0">
              <a:solidFill>
                <a:schemeClr val="bg1"/>
              </a:solidFill>
            </a:endParaRP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98953B36-4A45-4466-827F-569154972056}"/>
              </a:ext>
            </a:extLst>
          </p:cNvPr>
          <p:cNvSpPr txBox="1"/>
          <p:nvPr/>
        </p:nvSpPr>
        <p:spPr>
          <a:xfrm>
            <a:off x="601631" y="2384481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IN" sz="2000" b="1" i="1" dirty="0" err="1">
                <a:solidFill>
                  <a:schemeClr val="bg1"/>
                </a:solidFill>
              </a:rPr>
              <a:t>Aliquam</a:t>
            </a:r>
            <a:r>
              <a:rPr lang="en-IN" sz="2000" b="1" i="1" dirty="0">
                <a:solidFill>
                  <a:schemeClr val="bg1"/>
                </a:solidFill>
              </a:rPr>
              <a:t> et </a:t>
            </a:r>
            <a:r>
              <a:rPr lang="en-IN" sz="2000" b="1" i="1" dirty="0" err="1">
                <a:solidFill>
                  <a:schemeClr val="bg1"/>
                </a:solidFill>
              </a:rPr>
              <a:t>auctor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enim</a:t>
            </a:r>
            <a:r>
              <a:rPr lang="en-IN" sz="2000" b="1" i="1" dirty="0">
                <a:solidFill>
                  <a:schemeClr val="bg1"/>
                </a:solidFill>
              </a:rPr>
              <a:t>. </a:t>
            </a:r>
            <a:r>
              <a:rPr lang="en-IN" sz="2000" b="1" i="1" dirty="0" err="1">
                <a:solidFill>
                  <a:schemeClr val="bg1"/>
                </a:solidFill>
              </a:rPr>
              <a:t>Phasellus</a:t>
            </a:r>
            <a:r>
              <a:rPr lang="en-IN" sz="2000" b="1" i="1" dirty="0">
                <a:solidFill>
                  <a:schemeClr val="bg1"/>
                </a:solidFill>
              </a:rPr>
              <a:t> porta </a:t>
            </a:r>
            <a:r>
              <a:rPr lang="en-IN" sz="2000" b="1" i="1" dirty="0" err="1">
                <a:solidFill>
                  <a:schemeClr val="bg1"/>
                </a:solidFill>
              </a:rPr>
              <a:t>ornare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felis</a:t>
            </a:r>
            <a:endParaRPr lang="en-IN" sz="2000" b="1" i="1" dirty="0">
              <a:solidFill>
                <a:schemeClr val="bg1"/>
              </a:solidFill>
            </a:endParaRP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48475863-134B-4633-AB2E-F8A88349D632}"/>
              </a:ext>
            </a:extLst>
          </p:cNvPr>
          <p:cNvSpPr txBox="1"/>
          <p:nvPr/>
        </p:nvSpPr>
        <p:spPr>
          <a:xfrm>
            <a:off x="506116" y="4312983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IN" sz="2000" b="1" i="1" dirty="0" err="1">
                <a:solidFill>
                  <a:schemeClr val="bg1"/>
                </a:solidFill>
              </a:rPr>
              <a:t>Aliquam</a:t>
            </a:r>
            <a:r>
              <a:rPr lang="en-IN" sz="2000" b="1" i="1" dirty="0">
                <a:solidFill>
                  <a:schemeClr val="bg1"/>
                </a:solidFill>
              </a:rPr>
              <a:t> et </a:t>
            </a:r>
            <a:r>
              <a:rPr lang="en-IN" sz="2000" b="1" i="1" dirty="0" err="1">
                <a:solidFill>
                  <a:schemeClr val="bg1"/>
                </a:solidFill>
              </a:rPr>
              <a:t>auctor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enim</a:t>
            </a:r>
            <a:r>
              <a:rPr lang="en-IN" sz="2000" b="1" i="1" dirty="0">
                <a:solidFill>
                  <a:schemeClr val="bg1"/>
                </a:solidFill>
              </a:rPr>
              <a:t>. </a:t>
            </a:r>
            <a:r>
              <a:rPr lang="en-IN" sz="2000" b="1" i="1" dirty="0" err="1">
                <a:solidFill>
                  <a:schemeClr val="bg1"/>
                </a:solidFill>
              </a:rPr>
              <a:t>Phasellus</a:t>
            </a:r>
            <a:r>
              <a:rPr lang="en-IN" sz="2000" b="1" i="1" dirty="0">
                <a:solidFill>
                  <a:schemeClr val="bg1"/>
                </a:solidFill>
              </a:rPr>
              <a:t> porta </a:t>
            </a:r>
            <a:r>
              <a:rPr lang="en-IN" sz="2000" b="1" i="1" dirty="0" err="1">
                <a:solidFill>
                  <a:schemeClr val="bg1"/>
                </a:solidFill>
              </a:rPr>
              <a:t>ornare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felis</a:t>
            </a:r>
            <a:endParaRPr lang="en-IN" sz="2000" b="1" i="1" dirty="0">
              <a:solidFill>
                <a:schemeClr val="bg1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B7E8DD8-94E0-4047-994C-A701D8301E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8018" y="2383730"/>
            <a:ext cx="4572396" cy="3444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252011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8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0AC81DF-2F16-4840-B966-B8AFCF5854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84" y="3747946"/>
            <a:ext cx="12192000" cy="2921368"/>
          </a:xfrm>
          <a:prstGeom prst="rect">
            <a:avLst/>
          </a:prstGeom>
        </p:spPr>
      </p:pic>
      <p:sp>
        <p:nvSpPr>
          <p:cNvPr id="64" name="TextBox 63">
            <a:extLst>
              <a:ext uri="{FF2B5EF4-FFF2-40B4-BE49-F238E27FC236}">
                <a16:creationId xmlns:a16="http://schemas.microsoft.com/office/drawing/2014/main" id="{5F9D5185-629B-4677-8738-AEAD2CF858B8}"/>
              </a:ext>
            </a:extLst>
          </p:cNvPr>
          <p:cNvSpPr txBox="1"/>
          <p:nvPr/>
        </p:nvSpPr>
        <p:spPr>
          <a:xfrm>
            <a:off x="3982966" y="1527121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i="1" dirty="0" err="1">
                <a:solidFill>
                  <a:srgbClr val="D5461D"/>
                </a:solidFill>
              </a:rPr>
              <a:t>Aliquam</a:t>
            </a:r>
            <a:r>
              <a:rPr lang="en-IN" sz="2000" b="1" i="1" dirty="0">
                <a:solidFill>
                  <a:srgbClr val="D5461D"/>
                </a:solidFill>
              </a:rPr>
              <a:t> et </a:t>
            </a:r>
            <a:r>
              <a:rPr lang="en-IN" sz="2000" b="1" i="1" dirty="0" err="1">
                <a:solidFill>
                  <a:srgbClr val="D5461D"/>
                </a:solidFill>
              </a:rPr>
              <a:t>auctor</a:t>
            </a:r>
            <a:r>
              <a:rPr lang="en-IN" sz="2000" b="1" i="1" dirty="0">
                <a:solidFill>
                  <a:srgbClr val="D5461D"/>
                </a:solidFill>
              </a:rPr>
              <a:t> </a:t>
            </a:r>
            <a:r>
              <a:rPr lang="en-IN" sz="2000" b="1" i="1" dirty="0" err="1">
                <a:solidFill>
                  <a:srgbClr val="D5461D"/>
                </a:solidFill>
              </a:rPr>
              <a:t>enim</a:t>
            </a:r>
            <a:r>
              <a:rPr lang="en-IN" sz="2000" b="1" i="1" dirty="0">
                <a:solidFill>
                  <a:srgbClr val="D5461D"/>
                </a:solidFill>
              </a:rPr>
              <a:t>. </a:t>
            </a:r>
            <a:r>
              <a:rPr lang="en-IN" sz="2000" b="1" i="1" dirty="0" err="1">
                <a:solidFill>
                  <a:srgbClr val="D5461D"/>
                </a:solidFill>
              </a:rPr>
              <a:t>Phasellus</a:t>
            </a:r>
            <a:r>
              <a:rPr lang="en-IN" sz="2000" b="1" i="1" dirty="0">
                <a:solidFill>
                  <a:srgbClr val="D5461D"/>
                </a:solidFill>
              </a:rPr>
              <a:t> porta </a:t>
            </a:r>
            <a:r>
              <a:rPr lang="en-IN" sz="2000" b="1" i="1" dirty="0" err="1">
                <a:solidFill>
                  <a:srgbClr val="D5461D"/>
                </a:solidFill>
              </a:rPr>
              <a:t>ornare</a:t>
            </a:r>
            <a:r>
              <a:rPr lang="en-IN" sz="2000" b="1" i="1" dirty="0">
                <a:solidFill>
                  <a:srgbClr val="D5461D"/>
                </a:solidFill>
              </a:rPr>
              <a:t> </a:t>
            </a:r>
            <a:r>
              <a:rPr lang="en-IN" sz="2000" b="1" i="1" dirty="0" err="1">
                <a:solidFill>
                  <a:srgbClr val="D5461D"/>
                </a:solidFill>
              </a:rPr>
              <a:t>felis</a:t>
            </a:r>
            <a:endParaRPr lang="en-IN" sz="2000" b="1" i="1" dirty="0">
              <a:solidFill>
                <a:srgbClr val="D5461D"/>
              </a:solidFill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36EC8E75-5488-43B0-9104-7010863ED277}"/>
              </a:ext>
            </a:extLst>
          </p:cNvPr>
          <p:cNvSpPr txBox="1"/>
          <p:nvPr/>
        </p:nvSpPr>
        <p:spPr>
          <a:xfrm>
            <a:off x="-1384" y="1523670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i="1" dirty="0" err="1">
                <a:solidFill>
                  <a:srgbClr val="D5461D"/>
                </a:solidFill>
              </a:rPr>
              <a:t>Aliquam</a:t>
            </a:r>
            <a:r>
              <a:rPr lang="en-IN" sz="2000" b="1" i="1" dirty="0">
                <a:solidFill>
                  <a:srgbClr val="D5461D"/>
                </a:solidFill>
              </a:rPr>
              <a:t> et </a:t>
            </a:r>
            <a:r>
              <a:rPr lang="en-IN" sz="2000" b="1" i="1" dirty="0" err="1">
                <a:solidFill>
                  <a:srgbClr val="D5461D"/>
                </a:solidFill>
              </a:rPr>
              <a:t>auctor</a:t>
            </a:r>
            <a:r>
              <a:rPr lang="en-IN" sz="2000" b="1" i="1" dirty="0">
                <a:solidFill>
                  <a:srgbClr val="D5461D"/>
                </a:solidFill>
              </a:rPr>
              <a:t> </a:t>
            </a:r>
            <a:r>
              <a:rPr lang="en-IN" sz="2000" b="1" i="1" dirty="0" err="1">
                <a:solidFill>
                  <a:srgbClr val="D5461D"/>
                </a:solidFill>
              </a:rPr>
              <a:t>enim</a:t>
            </a:r>
            <a:r>
              <a:rPr lang="en-IN" sz="2000" b="1" i="1" dirty="0">
                <a:solidFill>
                  <a:srgbClr val="D5461D"/>
                </a:solidFill>
              </a:rPr>
              <a:t>. </a:t>
            </a:r>
            <a:r>
              <a:rPr lang="en-IN" sz="2000" b="1" i="1" dirty="0" err="1">
                <a:solidFill>
                  <a:srgbClr val="D5461D"/>
                </a:solidFill>
              </a:rPr>
              <a:t>Phasellus</a:t>
            </a:r>
            <a:r>
              <a:rPr lang="en-IN" sz="2000" b="1" i="1" dirty="0">
                <a:solidFill>
                  <a:srgbClr val="D5461D"/>
                </a:solidFill>
              </a:rPr>
              <a:t> porta </a:t>
            </a:r>
            <a:r>
              <a:rPr lang="en-IN" sz="2000" b="1" i="1" dirty="0" err="1">
                <a:solidFill>
                  <a:srgbClr val="D5461D"/>
                </a:solidFill>
              </a:rPr>
              <a:t>ornare</a:t>
            </a:r>
            <a:r>
              <a:rPr lang="en-IN" sz="2000" b="1" i="1" dirty="0">
                <a:solidFill>
                  <a:srgbClr val="D5461D"/>
                </a:solidFill>
              </a:rPr>
              <a:t> </a:t>
            </a:r>
            <a:r>
              <a:rPr lang="en-IN" sz="2000" b="1" i="1" dirty="0" err="1">
                <a:solidFill>
                  <a:srgbClr val="D5461D"/>
                </a:solidFill>
              </a:rPr>
              <a:t>felis</a:t>
            </a:r>
            <a:endParaRPr lang="en-IN" sz="2000" b="1" i="1" dirty="0">
              <a:solidFill>
                <a:srgbClr val="D5461D"/>
              </a:solidFill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10B8BCD9-8F28-47CE-B0EC-CAE0E3AA9600}"/>
              </a:ext>
            </a:extLst>
          </p:cNvPr>
          <p:cNvSpPr txBox="1"/>
          <p:nvPr/>
        </p:nvSpPr>
        <p:spPr>
          <a:xfrm>
            <a:off x="7967316" y="1527121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i="1" dirty="0" err="1">
                <a:solidFill>
                  <a:srgbClr val="D5461D"/>
                </a:solidFill>
              </a:rPr>
              <a:t>Aliquam</a:t>
            </a:r>
            <a:r>
              <a:rPr lang="en-IN" sz="2000" b="1" i="1" dirty="0">
                <a:solidFill>
                  <a:srgbClr val="D5461D"/>
                </a:solidFill>
              </a:rPr>
              <a:t> et </a:t>
            </a:r>
            <a:r>
              <a:rPr lang="en-IN" sz="2000" b="1" i="1" dirty="0" err="1">
                <a:solidFill>
                  <a:srgbClr val="D5461D"/>
                </a:solidFill>
              </a:rPr>
              <a:t>auctor</a:t>
            </a:r>
            <a:r>
              <a:rPr lang="en-IN" sz="2000" b="1" i="1" dirty="0">
                <a:solidFill>
                  <a:srgbClr val="D5461D"/>
                </a:solidFill>
              </a:rPr>
              <a:t> </a:t>
            </a:r>
            <a:r>
              <a:rPr lang="en-IN" sz="2000" b="1" i="1" dirty="0" err="1">
                <a:solidFill>
                  <a:srgbClr val="D5461D"/>
                </a:solidFill>
              </a:rPr>
              <a:t>enim</a:t>
            </a:r>
            <a:r>
              <a:rPr lang="en-IN" sz="2000" b="1" i="1" dirty="0">
                <a:solidFill>
                  <a:srgbClr val="D5461D"/>
                </a:solidFill>
              </a:rPr>
              <a:t>. </a:t>
            </a:r>
            <a:r>
              <a:rPr lang="en-IN" sz="2000" b="1" i="1" dirty="0" err="1">
                <a:solidFill>
                  <a:srgbClr val="D5461D"/>
                </a:solidFill>
              </a:rPr>
              <a:t>Phasellus</a:t>
            </a:r>
            <a:r>
              <a:rPr lang="en-IN" sz="2000" b="1" i="1" dirty="0">
                <a:solidFill>
                  <a:srgbClr val="D5461D"/>
                </a:solidFill>
              </a:rPr>
              <a:t> porta </a:t>
            </a:r>
            <a:r>
              <a:rPr lang="en-IN" sz="2000" b="1" i="1" dirty="0" err="1">
                <a:solidFill>
                  <a:srgbClr val="D5461D"/>
                </a:solidFill>
              </a:rPr>
              <a:t>ornare</a:t>
            </a:r>
            <a:r>
              <a:rPr lang="en-IN" sz="2000" b="1" i="1" dirty="0">
                <a:solidFill>
                  <a:srgbClr val="D5461D"/>
                </a:solidFill>
              </a:rPr>
              <a:t> </a:t>
            </a:r>
            <a:r>
              <a:rPr lang="en-IN" sz="2000" b="1" i="1" dirty="0" err="1">
                <a:solidFill>
                  <a:srgbClr val="D5461D"/>
                </a:solidFill>
              </a:rPr>
              <a:t>felis</a:t>
            </a:r>
            <a:endParaRPr lang="en-IN" sz="2000" b="1" i="1" dirty="0">
              <a:solidFill>
                <a:srgbClr val="D5461D"/>
              </a:solidFill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AB761980-0F92-487D-94FC-F82C9A3007DC}"/>
              </a:ext>
            </a:extLst>
          </p:cNvPr>
          <p:cNvSpPr txBox="1"/>
          <p:nvPr/>
        </p:nvSpPr>
        <p:spPr>
          <a:xfrm>
            <a:off x="3788529" y="3917415"/>
            <a:ext cx="16861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b="1" dirty="0">
                <a:solidFill>
                  <a:schemeClr val="bg1"/>
                </a:solidFill>
              </a:rPr>
              <a:t>LOREM </a:t>
            </a:r>
          </a:p>
          <a:p>
            <a:r>
              <a:rPr lang="en-IN" sz="3200" b="1" dirty="0">
                <a:solidFill>
                  <a:schemeClr val="bg1"/>
                </a:solidFill>
              </a:rPr>
              <a:t>IPSUM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A35A4DFC-01A3-4DEF-9830-9B153683B05B}"/>
              </a:ext>
            </a:extLst>
          </p:cNvPr>
          <p:cNvSpPr txBox="1"/>
          <p:nvPr/>
        </p:nvSpPr>
        <p:spPr>
          <a:xfrm>
            <a:off x="4494008" y="369193"/>
            <a:ext cx="30330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b="1" dirty="0">
                <a:solidFill>
                  <a:srgbClr val="D5461D"/>
                </a:solidFill>
              </a:rPr>
              <a:t>LOREM IPSUM</a:t>
            </a:r>
          </a:p>
        </p:txBody>
      </p:sp>
    </p:spTree>
    <p:extLst>
      <p:ext uri="{BB962C8B-B14F-4D97-AF65-F5344CB8AC3E}">
        <p14:creationId xmlns:p14="http://schemas.microsoft.com/office/powerpoint/2010/main" val="119165220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C7B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Freeform 1340">
            <a:extLst>
              <a:ext uri="{FF2B5EF4-FFF2-40B4-BE49-F238E27FC236}">
                <a16:creationId xmlns:a16="http://schemas.microsoft.com/office/drawing/2014/main" id="{C8B323AB-716E-4317-9E52-FED02E9EF7E8}"/>
              </a:ext>
            </a:extLst>
          </p:cNvPr>
          <p:cNvSpPr>
            <a:spLocks/>
          </p:cNvSpPr>
          <p:nvPr/>
        </p:nvSpPr>
        <p:spPr bwMode="auto">
          <a:xfrm>
            <a:off x="6181177" y="1236796"/>
            <a:ext cx="5063685" cy="4409304"/>
          </a:xfrm>
          <a:custGeom>
            <a:avLst/>
            <a:gdLst>
              <a:gd name="T0" fmla="*/ 255 w 365"/>
              <a:gd name="T1" fmla="*/ 0 h 319"/>
              <a:gd name="T2" fmla="*/ 243 w 365"/>
              <a:gd name="T3" fmla="*/ 1 h 319"/>
              <a:gd name="T4" fmla="*/ 212 w 365"/>
              <a:gd name="T5" fmla="*/ 21 h 319"/>
              <a:gd name="T6" fmla="*/ 181 w 365"/>
              <a:gd name="T7" fmla="*/ 12 h 319"/>
              <a:gd name="T8" fmla="*/ 169 w 365"/>
              <a:gd name="T9" fmla="*/ 13 h 319"/>
              <a:gd name="T10" fmla="*/ 130 w 365"/>
              <a:gd name="T11" fmla="*/ 43 h 319"/>
              <a:gd name="T12" fmla="*/ 112 w 365"/>
              <a:gd name="T13" fmla="*/ 42 h 319"/>
              <a:gd name="T14" fmla="*/ 90 w 365"/>
              <a:gd name="T15" fmla="*/ 44 h 319"/>
              <a:gd name="T16" fmla="*/ 12 w 365"/>
              <a:gd name="T17" fmla="*/ 167 h 319"/>
              <a:gd name="T18" fmla="*/ 106 w 365"/>
              <a:gd name="T19" fmla="*/ 247 h 319"/>
              <a:gd name="T20" fmla="*/ 101 w 365"/>
              <a:gd name="T21" fmla="*/ 280 h 319"/>
              <a:gd name="T22" fmla="*/ 149 w 365"/>
              <a:gd name="T23" fmla="*/ 319 h 319"/>
              <a:gd name="T24" fmla="*/ 159 w 365"/>
              <a:gd name="T25" fmla="*/ 318 h 319"/>
              <a:gd name="T26" fmla="*/ 193 w 365"/>
              <a:gd name="T27" fmla="*/ 290 h 319"/>
              <a:gd name="T28" fmla="*/ 237 w 365"/>
              <a:gd name="T29" fmla="*/ 302 h 319"/>
              <a:gd name="T30" fmla="*/ 254 w 365"/>
              <a:gd name="T31" fmla="*/ 300 h 319"/>
              <a:gd name="T32" fmla="*/ 319 w 365"/>
              <a:gd name="T33" fmla="*/ 227 h 319"/>
              <a:gd name="T34" fmla="*/ 357 w 365"/>
              <a:gd name="T35" fmla="*/ 131 h 319"/>
              <a:gd name="T36" fmla="*/ 307 w 365"/>
              <a:gd name="T37" fmla="*/ 69 h 319"/>
              <a:gd name="T38" fmla="*/ 308 w 365"/>
              <a:gd name="T39" fmla="*/ 42 h 319"/>
              <a:gd name="T40" fmla="*/ 255 w 365"/>
              <a:gd name="T41" fmla="*/ 0 h 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65" h="319">
                <a:moveTo>
                  <a:pt x="255" y="0"/>
                </a:moveTo>
                <a:cubicBezTo>
                  <a:pt x="251" y="0"/>
                  <a:pt x="247" y="0"/>
                  <a:pt x="243" y="1"/>
                </a:cubicBezTo>
                <a:cubicBezTo>
                  <a:pt x="230" y="4"/>
                  <a:pt x="219" y="11"/>
                  <a:pt x="212" y="21"/>
                </a:cubicBezTo>
                <a:cubicBezTo>
                  <a:pt x="203" y="15"/>
                  <a:pt x="192" y="12"/>
                  <a:pt x="181" y="12"/>
                </a:cubicBezTo>
                <a:cubicBezTo>
                  <a:pt x="177" y="12"/>
                  <a:pt x="173" y="12"/>
                  <a:pt x="169" y="13"/>
                </a:cubicBezTo>
                <a:cubicBezTo>
                  <a:pt x="151" y="17"/>
                  <a:pt x="138" y="28"/>
                  <a:pt x="130" y="43"/>
                </a:cubicBezTo>
                <a:cubicBezTo>
                  <a:pt x="124" y="42"/>
                  <a:pt x="118" y="42"/>
                  <a:pt x="112" y="42"/>
                </a:cubicBezTo>
                <a:cubicBezTo>
                  <a:pt x="105" y="42"/>
                  <a:pt x="97" y="43"/>
                  <a:pt x="90" y="44"/>
                </a:cubicBezTo>
                <a:cubicBezTo>
                  <a:pt x="34" y="56"/>
                  <a:pt x="0" y="111"/>
                  <a:pt x="12" y="167"/>
                </a:cubicBezTo>
                <a:cubicBezTo>
                  <a:pt x="22" y="212"/>
                  <a:pt x="61" y="244"/>
                  <a:pt x="106" y="247"/>
                </a:cubicBezTo>
                <a:cubicBezTo>
                  <a:pt x="100" y="257"/>
                  <a:pt x="98" y="269"/>
                  <a:pt x="101" y="280"/>
                </a:cubicBezTo>
                <a:cubicBezTo>
                  <a:pt x="106" y="303"/>
                  <a:pt x="126" y="319"/>
                  <a:pt x="149" y="319"/>
                </a:cubicBezTo>
                <a:cubicBezTo>
                  <a:pt x="152" y="319"/>
                  <a:pt x="156" y="318"/>
                  <a:pt x="159" y="318"/>
                </a:cubicBezTo>
                <a:cubicBezTo>
                  <a:pt x="175" y="314"/>
                  <a:pt x="187" y="303"/>
                  <a:pt x="193" y="290"/>
                </a:cubicBezTo>
                <a:cubicBezTo>
                  <a:pt x="206" y="298"/>
                  <a:pt x="221" y="302"/>
                  <a:pt x="237" y="302"/>
                </a:cubicBezTo>
                <a:cubicBezTo>
                  <a:pt x="242" y="302"/>
                  <a:pt x="248" y="301"/>
                  <a:pt x="254" y="300"/>
                </a:cubicBezTo>
                <a:cubicBezTo>
                  <a:pt x="290" y="292"/>
                  <a:pt x="316" y="262"/>
                  <a:pt x="319" y="227"/>
                </a:cubicBezTo>
                <a:cubicBezTo>
                  <a:pt x="349" y="206"/>
                  <a:pt x="365" y="169"/>
                  <a:pt x="357" y="131"/>
                </a:cubicBezTo>
                <a:cubicBezTo>
                  <a:pt x="350" y="103"/>
                  <a:pt x="331" y="80"/>
                  <a:pt x="307" y="69"/>
                </a:cubicBezTo>
                <a:cubicBezTo>
                  <a:pt x="309" y="60"/>
                  <a:pt x="310" y="51"/>
                  <a:pt x="308" y="42"/>
                </a:cubicBezTo>
                <a:cubicBezTo>
                  <a:pt x="302" y="17"/>
                  <a:pt x="280" y="0"/>
                  <a:pt x="255" y="0"/>
                </a:cubicBezTo>
              </a:path>
            </a:pathLst>
          </a:custGeom>
          <a:solidFill>
            <a:srgbClr val="009D8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15145" name="Freeform 1580">
            <a:extLst>
              <a:ext uri="{FF2B5EF4-FFF2-40B4-BE49-F238E27FC236}">
                <a16:creationId xmlns:a16="http://schemas.microsoft.com/office/drawing/2014/main" id="{8B4E3B0E-1E2F-49F2-AD62-3C8B2FDEC0E2}"/>
              </a:ext>
            </a:extLst>
          </p:cNvPr>
          <p:cNvSpPr>
            <a:spLocks noEditPoints="1"/>
          </p:cNvSpPr>
          <p:nvPr/>
        </p:nvSpPr>
        <p:spPr bwMode="auto">
          <a:xfrm>
            <a:off x="7412828" y="413798"/>
            <a:ext cx="1105491" cy="941162"/>
          </a:xfrm>
          <a:custGeom>
            <a:avLst/>
            <a:gdLst>
              <a:gd name="T0" fmla="*/ 48 w 83"/>
              <a:gd name="T1" fmla="*/ 64 h 71"/>
              <a:gd name="T2" fmla="*/ 45 w 83"/>
              <a:gd name="T3" fmla="*/ 64 h 71"/>
              <a:gd name="T4" fmla="*/ 17 w 83"/>
              <a:gd name="T5" fmla="*/ 57 h 71"/>
              <a:gd name="T6" fmla="*/ 10 w 83"/>
              <a:gd name="T7" fmla="*/ 44 h 71"/>
              <a:gd name="T8" fmla="*/ 17 w 83"/>
              <a:gd name="T9" fmla="*/ 16 h 71"/>
              <a:gd name="T10" fmla="*/ 27 w 83"/>
              <a:gd name="T11" fmla="*/ 8 h 71"/>
              <a:gd name="T12" fmla="*/ 30 w 83"/>
              <a:gd name="T13" fmla="*/ 8 h 71"/>
              <a:gd name="T14" fmla="*/ 58 w 83"/>
              <a:gd name="T15" fmla="*/ 15 h 71"/>
              <a:gd name="T16" fmla="*/ 52 w 83"/>
              <a:gd name="T17" fmla="*/ 21 h 71"/>
              <a:gd name="T18" fmla="*/ 45 w 83"/>
              <a:gd name="T19" fmla="*/ 28 h 71"/>
              <a:gd name="T20" fmla="*/ 40 w 83"/>
              <a:gd name="T21" fmla="*/ 35 h 71"/>
              <a:gd name="T22" fmla="*/ 35 w 83"/>
              <a:gd name="T23" fmla="*/ 43 h 71"/>
              <a:gd name="T24" fmla="*/ 34 w 83"/>
              <a:gd name="T25" fmla="*/ 44 h 71"/>
              <a:gd name="T26" fmla="*/ 31 w 83"/>
              <a:gd name="T27" fmla="*/ 39 h 71"/>
              <a:gd name="T28" fmla="*/ 25 w 83"/>
              <a:gd name="T29" fmla="*/ 34 h 71"/>
              <a:gd name="T30" fmla="*/ 19 w 83"/>
              <a:gd name="T31" fmla="*/ 30 h 71"/>
              <a:gd name="T32" fmla="*/ 23 w 83"/>
              <a:gd name="T33" fmla="*/ 36 h 71"/>
              <a:gd name="T34" fmla="*/ 26 w 83"/>
              <a:gd name="T35" fmla="*/ 42 h 71"/>
              <a:gd name="T36" fmla="*/ 28 w 83"/>
              <a:gd name="T37" fmla="*/ 49 h 71"/>
              <a:gd name="T38" fmla="*/ 30 w 83"/>
              <a:gd name="T39" fmla="*/ 55 h 71"/>
              <a:gd name="T40" fmla="*/ 32 w 83"/>
              <a:gd name="T41" fmla="*/ 58 h 71"/>
              <a:gd name="T42" fmla="*/ 34 w 83"/>
              <a:gd name="T43" fmla="*/ 58 h 71"/>
              <a:gd name="T44" fmla="*/ 38 w 83"/>
              <a:gd name="T45" fmla="*/ 56 h 71"/>
              <a:gd name="T46" fmla="*/ 39 w 83"/>
              <a:gd name="T47" fmla="*/ 56 h 71"/>
              <a:gd name="T48" fmla="*/ 43 w 83"/>
              <a:gd name="T49" fmla="*/ 48 h 71"/>
              <a:gd name="T50" fmla="*/ 46 w 83"/>
              <a:gd name="T51" fmla="*/ 45 h 71"/>
              <a:gd name="T52" fmla="*/ 48 w 83"/>
              <a:gd name="T53" fmla="*/ 41 h 71"/>
              <a:gd name="T54" fmla="*/ 54 w 83"/>
              <a:gd name="T55" fmla="*/ 34 h 71"/>
              <a:gd name="T56" fmla="*/ 59 w 83"/>
              <a:gd name="T57" fmla="*/ 27 h 71"/>
              <a:gd name="T58" fmla="*/ 64 w 83"/>
              <a:gd name="T59" fmla="*/ 21 h 71"/>
              <a:gd name="T60" fmla="*/ 65 w 83"/>
              <a:gd name="T61" fmla="*/ 28 h 71"/>
              <a:gd name="T62" fmla="*/ 58 w 83"/>
              <a:gd name="T63" fmla="*/ 56 h 71"/>
              <a:gd name="T64" fmla="*/ 48 w 83"/>
              <a:gd name="T65" fmla="*/ 64 h 71"/>
              <a:gd name="T66" fmla="*/ 83 w 83"/>
              <a:gd name="T67" fmla="*/ 0 h 71"/>
              <a:gd name="T68" fmla="*/ 74 w 83"/>
              <a:gd name="T69" fmla="*/ 4 h 71"/>
              <a:gd name="T70" fmla="*/ 70 w 83"/>
              <a:gd name="T71" fmla="*/ 6 h 71"/>
              <a:gd name="T72" fmla="*/ 66 w 83"/>
              <a:gd name="T73" fmla="*/ 9 h 71"/>
              <a:gd name="T74" fmla="*/ 64 w 83"/>
              <a:gd name="T75" fmla="*/ 10 h 71"/>
              <a:gd name="T76" fmla="*/ 59 w 83"/>
              <a:gd name="T77" fmla="*/ 8 h 71"/>
              <a:gd name="T78" fmla="*/ 31 w 83"/>
              <a:gd name="T79" fmla="*/ 1 h 71"/>
              <a:gd name="T80" fmla="*/ 27 w 83"/>
              <a:gd name="T81" fmla="*/ 1 h 71"/>
              <a:gd name="T82" fmla="*/ 10 w 83"/>
              <a:gd name="T83" fmla="*/ 14 h 71"/>
              <a:gd name="T84" fmla="*/ 3 w 83"/>
              <a:gd name="T85" fmla="*/ 42 h 71"/>
              <a:gd name="T86" fmla="*/ 15 w 83"/>
              <a:gd name="T87" fmla="*/ 64 h 71"/>
              <a:gd name="T88" fmla="*/ 44 w 83"/>
              <a:gd name="T89" fmla="*/ 71 h 71"/>
              <a:gd name="T90" fmla="*/ 48 w 83"/>
              <a:gd name="T91" fmla="*/ 71 h 71"/>
              <a:gd name="T92" fmla="*/ 65 w 83"/>
              <a:gd name="T93" fmla="*/ 58 h 71"/>
              <a:gd name="T94" fmla="*/ 72 w 83"/>
              <a:gd name="T95" fmla="*/ 30 h 71"/>
              <a:gd name="T96" fmla="*/ 69 w 83"/>
              <a:gd name="T97" fmla="*/ 15 h 71"/>
              <a:gd name="T98" fmla="*/ 71 w 83"/>
              <a:gd name="T99" fmla="*/ 14 h 71"/>
              <a:gd name="T100" fmla="*/ 77 w 83"/>
              <a:gd name="T101" fmla="*/ 7 h 71"/>
              <a:gd name="T102" fmla="*/ 83 w 83"/>
              <a:gd name="T103" fmla="*/ 0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83" h="71">
                <a:moveTo>
                  <a:pt x="48" y="64"/>
                </a:moveTo>
                <a:cubicBezTo>
                  <a:pt x="47" y="64"/>
                  <a:pt x="46" y="64"/>
                  <a:pt x="45" y="64"/>
                </a:cubicBezTo>
                <a:cubicBezTo>
                  <a:pt x="17" y="57"/>
                  <a:pt x="17" y="57"/>
                  <a:pt x="17" y="57"/>
                </a:cubicBezTo>
                <a:cubicBezTo>
                  <a:pt x="12" y="55"/>
                  <a:pt x="8" y="50"/>
                  <a:pt x="10" y="44"/>
                </a:cubicBezTo>
                <a:cubicBezTo>
                  <a:pt x="17" y="16"/>
                  <a:pt x="17" y="16"/>
                  <a:pt x="17" y="16"/>
                </a:cubicBezTo>
                <a:cubicBezTo>
                  <a:pt x="18" y="11"/>
                  <a:pt x="22" y="8"/>
                  <a:pt x="27" y="8"/>
                </a:cubicBezTo>
                <a:cubicBezTo>
                  <a:pt x="28" y="8"/>
                  <a:pt x="29" y="8"/>
                  <a:pt x="30" y="8"/>
                </a:cubicBezTo>
                <a:cubicBezTo>
                  <a:pt x="58" y="15"/>
                  <a:pt x="58" y="15"/>
                  <a:pt x="58" y="15"/>
                </a:cubicBezTo>
                <a:cubicBezTo>
                  <a:pt x="56" y="17"/>
                  <a:pt x="54" y="19"/>
                  <a:pt x="52" y="21"/>
                </a:cubicBezTo>
                <a:cubicBezTo>
                  <a:pt x="49" y="23"/>
                  <a:pt x="47" y="25"/>
                  <a:pt x="45" y="28"/>
                </a:cubicBezTo>
                <a:cubicBezTo>
                  <a:pt x="43" y="30"/>
                  <a:pt x="41" y="32"/>
                  <a:pt x="40" y="35"/>
                </a:cubicBezTo>
                <a:cubicBezTo>
                  <a:pt x="38" y="38"/>
                  <a:pt x="36" y="40"/>
                  <a:pt x="35" y="43"/>
                </a:cubicBezTo>
                <a:cubicBezTo>
                  <a:pt x="34" y="44"/>
                  <a:pt x="34" y="44"/>
                  <a:pt x="34" y="44"/>
                </a:cubicBezTo>
                <a:cubicBezTo>
                  <a:pt x="33" y="42"/>
                  <a:pt x="32" y="41"/>
                  <a:pt x="31" y="39"/>
                </a:cubicBezTo>
                <a:cubicBezTo>
                  <a:pt x="29" y="37"/>
                  <a:pt x="27" y="35"/>
                  <a:pt x="25" y="34"/>
                </a:cubicBezTo>
                <a:cubicBezTo>
                  <a:pt x="23" y="32"/>
                  <a:pt x="21" y="31"/>
                  <a:pt x="19" y="30"/>
                </a:cubicBezTo>
                <a:cubicBezTo>
                  <a:pt x="20" y="32"/>
                  <a:pt x="21" y="34"/>
                  <a:pt x="23" y="36"/>
                </a:cubicBezTo>
                <a:cubicBezTo>
                  <a:pt x="24" y="38"/>
                  <a:pt x="25" y="40"/>
                  <a:pt x="26" y="42"/>
                </a:cubicBezTo>
                <a:cubicBezTo>
                  <a:pt x="27" y="44"/>
                  <a:pt x="28" y="46"/>
                  <a:pt x="28" y="49"/>
                </a:cubicBezTo>
                <a:cubicBezTo>
                  <a:pt x="29" y="51"/>
                  <a:pt x="30" y="53"/>
                  <a:pt x="30" y="55"/>
                </a:cubicBezTo>
                <a:cubicBezTo>
                  <a:pt x="31" y="56"/>
                  <a:pt x="31" y="57"/>
                  <a:pt x="32" y="58"/>
                </a:cubicBezTo>
                <a:cubicBezTo>
                  <a:pt x="33" y="58"/>
                  <a:pt x="34" y="58"/>
                  <a:pt x="34" y="58"/>
                </a:cubicBezTo>
                <a:cubicBezTo>
                  <a:pt x="36" y="58"/>
                  <a:pt x="37" y="58"/>
                  <a:pt x="38" y="56"/>
                </a:cubicBezTo>
                <a:cubicBezTo>
                  <a:pt x="39" y="56"/>
                  <a:pt x="39" y="56"/>
                  <a:pt x="39" y="56"/>
                </a:cubicBezTo>
                <a:cubicBezTo>
                  <a:pt x="40" y="53"/>
                  <a:pt x="42" y="51"/>
                  <a:pt x="43" y="48"/>
                </a:cubicBezTo>
                <a:cubicBezTo>
                  <a:pt x="46" y="45"/>
                  <a:pt x="46" y="45"/>
                  <a:pt x="46" y="45"/>
                </a:cubicBezTo>
                <a:cubicBezTo>
                  <a:pt x="47" y="43"/>
                  <a:pt x="47" y="42"/>
                  <a:pt x="48" y="41"/>
                </a:cubicBezTo>
                <a:cubicBezTo>
                  <a:pt x="50" y="39"/>
                  <a:pt x="52" y="36"/>
                  <a:pt x="54" y="34"/>
                </a:cubicBezTo>
                <a:cubicBezTo>
                  <a:pt x="55" y="32"/>
                  <a:pt x="57" y="29"/>
                  <a:pt x="59" y="27"/>
                </a:cubicBezTo>
                <a:cubicBezTo>
                  <a:pt x="61" y="25"/>
                  <a:pt x="63" y="23"/>
                  <a:pt x="64" y="21"/>
                </a:cubicBezTo>
                <a:cubicBezTo>
                  <a:pt x="66" y="23"/>
                  <a:pt x="66" y="26"/>
                  <a:pt x="65" y="28"/>
                </a:cubicBezTo>
                <a:cubicBezTo>
                  <a:pt x="58" y="56"/>
                  <a:pt x="58" y="56"/>
                  <a:pt x="58" y="56"/>
                </a:cubicBezTo>
                <a:cubicBezTo>
                  <a:pt x="57" y="61"/>
                  <a:pt x="53" y="64"/>
                  <a:pt x="48" y="64"/>
                </a:cubicBezTo>
                <a:moveTo>
                  <a:pt x="83" y="0"/>
                </a:moveTo>
                <a:cubicBezTo>
                  <a:pt x="80" y="1"/>
                  <a:pt x="77" y="3"/>
                  <a:pt x="74" y="4"/>
                </a:cubicBezTo>
                <a:cubicBezTo>
                  <a:pt x="73" y="5"/>
                  <a:pt x="71" y="5"/>
                  <a:pt x="70" y="6"/>
                </a:cubicBezTo>
                <a:cubicBezTo>
                  <a:pt x="66" y="9"/>
                  <a:pt x="66" y="9"/>
                  <a:pt x="66" y="9"/>
                </a:cubicBezTo>
                <a:cubicBezTo>
                  <a:pt x="65" y="9"/>
                  <a:pt x="65" y="10"/>
                  <a:pt x="64" y="10"/>
                </a:cubicBezTo>
                <a:cubicBezTo>
                  <a:pt x="62" y="10"/>
                  <a:pt x="61" y="9"/>
                  <a:pt x="59" y="8"/>
                </a:cubicBezTo>
                <a:cubicBezTo>
                  <a:pt x="31" y="1"/>
                  <a:pt x="31" y="1"/>
                  <a:pt x="31" y="1"/>
                </a:cubicBezTo>
                <a:cubicBezTo>
                  <a:pt x="30" y="1"/>
                  <a:pt x="28" y="1"/>
                  <a:pt x="27" y="1"/>
                </a:cubicBezTo>
                <a:cubicBezTo>
                  <a:pt x="19" y="1"/>
                  <a:pt x="12" y="6"/>
                  <a:pt x="10" y="14"/>
                </a:cubicBezTo>
                <a:cubicBezTo>
                  <a:pt x="3" y="42"/>
                  <a:pt x="3" y="42"/>
                  <a:pt x="3" y="42"/>
                </a:cubicBezTo>
                <a:cubicBezTo>
                  <a:pt x="0" y="52"/>
                  <a:pt x="6" y="61"/>
                  <a:pt x="15" y="64"/>
                </a:cubicBezTo>
                <a:cubicBezTo>
                  <a:pt x="44" y="71"/>
                  <a:pt x="44" y="71"/>
                  <a:pt x="44" y="71"/>
                </a:cubicBezTo>
                <a:cubicBezTo>
                  <a:pt x="45" y="71"/>
                  <a:pt x="46" y="71"/>
                  <a:pt x="48" y="71"/>
                </a:cubicBezTo>
                <a:cubicBezTo>
                  <a:pt x="56" y="71"/>
                  <a:pt x="63" y="66"/>
                  <a:pt x="65" y="58"/>
                </a:cubicBezTo>
                <a:cubicBezTo>
                  <a:pt x="72" y="30"/>
                  <a:pt x="72" y="30"/>
                  <a:pt x="72" y="30"/>
                </a:cubicBezTo>
                <a:cubicBezTo>
                  <a:pt x="73" y="25"/>
                  <a:pt x="72" y="19"/>
                  <a:pt x="69" y="15"/>
                </a:cubicBezTo>
                <a:cubicBezTo>
                  <a:pt x="71" y="14"/>
                  <a:pt x="71" y="14"/>
                  <a:pt x="71" y="14"/>
                </a:cubicBezTo>
                <a:cubicBezTo>
                  <a:pt x="77" y="7"/>
                  <a:pt x="77" y="7"/>
                  <a:pt x="77" y="7"/>
                </a:cubicBezTo>
                <a:cubicBezTo>
                  <a:pt x="79" y="5"/>
                  <a:pt x="81" y="3"/>
                  <a:pt x="83" y="0"/>
                </a:cubicBezTo>
              </a:path>
            </a:pathLst>
          </a:custGeom>
          <a:solidFill>
            <a:srgbClr val="009D8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3BDAC1FF-3E95-40F3-8CF8-17A9DDC78C53}"/>
              </a:ext>
            </a:extLst>
          </p:cNvPr>
          <p:cNvGrpSpPr/>
          <p:nvPr/>
        </p:nvGrpSpPr>
        <p:grpSpPr>
          <a:xfrm>
            <a:off x="9140888" y="5438302"/>
            <a:ext cx="980997" cy="1115450"/>
            <a:chOff x="6379779" y="5448013"/>
            <a:chExt cx="980997" cy="1115450"/>
          </a:xfrm>
        </p:grpSpPr>
        <p:sp>
          <p:nvSpPr>
            <p:cNvPr id="15146" name="Freeform 1581">
              <a:extLst>
                <a:ext uri="{FF2B5EF4-FFF2-40B4-BE49-F238E27FC236}">
                  <a16:creationId xmlns:a16="http://schemas.microsoft.com/office/drawing/2014/main" id="{9C74D897-7BC4-4D41-A992-566B76FA891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79779" y="5448013"/>
              <a:ext cx="980997" cy="1115450"/>
            </a:xfrm>
            <a:custGeom>
              <a:avLst/>
              <a:gdLst>
                <a:gd name="T0" fmla="*/ 7 w 74"/>
                <a:gd name="T1" fmla="*/ 34 h 84"/>
                <a:gd name="T2" fmla="*/ 27 w 74"/>
                <a:gd name="T3" fmla="*/ 8 h 84"/>
                <a:gd name="T4" fmla="*/ 35 w 74"/>
                <a:gd name="T5" fmla="*/ 7 h 84"/>
                <a:gd name="T6" fmla="*/ 61 w 74"/>
                <a:gd name="T7" fmla="*/ 27 h 84"/>
                <a:gd name="T8" fmla="*/ 62 w 74"/>
                <a:gd name="T9" fmla="*/ 34 h 84"/>
                <a:gd name="T10" fmla="*/ 42 w 74"/>
                <a:gd name="T11" fmla="*/ 61 h 84"/>
                <a:gd name="T12" fmla="*/ 35 w 74"/>
                <a:gd name="T13" fmla="*/ 62 h 84"/>
                <a:gd name="T14" fmla="*/ 8 w 74"/>
                <a:gd name="T15" fmla="*/ 42 h 84"/>
                <a:gd name="T16" fmla="*/ 7 w 74"/>
                <a:gd name="T17" fmla="*/ 34 h 84"/>
                <a:gd name="T18" fmla="*/ 35 w 74"/>
                <a:gd name="T19" fmla="*/ 0 h 84"/>
                <a:gd name="T20" fmla="*/ 25 w 74"/>
                <a:gd name="T21" fmla="*/ 2 h 84"/>
                <a:gd name="T22" fmla="*/ 0 w 74"/>
                <a:gd name="T23" fmla="*/ 34 h 84"/>
                <a:gd name="T24" fmla="*/ 2 w 74"/>
                <a:gd name="T25" fmla="*/ 44 h 84"/>
                <a:gd name="T26" fmla="*/ 27 w 74"/>
                <a:gd name="T27" fmla="*/ 68 h 84"/>
                <a:gd name="T28" fmla="*/ 27 w 74"/>
                <a:gd name="T29" fmla="*/ 68 h 84"/>
                <a:gd name="T30" fmla="*/ 27 w 74"/>
                <a:gd name="T31" fmla="*/ 68 h 84"/>
                <a:gd name="T32" fmla="*/ 13 w 74"/>
                <a:gd name="T33" fmla="*/ 72 h 84"/>
                <a:gd name="T34" fmla="*/ 17 w 74"/>
                <a:gd name="T35" fmla="*/ 84 h 84"/>
                <a:gd name="T36" fmla="*/ 74 w 74"/>
                <a:gd name="T37" fmla="*/ 67 h 84"/>
                <a:gd name="T38" fmla="*/ 71 w 74"/>
                <a:gd name="T39" fmla="*/ 55 h 84"/>
                <a:gd name="T40" fmla="*/ 59 w 74"/>
                <a:gd name="T41" fmla="*/ 59 h 84"/>
                <a:gd name="T42" fmla="*/ 59 w 74"/>
                <a:gd name="T43" fmla="*/ 59 h 84"/>
                <a:gd name="T44" fmla="*/ 69 w 74"/>
                <a:gd name="T45" fmla="*/ 34 h 84"/>
                <a:gd name="T46" fmla="*/ 68 w 74"/>
                <a:gd name="T47" fmla="*/ 25 h 84"/>
                <a:gd name="T48" fmla="*/ 35 w 74"/>
                <a:gd name="T49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4" h="84">
                  <a:moveTo>
                    <a:pt x="7" y="34"/>
                  </a:moveTo>
                  <a:cubicBezTo>
                    <a:pt x="7" y="23"/>
                    <a:pt x="15" y="12"/>
                    <a:pt x="27" y="8"/>
                  </a:cubicBezTo>
                  <a:cubicBezTo>
                    <a:pt x="30" y="7"/>
                    <a:pt x="32" y="7"/>
                    <a:pt x="35" y="7"/>
                  </a:cubicBezTo>
                  <a:cubicBezTo>
                    <a:pt x="47" y="7"/>
                    <a:pt x="58" y="15"/>
                    <a:pt x="61" y="27"/>
                  </a:cubicBezTo>
                  <a:cubicBezTo>
                    <a:pt x="62" y="29"/>
                    <a:pt x="62" y="32"/>
                    <a:pt x="62" y="34"/>
                  </a:cubicBezTo>
                  <a:cubicBezTo>
                    <a:pt x="62" y="46"/>
                    <a:pt x="54" y="57"/>
                    <a:pt x="42" y="61"/>
                  </a:cubicBezTo>
                  <a:cubicBezTo>
                    <a:pt x="40" y="61"/>
                    <a:pt x="37" y="62"/>
                    <a:pt x="35" y="62"/>
                  </a:cubicBezTo>
                  <a:cubicBezTo>
                    <a:pt x="23" y="62"/>
                    <a:pt x="12" y="54"/>
                    <a:pt x="8" y="42"/>
                  </a:cubicBezTo>
                  <a:cubicBezTo>
                    <a:pt x="8" y="39"/>
                    <a:pt x="7" y="37"/>
                    <a:pt x="7" y="34"/>
                  </a:cubicBezTo>
                  <a:moveTo>
                    <a:pt x="35" y="0"/>
                  </a:moveTo>
                  <a:cubicBezTo>
                    <a:pt x="32" y="0"/>
                    <a:pt x="28" y="1"/>
                    <a:pt x="25" y="2"/>
                  </a:cubicBezTo>
                  <a:cubicBezTo>
                    <a:pt x="10" y="6"/>
                    <a:pt x="0" y="20"/>
                    <a:pt x="0" y="34"/>
                  </a:cubicBezTo>
                  <a:cubicBezTo>
                    <a:pt x="0" y="38"/>
                    <a:pt x="1" y="41"/>
                    <a:pt x="2" y="44"/>
                  </a:cubicBezTo>
                  <a:cubicBezTo>
                    <a:pt x="5" y="56"/>
                    <a:pt x="15" y="65"/>
                    <a:pt x="27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13" y="72"/>
                    <a:pt x="13" y="72"/>
                    <a:pt x="13" y="72"/>
                  </a:cubicBezTo>
                  <a:cubicBezTo>
                    <a:pt x="17" y="84"/>
                    <a:pt x="17" y="84"/>
                    <a:pt x="17" y="84"/>
                  </a:cubicBezTo>
                  <a:cubicBezTo>
                    <a:pt x="74" y="67"/>
                    <a:pt x="74" y="67"/>
                    <a:pt x="74" y="67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65" y="52"/>
                    <a:pt x="69" y="44"/>
                    <a:pt x="69" y="34"/>
                  </a:cubicBezTo>
                  <a:cubicBezTo>
                    <a:pt x="69" y="31"/>
                    <a:pt x="68" y="28"/>
                    <a:pt x="68" y="25"/>
                  </a:cubicBezTo>
                  <a:cubicBezTo>
                    <a:pt x="63" y="10"/>
                    <a:pt x="50" y="0"/>
                    <a:pt x="35" y="0"/>
                  </a:cubicBezTo>
                </a:path>
              </a:pathLst>
            </a:custGeom>
            <a:solidFill>
              <a:srgbClr val="0099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5147" name="Freeform 1582">
              <a:extLst>
                <a:ext uri="{FF2B5EF4-FFF2-40B4-BE49-F238E27FC236}">
                  <a16:creationId xmlns:a16="http://schemas.microsoft.com/office/drawing/2014/main" id="{989287C9-6EB1-4D81-A327-923CD5BB2087}"/>
                </a:ext>
              </a:extLst>
            </p:cNvPr>
            <p:cNvSpPr>
              <a:spLocks/>
            </p:cNvSpPr>
            <p:nvPr/>
          </p:nvSpPr>
          <p:spPr bwMode="auto">
            <a:xfrm>
              <a:off x="6723376" y="5607363"/>
              <a:ext cx="438213" cy="383438"/>
            </a:xfrm>
            <a:custGeom>
              <a:avLst/>
              <a:gdLst>
                <a:gd name="T0" fmla="*/ 14 w 88"/>
                <a:gd name="T1" fmla="*/ 0 h 77"/>
                <a:gd name="T2" fmla="*/ 0 w 88"/>
                <a:gd name="T3" fmla="*/ 5 h 77"/>
                <a:gd name="T4" fmla="*/ 22 w 88"/>
                <a:gd name="T5" fmla="*/ 77 h 77"/>
                <a:gd name="T6" fmla="*/ 27 w 88"/>
                <a:gd name="T7" fmla="*/ 75 h 77"/>
                <a:gd name="T8" fmla="*/ 35 w 88"/>
                <a:gd name="T9" fmla="*/ 72 h 77"/>
                <a:gd name="T10" fmla="*/ 88 w 88"/>
                <a:gd name="T11" fmla="*/ 59 h 77"/>
                <a:gd name="T12" fmla="*/ 83 w 88"/>
                <a:gd name="T13" fmla="*/ 40 h 77"/>
                <a:gd name="T14" fmla="*/ 30 w 88"/>
                <a:gd name="T15" fmla="*/ 56 h 77"/>
                <a:gd name="T16" fmla="*/ 14 w 88"/>
                <a:gd name="T17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" h="77">
                  <a:moveTo>
                    <a:pt x="14" y="0"/>
                  </a:moveTo>
                  <a:lnTo>
                    <a:pt x="0" y="5"/>
                  </a:lnTo>
                  <a:lnTo>
                    <a:pt x="22" y="77"/>
                  </a:lnTo>
                  <a:lnTo>
                    <a:pt x="27" y="75"/>
                  </a:lnTo>
                  <a:lnTo>
                    <a:pt x="35" y="72"/>
                  </a:lnTo>
                  <a:lnTo>
                    <a:pt x="88" y="59"/>
                  </a:lnTo>
                  <a:lnTo>
                    <a:pt x="83" y="40"/>
                  </a:lnTo>
                  <a:lnTo>
                    <a:pt x="30" y="56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0099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5148" name="Freeform 1583">
              <a:extLst>
                <a:ext uri="{FF2B5EF4-FFF2-40B4-BE49-F238E27FC236}">
                  <a16:creationId xmlns:a16="http://schemas.microsoft.com/office/drawing/2014/main" id="{BB1B7263-FEC8-4E24-A83A-9E6879B0720F}"/>
                </a:ext>
              </a:extLst>
            </p:cNvPr>
            <p:cNvSpPr>
              <a:spLocks/>
            </p:cNvSpPr>
            <p:nvPr/>
          </p:nvSpPr>
          <p:spPr bwMode="auto">
            <a:xfrm>
              <a:off x="6723376" y="5607363"/>
              <a:ext cx="438213" cy="383438"/>
            </a:xfrm>
            <a:custGeom>
              <a:avLst/>
              <a:gdLst>
                <a:gd name="T0" fmla="*/ 14 w 88"/>
                <a:gd name="T1" fmla="*/ 0 h 77"/>
                <a:gd name="T2" fmla="*/ 0 w 88"/>
                <a:gd name="T3" fmla="*/ 5 h 77"/>
                <a:gd name="T4" fmla="*/ 22 w 88"/>
                <a:gd name="T5" fmla="*/ 77 h 77"/>
                <a:gd name="T6" fmla="*/ 27 w 88"/>
                <a:gd name="T7" fmla="*/ 75 h 77"/>
                <a:gd name="T8" fmla="*/ 35 w 88"/>
                <a:gd name="T9" fmla="*/ 72 h 77"/>
                <a:gd name="T10" fmla="*/ 88 w 88"/>
                <a:gd name="T11" fmla="*/ 59 h 77"/>
                <a:gd name="T12" fmla="*/ 83 w 88"/>
                <a:gd name="T13" fmla="*/ 40 h 77"/>
                <a:gd name="T14" fmla="*/ 30 w 88"/>
                <a:gd name="T15" fmla="*/ 56 h 77"/>
                <a:gd name="T16" fmla="*/ 14 w 88"/>
                <a:gd name="T17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" h="77">
                  <a:moveTo>
                    <a:pt x="14" y="0"/>
                  </a:moveTo>
                  <a:lnTo>
                    <a:pt x="0" y="5"/>
                  </a:lnTo>
                  <a:lnTo>
                    <a:pt x="22" y="77"/>
                  </a:lnTo>
                  <a:lnTo>
                    <a:pt x="27" y="75"/>
                  </a:lnTo>
                  <a:lnTo>
                    <a:pt x="35" y="72"/>
                  </a:lnTo>
                  <a:lnTo>
                    <a:pt x="88" y="59"/>
                  </a:lnTo>
                  <a:lnTo>
                    <a:pt x="83" y="40"/>
                  </a:lnTo>
                  <a:lnTo>
                    <a:pt x="30" y="56"/>
                  </a:lnTo>
                  <a:lnTo>
                    <a:pt x="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</p:grpSp>
      <p:sp>
        <p:nvSpPr>
          <p:cNvPr id="15149" name="Freeform 1584">
            <a:extLst>
              <a:ext uri="{FF2B5EF4-FFF2-40B4-BE49-F238E27FC236}">
                <a16:creationId xmlns:a16="http://schemas.microsoft.com/office/drawing/2014/main" id="{145AEB01-A8CE-4E37-997B-997503D42F27}"/>
              </a:ext>
            </a:extLst>
          </p:cNvPr>
          <p:cNvSpPr>
            <a:spLocks/>
          </p:cNvSpPr>
          <p:nvPr/>
        </p:nvSpPr>
        <p:spPr bwMode="auto">
          <a:xfrm>
            <a:off x="5963976" y="2995764"/>
            <a:ext cx="692175" cy="1449090"/>
          </a:xfrm>
          <a:custGeom>
            <a:avLst/>
            <a:gdLst>
              <a:gd name="T0" fmla="*/ 11 w 52"/>
              <a:gd name="T1" fmla="*/ 0 h 109"/>
              <a:gd name="T2" fmla="*/ 8 w 52"/>
              <a:gd name="T3" fmla="*/ 2 h 109"/>
              <a:gd name="T4" fmla="*/ 7 w 52"/>
              <a:gd name="T5" fmla="*/ 60 h 109"/>
              <a:gd name="T6" fmla="*/ 31 w 52"/>
              <a:gd name="T7" fmla="*/ 96 h 109"/>
              <a:gd name="T8" fmla="*/ 23 w 52"/>
              <a:gd name="T9" fmla="*/ 105 h 109"/>
              <a:gd name="T10" fmla="*/ 52 w 52"/>
              <a:gd name="T11" fmla="*/ 109 h 109"/>
              <a:gd name="T12" fmla="*/ 41 w 52"/>
              <a:gd name="T13" fmla="*/ 82 h 109"/>
              <a:gd name="T14" fmla="*/ 34 w 52"/>
              <a:gd name="T15" fmla="*/ 91 h 109"/>
              <a:gd name="T16" fmla="*/ 12 w 52"/>
              <a:gd name="T17" fmla="*/ 58 h 109"/>
              <a:gd name="T18" fmla="*/ 14 w 52"/>
              <a:gd name="T19" fmla="*/ 4 h 109"/>
              <a:gd name="T20" fmla="*/ 12 w 52"/>
              <a:gd name="T21" fmla="*/ 0 h 109"/>
              <a:gd name="T22" fmla="*/ 11 w 52"/>
              <a:gd name="T23" fmla="*/ 0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2" h="109">
                <a:moveTo>
                  <a:pt x="11" y="0"/>
                </a:moveTo>
                <a:cubicBezTo>
                  <a:pt x="10" y="0"/>
                  <a:pt x="9" y="0"/>
                  <a:pt x="8" y="2"/>
                </a:cubicBezTo>
                <a:cubicBezTo>
                  <a:pt x="1" y="20"/>
                  <a:pt x="0" y="41"/>
                  <a:pt x="7" y="60"/>
                </a:cubicBezTo>
                <a:cubicBezTo>
                  <a:pt x="11" y="74"/>
                  <a:pt x="20" y="86"/>
                  <a:pt x="31" y="96"/>
                </a:cubicBezTo>
                <a:cubicBezTo>
                  <a:pt x="23" y="105"/>
                  <a:pt x="23" y="105"/>
                  <a:pt x="23" y="105"/>
                </a:cubicBezTo>
                <a:cubicBezTo>
                  <a:pt x="52" y="109"/>
                  <a:pt x="52" y="109"/>
                  <a:pt x="52" y="109"/>
                </a:cubicBezTo>
                <a:cubicBezTo>
                  <a:pt x="41" y="82"/>
                  <a:pt x="41" y="82"/>
                  <a:pt x="41" y="82"/>
                </a:cubicBezTo>
                <a:cubicBezTo>
                  <a:pt x="34" y="91"/>
                  <a:pt x="34" y="91"/>
                  <a:pt x="34" y="91"/>
                </a:cubicBezTo>
                <a:cubicBezTo>
                  <a:pt x="24" y="82"/>
                  <a:pt x="17" y="71"/>
                  <a:pt x="12" y="58"/>
                </a:cubicBezTo>
                <a:cubicBezTo>
                  <a:pt x="6" y="41"/>
                  <a:pt x="7" y="21"/>
                  <a:pt x="14" y="4"/>
                </a:cubicBezTo>
                <a:cubicBezTo>
                  <a:pt x="14" y="2"/>
                  <a:pt x="14" y="1"/>
                  <a:pt x="12" y="0"/>
                </a:cubicBezTo>
                <a:cubicBezTo>
                  <a:pt x="12" y="0"/>
                  <a:pt x="11" y="0"/>
                  <a:pt x="11" y="0"/>
                </a:cubicBezTo>
              </a:path>
            </a:pathLst>
          </a:custGeom>
          <a:solidFill>
            <a:srgbClr val="009D8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15150" name="Freeform 1585">
            <a:extLst>
              <a:ext uri="{FF2B5EF4-FFF2-40B4-BE49-F238E27FC236}">
                <a16:creationId xmlns:a16="http://schemas.microsoft.com/office/drawing/2014/main" id="{D0BCBED8-CA39-4F5B-8072-F47446AFD7FD}"/>
              </a:ext>
            </a:extLst>
          </p:cNvPr>
          <p:cNvSpPr>
            <a:spLocks/>
          </p:cNvSpPr>
          <p:nvPr/>
        </p:nvSpPr>
        <p:spPr bwMode="auto">
          <a:xfrm>
            <a:off x="11123428" y="2306184"/>
            <a:ext cx="597563" cy="1488928"/>
          </a:xfrm>
          <a:custGeom>
            <a:avLst/>
            <a:gdLst>
              <a:gd name="T0" fmla="*/ 0 w 45"/>
              <a:gd name="T1" fmla="*/ 0 h 112"/>
              <a:gd name="T2" fmla="*/ 9 w 45"/>
              <a:gd name="T3" fmla="*/ 27 h 112"/>
              <a:gd name="T4" fmla="*/ 16 w 45"/>
              <a:gd name="T5" fmla="*/ 19 h 112"/>
              <a:gd name="T6" fmla="*/ 35 w 45"/>
              <a:gd name="T7" fmla="*/ 54 h 112"/>
              <a:gd name="T8" fmla="*/ 28 w 45"/>
              <a:gd name="T9" fmla="*/ 108 h 112"/>
              <a:gd name="T10" fmla="*/ 29 w 45"/>
              <a:gd name="T11" fmla="*/ 112 h 112"/>
              <a:gd name="T12" fmla="*/ 31 w 45"/>
              <a:gd name="T13" fmla="*/ 112 h 112"/>
              <a:gd name="T14" fmla="*/ 33 w 45"/>
              <a:gd name="T15" fmla="*/ 110 h 112"/>
              <a:gd name="T16" fmla="*/ 40 w 45"/>
              <a:gd name="T17" fmla="*/ 52 h 112"/>
              <a:gd name="T18" fmla="*/ 20 w 45"/>
              <a:gd name="T19" fmla="*/ 14 h 112"/>
              <a:gd name="T20" fmla="*/ 28 w 45"/>
              <a:gd name="T21" fmla="*/ 6 h 112"/>
              <a:gd name="T22" fmla="*/ 0 w 45"/>
              <a:gd name="T23" fmla="*/ 0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5" h="112">
                <a:moveTo>
                  <a:pt x="0" y="0"/>
                </a:moveTo>
                <a:cubicBezTo>
                  <a:pt x="9" y="27"/>
                  <a:pt x="9" y="27"/>
                  <a:pt x="9" y="27"/>
                </a:cubicBezTo>
                <a:cubicBezTo>
                  <a:pt x="16" y="19"/>
                  <a:pt x="16" y="19"/>
                  <a:pt x="16" y="19"/>
                </a:cubicBezTo>
                <a:cubicBezTo>
                  <a:pt x="25" y="29"/>
                  <a:pt x="32" y="41"/>
                  <a:pt x="35" y="54"/>
                </a:cubicBezTo>
                <a:cubicBezTo>
                  <a:pt x="39" y="72"/>
                  <a:pt x="36" y="91"/>
                  <a:pt x="28" y="108"/>
                </a:cubicBezTo>
                <a:cubicBezTo>
                  <a:pt x="27" y="109"/>
                  <a:pt x="28" y="111"/>
                  <a:pt x="29" y="112"/>
                </a:cubicBezTo>
                <a:cubicBezTo>
                  <a:pt x="30" y="112"/>
                  <a:pt x="30" y="112"/>
                  <a:pt x="31" y="112"/>
                </a:cubicBezTo>
                <a:cubicBezTo>
                  <a:pt x="32" y="112"/>
                  <a:pt x="33" y="111"/>
                  <a:pt x="33" y="110"/>
                </a:cubicBezTo>
                <a:cubicBezTo>
                  <a:pt x="42" y="93"/>
                  <a:pt x="45" y="72"/>
                  <a:pt x="40" y="52"/>
                </a:cubicBezTo>
                <a:cubicBezTo>
                  <a:pt x="37" y="38"/>
                  <a:pt x="30" y="25"/>
                  <a:pt x="20" y="14"/>
                </a:cubicBezTo>
                <a:cubicBezTo>
                  <a:pt x="28" y="6"/>
                  <a:pt x="28" y="6"/>
                  <a:pt x="28" y="6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009D8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674A985A-C798-4C99-B8C9-7C2C9C1104DE}"/>
              </a:ext>
            </a:extLst>
          </p:cNvPr>
          <p:cNvSpPr txBox="1"/>
          <p:nvPr/>
        </p:nvSpPr>
        <p:spPr>
          <a:xfrm>
            <a:off x="755871" y="1009995"/>
            <a:ext cx="27228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800" b="1" dirty="0">
                <a:solidFill>
                  <a:schemeClr val="bg1"/>
                </a:solidFill>
              </a:rPr>
              <a:t>LOREM IPSUM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27A2F2DA-F64D-4FB8-93C2-526935FC37CD}"/>
              </a:ext>
            </a:extLst>
          </p:cNvPr>
          <p:cNvSpPr txBox="1"/>
          <p:nvPr/>
        </p:nvSpPr>
        <p:spPr>
          <a:xfrm>
            <a:off x="676806" y="3625857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IN" sz="2000" b="1" i="1" dirty="0" err="1">
                <a:solidFill>
                  <a:schemeClr val="bg1"/>
                </a:solidFill>
              </a:rPr>
              <a:t>Aliquam</a:t>
            </a:r>
            <a:r>
              <a:rPr lang="en-IN" sz="2000" b="1" i="1" dirty="0">
                <a:solidFill>
                  <a:schemeClr val="bg1"/>
                </a:solidFill>
              </a:rPr>
              <a:t> et </a:t>
            </a:r>
            <a:r>
              <a:rPr lang="en-IN" sz="2000" b="1" i="1" dirty="0" err="1">
                <a:solidFill>
                  <a:schemeClr val="bg1"/>
                </a:solidFill>
              </a:rPr>
              <a:t>auctor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enim</a:t>
            </a:r>
            <a:r>
              <a:rPr lang="en-IN" sz="2000" b="1" i="1" dirty="0">
                <a:solidFill>
                  <a:schemeClr val="bg1"/>
                </a:solidFill>
              </a:rPr>
              <a:t>. </a:t>
            </a:r>
            <a:r>
              <a:rPr lang="en-IN" sz="2000" b="1" i="1" dirty="0" err="1">
                <a:solidFill>
                  <a:schemeClr val="bg1"/>
                </a:solidFill>
              </a:rPr>
              <a:t>Phasellus</a:t>
            </a:r>
            <a:r>
              <a:rPr lang="en-IN" sz="2000" b="1" i="1" dirty="0">
                <a:solidFill>
                  <a:schemeClr val="bg1"/>
                </a:solidFill>
              </a:rPr>
              <a:t> porta </a:t>
            </a:r>
            <a:r>
              <a:rPr lang="en-IN" sz="2000" b="1" i="1" dirty="0" err="1">
                <a:solidFill>
                  <a:schemeClr val="bg1"/>
                </a:solidFill>
              </a:rPr>
              <a:t>ornare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felis</a:t>
            </a:r>
            <a:endParaRPr lang="en-IN" sz="2000" b="1" i="1" dirty="0">
              <a:solidFill>
                <a:schemeClr val="bg1"/>
              </a:solidFill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0727CACA-900B-473D-BD2C-75EC5D889A95}"/>
              </a:ext>
            </a:extLst>
          </p:cNvPr>
          <p:cNvSpPr txBox="1"/>
          <p:nvPr/>
        </p:nvSpPr>
        <p:spPr>
          <a:xfrm>
            <a:off x="755871" y="2661606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IN" sz="2000" b="1" i="1" dirty="0" err="1">
                <a:solidFill>
                  <a:schemeClr val="bg1"/>
                </a:solidFill>
              </a:rPr>
              <a:t>Aliquam</a:t>
            </a:r>
            <a:r>
              <a:rPr lang="en-IN" sz="2000" b="1" i="1" dirty="0">
                <a:solidFill>
                  <a:schemeClr val="bg1"/>
                </a:solidFill>
              </a:rPr>
              <a:t> et </a:t>
            </a:r>
            <a:r>
              <a:rPr lang="en-IN" sz="2000" b="1" i="1" dirty="0" err="1">
                <a:solidFill>
                  <a:schemeClr val="bg1"/>
                </a:solidFill>
              </a:rPr>
              <a:t>auctor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enim</a:t>
            </a:r>
            <a:r>
              <a:rPr lang="en-IN" sz="2000" b="1" i="1" dirty="0">
                <a:solidFill>
                  <a:schemeClr val="bg1"/>
                </a:solidFill>
              </a:rPr>
              <a:t>. </a:t>
            </a:r>
            <a:r>
              <a:rPr lang="en-IN" sz="2000" b="1" i="1" dirty="0" err="1">
                <a:solidFill>
                  <a:schemeClr val="bg1"/>
                </a:solidFill>
              </a:rPr>
              <a:t>Phasellus</a:t>
            </a:r>
            <a:r>
              <a:rPr lang="en-IN" sz="2000" b="1" i="1" dirty="0">
                <a:solidFill>
                  <a:schemeClr val="bg1"/>
                </a:solidFill>
              </a:rPr>
              <a:t> porta </a:t>
            </a:r>
            <a:r>
              <a:rPr lang="en-IN" sz="2000" b="1" i="1" dirty="0" err="1">
                <a:solidFill>
                  <a:schemeClr val="bg1"/>
                </a:solidFill>
              </a:rPr>
              <a:t>ornare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felis</a:t>
            </a:r>
            <a:endParaRPr lang="en-IN" sz="2000" b="1" i="1" dirty="0">
              <a:solidFill>
                <a:schemeClr val="bg1"/>
              </a:solidFill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8A40CD3C-7138-435B-8342-8645D547D847}"/>
              </a:ext>
            </a:extLst>
          </p:cNvPr>
          <p:cNvSpPr txBox="1"/>
          <p:nvPr/>
        </p:nvSpPr>
        <p:spPr>
          <a:xfrm>
            <a:off x="660356" y="4590108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IN" sz="2000" b="1" i="1" dirty="0" err="1">
                <a:solidFill>
                  <a:schemeClr val="bg1"/>
                </a:solidFill>
              </a:rPr>
              <a:t>Aliquam</a:t>
            </a:r>
            <a:r>
              <a:rPr lang="en-IN" sz="2000" b="1" i="1" dirty="0">
                <a:solidFill>
                  <a:schemeClr val="bg1"/>
                </a:solidFill>
              </a:rPr>
              <a:t> et </a:t>
            </a:r>
            <a:r>
              <a:rPr lang="en-IN" sz="2000" b="1" i="1" dirty="0" err="1">
                <a:solidFill>
                  <a:schemeClr val="bg1"/>
                </a:solidFill>
              </a:rPr>
              <a:t>auctor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enim</a:t>
            </a:r>
            <a:r>
              <a:rPr lang="en-IN" sz="2000" b="1" i="1" dirty="0">
                <a:solidFill>
                  <a:schemeClr val="bg1"/>
                </a:solidFill>
              </a:rPr>
              <a:t>. </a:t>
            </a:r>
            <a:r>
              <a:rPr lang="en-IN" sz="2000" b="1" i="1" dirty="0" err="1">
                <a:solidFill>
                  <a:schemeClr val="bg1"/>
                </a:solidFill>
              </a:rPr>
              <a:t>Phasellus</a:t>
            </a:r>
            <a:r>
              <a:rPr lang="en-IN" sz="2000" b="1" i="1" dirty="0">
                <a:solidFill>
                  <a:schemeClr val="bg1"/>
                </a:solidFill>
              </a:rPr>
              <a:t> porta </a:t>
            </a:r>
            <a:r>
              <a:rPr lang="en-IN" sz="2000" b="1" i="1" dirty="0" err="1">
                <a:solidFill>
                  <a:schemeClr val="bg1"/>
                </a:solidFill>
              </a:rPr>
              <a:t>ornare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felis</a:t>
            </a:r>
            <a:endParaRPr lang="en-IN" sz="2000" b="1" i="1" dirty="0">
              <a:solidFill>
                <a:schemeClr val="bg1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38C21BB-38C2-4C51-9320-1FA11A8F84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2961" y="1914010"/>
            <a:ext cx="3353091" cy="2847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016464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EC9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961E45E-7FF2-4DB0-827F-AFCCCC5987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9809"/>
            <a:ext cx="12192000" cy="6108191"/>
          </a:xfrm>
          <a:prstGeom prst="rect">
            <a:avLst/>
          </a:prstGeom>
        </p:spPr>
      </p:pic>
      <p:sp>
        <p:nvSpPr>
          <p:cNvPr id="518" name="TextBox 517">
            <a:extLst>
              <a:ext uri="{FF2B5EF4-FFF2-40B4-BE49-F238E27FC236}">
                <a16:creationId xmlns:a16="http://schemas.microsoft.com/office/drawing/2014/main" id="{604CF829-C6B4-4CF4-B66B-9319BED9BA32}"/>
              </a:ext>
            </a:extLst>
          </p:cNvPr>
          <p:cNvSpPr txBox="1"/>
          <p:nvPr/>
        </p:nvSpPr>
        <p:spPr>
          <a:xfrm>
            <a:off x="4547314" y="516595"/>
            <a:ext cx="30973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b="1" dirty="0">
                <a:solidFill>
                  <a:srgbClr val="3D3C3D"/>
                </a:solidFill>
              </a:rPr>
              <a:t>LOREM IPSUM</a:t>
            </a:r>
          </a:p>
        </p:txBody>
      </p:sp>
      <p:sp>
        <p:nvSpPr>
          <p:cNvPr id="506" name="TextBox 505">
            <a:extLst>
              <a:ext uri="{FF2B5EF4-FFF2-40B4-BE49-F238E27FC236}">
                <a16:creationId xmlns:a16="http://schemas.microsoft.com/office/drawing/2014/main" id="{D837EE50-F98E-4F19-930D-E1C4F63E384D}"/>
              </a:ext>
            </a:extLst>
          </p:cNvPr>
          <p:cNvSpPr txBox="1"/>
          <p:nvPr/>
        </p:nvSpPr>
        <p:spPr>
          <a:xfrm>
            <a:off x="2011977" y="1930218"/>
            <a:ext cx="14442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2000" b="1" dirty="0">
                <a:solidFill>
                  <a:srgbClr val="3D3C3D"/>
                </a:solidFill>
              </a:rPr>
              <a:t>LOREM IPSUM</a:t>
            </a:r>
          </a:p>
        </p:txBody>
      </p:sp>
      <p:sp>
        <p:nvSpPr>
          <p:cNvPr id="507" name="TextBox 506">
            <a:extLst>
              <a:ext uri="{FF2B5EF4-FFF2-40B4-BE49-F238E27FC236}">
                <a16:creationId xmlns:a16="http://schemas.microsoft.com/office/drawing/2014/main" id="{D00134C9-E1B6-43E0-8000-251A290B7A52}"/>
              </a:ext>
            </a:extLst>
          </p:cNvPr>
          <p:cNvSpPr txBox="1"/>
          <p:nvPr/>
        </p:nvSpPr>
        <p:spPr>
          <a:xfrm>
            <a:off x="6459731" y="5793992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i="1" dirty="0" err="1">
                <a:solidFill>
                  <a:schemeClr val="bg1"/>
                </a:solidFill>
              </a:rPr>
              <a:t>Aliquam</a:t>
            </a:r>
            <a:r>
              <a:rPr lang="en-IN" sz="2000" b="1" i="1" dirty="0">
                <a:solidFill>
                  <a:schemeClr val="bg1"/>
                </a:solidFill>
              </a:rPr>
              <a:t> et </a:t>
            </a:r>
            <a:r>
              <a:rPr lang="en-IN" sz="2000" b="1" i="1" dirty="0" err="1">
                <a:solidFill>
                  <a:schemeClr val="bg1"/>
                </a:solidFill>
              </a:rPr>
              <a:t>auctor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enim</a:t>
            </a:r>
            <a:r>
              <a:rPr lang="en-IN" sz="2000" b="1" i="1" dirty="0">
                <a:solidFill>
                  <a:schemeClr val="bg1"/>
                </a:solidFill>
              </a:rPr>
              <a:t>. </a:t>
            </a:r>
            <a:r>
              <a:rPr lang="en-IN" sz="2000" b="1" i="1" dirty="0" err="1">
                <a:solidFill>
                  <a:schemeClr val="bg1"/>
                </a:solidFill>
              </a:rPr>
              <a:t>Phasellus</a:t>
            </a:r>
            <a:r>
              <a:rPr lang="en-IN" sz="2000" b="1" i="1" dirty="0">
                <a:solidFill>
                  <a:schemeClr val="bg1"/>
                </a:solidFill>
              </a:rPr>
              <a:t> porta </a:t>
            </a:r>
            <a:r>
              <a:rPr lang="en-IN" sz="2000" b="1" i="1" dirty="0" err="1">
                <a:solidFill>
                  <a:schemeClr val="bg1"/>
                </a:solidFill>
              </a:rPr>
              <a:t>ornare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felis</a:t>
            </a:r>
            <a:endParaRPr lang="en-IN" sz="2000" b="1" i="1" dirty="0">
              <a:solidFill>
                <a:schemeClr val="bg1"/>
              </a:solidFill>
            </a:endParaRPr>
          </a:p>
        </p:txBody>
      </p:sp>
      <p:sp>
        <p:nvSpPr>
          <p:cNvPr id="508" name="TextBox 507">
            <a:extLst>
              <a:ext uri="{FF2B5EF4-FFF2-40B4-BE49-F238E27FC236}">
                <a16:creationId xmlns:a16="http://schemas.microsoft.com/office/drawing/2014/main" id="{0FBC4DD9-42A7-46A5-B6DD-E6A9ADDC3B64}"/>
              </a:ext>
            </a:extLst>
          </p:cNvPr>
          <p:cNvSpPr txBox="1"/>
          <p:nvPr/>
        </p:nvSpPr>
        <p:spPr>
          <a:xfrm>
            <a:off x="1732671" y="5790541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i="1" dirty="0" err="1">
                <a:solidFill>
                  <a:schemeClr val="bg1"/>
                </a:solidFill>
              </a:rPr>
              <a:t>Aliquam</a:t>
            </a:r>
            <a:r>
              <a:rPr lang="en-IN" sz="2000" b="1" i="1" dirty="0">
                <a:solidFill>
                  <a:schemeClr val="bg1"/>
                </a:solidFill>
              </a:rPr>
              <a:t> et </a:t>
            </a:r>
            <a:r>
              <a:rPr lang="en-IN" sz="2000" b="1" i="1" dirty="0" err="1">
                <a:solidFill>
                  <a:schemeClr val="bg1"/>
                </a:solidFill>
              </a:rPr>
              <a:t>auctor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enim</a:t>
            </a:r>
            <a:r>
              <a:rPr lang="en-IN" sz="2000" b="1" i="1" dirty="0">
                <a:solidFill>
                  <a:schemeClr val="bg1"/>
                </a:solidFill>
              </a:rPr>
              <a:t>. </a:t>
            </a:r>
            <a:r>
              <a:rPr lang="en-IN" sz="2000" b="1" i="1" dirty="0" err="1">
                <a:solidFill>
                  <a:schemeClr val="bg1"/>
                </a:solidFill>
              </a:rPr>
              <a:t>Phasellus</a:t>
            </a:r>
            <a:r>
              <a:rPr lang="en-IN" sz="2000" b="1" i="1" dirty="0">
                <a:solidFill>
                  <a:schemeClr val="bg1"/>
                </a:solidFill>
              </a:rPr>
              <a:t> porta </a:t>
            </a:r>
            <a:r>
              <a:rPr lang="en-IN" sz="2000" b="1" i="1" dirty="0" err="1">
                <a:solidFill>
                  <a:schemeClr val="bg1"/>
                </a:solidFill>
              </a:rPr>
              <a:t>ornare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felis</a:t>
            </a:r>
            <a:endParaRPr lang="en-IN" sz="2000" b="1" i="1" dirty="0">
              <a:solidFill>
                <a:schemeClr val="bg1"/>
              </a:solidFill>
            </a:endParaRPr>
          </a:p>
        </p:txBody>
      </p:sp>
      <p:sp>
        <p:nvSpPr>
          <p:cNvPr id="510" name="TextBox 509">
            <a:extLst>
              <a:ext uri="{FF2B5EF4-FFF2-40B4-BE49-F238E27FC236}">
                <a16:creationId xmlns:a16="http://schemas.microsoft.com/office/drawing/2014/main" id="{B14C96AE-E6DF-4338-BF40-86A1AF9AFABD}"/>
              </a:ext>
            </a:extLst>
          </p:cNvPr>
          <p:cNvSpPr txBox="1"/>
          <p:nvPr/>
        </p:nvSpPr>
        <p:spPr>
          <a:xfrm>
            <a:off x="463596" y="4343842"/>
            <a:ext cx="14442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600" b="1" dirty="0">
                <a:solidFill>
                  <a:srgbClr val="3D3C3D"/>
                </a:solidFill>
              </a:rPr>
              <a:t>Your Text Here</a:t>
            </a:r>
          </a:p>
        </p:txBody>
      </p:sp>
      <p:sp>
        <p:nvSpPr>
          <p:cNvPr id="516" name="TextBox 515">
            <a:extLst>
              <a:ext uri="{FF2B5EF4-FFF2-40B4-BE49-F238E27FC236}">
                <a16:creationId xmlns:a16="http://schemas.microsoft.com/office/drawing/2014/main" id="{21094DDC-33F4-47B2-B66E-5EC1DA3E7416}"/>
              </a:ext>
            </a:extLst>
          </p:cNvPr>
          <p:cNvSpPr txBox="1"/>
          <p:nvPr/>
        </p:nvSpPr>
        <p:spPr>
          <a:xfrm>
            <a:off x="5185578" y="2518225"/>
            <a:ext cx="1901730" cy="707886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IN" sz="2000" b="1" dirty="0">
                <a:solidFill>
                  <a:srgbClr val="3D3C3D"/>
                </a:solidFill>
              </a:rPr>
              <a:t>LOREM IPSUM</a:t>
            </a:r>
          </a:p>
        </p:txBody>
      </p:sp>
    </p:spTree>
    <p:extLst>
      <p:ext uri="{BB962C8B-B14F-4D97-AF65-F5344CB8AC3E}">
        <p14:creationId xmlns:p14="http://schemas.microsoft.com/office/powerpoint/2010/main" val="107984800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5BA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80" name="Oval 348">
            <a:extLst>
              <a:ext uri="{FF2B5EF4-FFF2-40B4-BE49-F238E27FC236}">
                <a16:creationId xmlns:a16="http://schemas.microsoft.com/office/drawing/2014/main" id="{681E3D34-54DB-46CF-90ED-FAF31A43B3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63" y="2167887"/>
            <a:ext cx="4660662" cy="4649902"/>
          </a:xfrm>
          <a:prstGeom prst="ellipse">
            <a:avLst/>
          </a:prstGeom>
          <a:solidFill>
            <a:srgbClr val="688A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16979" name="Oval 347">
            <a:extLst>
              <a:ext uri="{FF2B5EF4-FFF2-40B4-BE49-F238E27FC236}">
                <a16:creationId xmlns:a16="http://schemas.microsoft.com/office/drawing/2014/main" id="{188F16E2-369A-49FF-AD64-711EEF6EDF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73695" y="1944213"/>
            <a:ext cx="4738314" cy="4727768"/>
          </a:xfrm>
          <a:prstGeom prst="ellipse">
            <a:avLst/>
          </a:prstGeom>
          <a:solidFill>
            <a:srgbClr val="688A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64A5809-8FD2-4AF8-B3CC-3A990C1595C2}"/>
              </a:ext>
            </a:extLst>
          </p:cNvPr>
          <p:cNvGrpSpPr/>
          <p:nvPr/>
        </p:nvGrpSpPr>
        <p:grpSpPr>
          <a:xfrm>
            <a:off x="4956181" y="3030828"/>
            <a:ext cx="2278321" cy="2169829"/>
            <a:chOff x="6069137" y="139049"/>
            <a:chExt cx="1426046" cy="1358139"/>
          </a:xfrm>
        </p:grpSpPr>
        <p:sp>
          <p:nvSpPr>
            <p:cNvPr id="16699" name="Freeform 468">
              <a:extLst>
                <a:ext uri="{FF2B5EF4-FFF2-40B4-BE49-F238E27FC236}">
                  <a16:creationId xmlns:a16="http://schemas.microsoft.com/office/drawing/2014/main" id="{9A0078C0-1C2A-434B-87BF-54791FCF878E}"/>
                </a:ext>
              </a:extLst>
            </p:cNvPr>
            <p:cNvSpPr>
              <a:spLocks/>
            </p:cNvSpPr>
            <p:nvPr/>
          </p:nvSpPr>
          <p:spPr bwMode="auto">
            <a:xfrm>
              <a:off x="6767609" y="197255"/>
              <a:ext cx="216657" cy="145516"/>
            </a:xfrm>
            <a:custGeom>
              <a:avLst/>
              <a:gdLst>
                <a:gd name="T0" fmla="*/ 0 w 25"/>
                <a:gd name="T1" fmla="*/ 0 h 17"/>
                <a:gd name="T2" fmla="*/ 17 w 25"/>
                <a:gd name="T3" fmla="*/ 17 h 17"/>
                <a:gd name="T4" fmla="*/ 25 w 25"/>
                <a:gd name="T5" fmla="*/ 11 h 17"/>
                <a:gd name="T6" fmla="*/ 0 w 25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7">
                  <a:moveTo>
                    <a:pt x="0" y="0"/>
                  </a:moveTo>
                  <a:cubicBezTo>
                    <a:pt x="6" y="5"/>
                    <a:pt x="12" y="10"/>
                    <a:pt x="17" y="17"/>
                  </a:cubicBezTo>
                  <a:cubicBezTo>
                    <a:pt x="20" y="15"/>
                    <a:pt x="23" y="13"/>
                    <a:pt x="25" y="11"/>
                  </a:cubicBezTo>
                  <a:cubicBezTo>
                    <a:pt x="18" y="6"/>
                    <a:pt x="9" y="2"/>
                    <a:pt x="0" y="0"/>
                  </a:cubicBezTo>
                </a:path>
              </a:pathLst>
            </a:custGeom>
            <a:solidFill>
              <a:srgbClr val="688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6700" name="Freeform 469">
              <a:extLst>
                <a:ext uri="{FF2B5EF4-FFF2-40B4-BE49-F238E27FC236}">
                  <a16:creationId xmlns:a16="http://schemas.microsoft.com/office/drawing/2014/main" id="{2B9D9E31-A4DC-4394-8F46-63D59FB88C62}"/>
                </a:ext>
              </a:extLst>
            </p:cNvPr>
            <p:cNvSpPr>
              <a:spLocks/>
            </p:cNvSpPr>
            <p:nvPr/>
          </p:nvSpPr>
          <p:spPr bwMode="auto">
            <a:xfrm>
              <a:off x="7061871" y="223124"/>
              <a:ext cx="371872" cy="449480"/>
            </a:xfrm>
            <a:custGeom>
              <a:avLst/>
              <a:gdLst>
                <a:gd name="T0" fmla="*/ 5 w 43"/>
                <a:gd name="T1" fmla="*/ 0 h 52"/>
                <a:gd name="T2" fmla="*/ 0 w 43"/>
                <a:gd name="T3" fmla="*/ 7 h 52"/>
                <a:gd name="T4" fmla="*/ 25 w 43"/>
                <a:gd name="T5" fmla="*/ 34 h 52"/>
                <a:gd name="T6" fmla="*/ 33 w 43"/>
                <a:gd name="T7" fmla="*/ 52 h 52"/>
                <a:gd name="T8" fmla="*/ 43 w 43"/>
                <a:gd name="T9" fmla="*/ 47 h 52"/>
                <a:gd name="T10" fmla="*/ 40 w 43"/>
                <a:gd name="T11" fmla="*/ 38 h 52"/>
                <a:gd name="T12" fmla="*/ 40 w 43"/>
                <a:gd name="T13" fmla="*/ 38 h 52"/>
                <a:gd name="T14" fmla="*/ 5 w 43"/>
                <a:gd name="T15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52">
                  <a:moveTo>
                    <a:pt x="5" y="0"/>
                  </a:moveTo>
                  <a:cubicBezTo>
                    <a:pt x="4" y="2"/>
                    <a:pt x="2" y="5"/>
                    <a:pt x="0" y="7"/>
                  </a:cubicBezTo>
                  <a:cubicBezTo>
                    <a:pt x="6" y="11"/>
                    <a:pt x="22" y="28"/>
                    <a:pt x="25" y="34"/>
                  </a:cubicBezTo>
                  <a:cubicBezTo>
                    <a:pt x="29" y="41"/>
                    <a:pt x="31" y="46"/>
                    <a:pt x="33" y="52"/>
                  </a:cubicBezTo>
                  <a:cubicBezTo>
                    <a:pt x="36" y="51"/>
                    <a:pt x="40" y="49"/>
                    <a:pt x="43" y="47"/>
                  </a:cubicBezTo>
                  <a:cubicBezTo>
                    <a:pt x="42" y="44"/>
                    <a:pt x="41" y="41"/>
                    <a:pt x="40" y="38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35" y="21"/>
                    <a:pt x="17" y="7"/>
                    <a:pt x="5" y="0"/>
                  </a:cubicBezTo>
                </a:path>
              </a:pathLst>
            </a:custGeom>
            <a:solidFill>
              <a:srgbClr val="688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6701" name="Freeform 470">
              <a:extLst>
                <a:ext uri="{FF2B5EF4-FFF2-40B4-BE49-F238E27FC236}">
                  <a16:creationId xmlns:a16="http://schemas.microsoft.com/office/drawing/2014/main" id="{A0E7047B-58EE-49BE-95B0-FFE0C1AE39E5}"/>
                </a:ext>
              </a:extLst>
            </p:cNvPr>
            <p:cNvSpPr>
              <a:spLocks/>
            </p:cNvSpPr>
            <p:nvPr/>
          </p:nvSpPr>
          <p:spPr bwMode="auto">
            <a:xfrm>
              <a:off x="6725570" y="413909"/>
              <a:ext cx="355703" cy="446246"/>
            </a:xfrm>
            <a:custGeom>
              <a:avLst/>
              <a:gdLst>
                <a:gd name="T0" fmla="*/ 21 w 41"/>
                <a:gd name="T1" fmla="*/ 0 h 52"/>
                <a:gd name="T2" fmla="*/ 0 w 41"/>
                <a:gd name="T3" fmla="*/ 9 h 52"/>
                <a:gd name="T4" fmla="*/ 11 w 41"/>
                <a:gd name="T5" fmla="*/ 52 h 52"/>
                <a:gd name="T6" fmla="*/ 41 w 41"/>
                <a:gd name="T7" fmla="*/ 43 h 52"/>
                <a:gd name="T8" fmla="*/ 21 w 41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52">
                  <a:moveTo>
                    <a:pt x="21" y="0"/>
                  </a:moveTo>
                  <a:cubicBezTo>
                    <a:pt x="15" y="4"/>
                    <a:pt x="8" y="7"/>
                    <a:pt x="0" y="9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21" y="50"/>
                    <a:pt x="31" y="47"/>
                    <a:pt x="41" y="43"/>
                  </a:cubicBezTo>
                  <a:cubicBezTo>
                    <a:pt x="37" y="27"/>
                    <a:pt x="30" y="12"/>
                    <a:pt x="21" y="0"/>
                  </a:cubicBezTo>
                </a:path>
              </a:pathLst>
            </a:custGeom>
            <a:solidFill>
              <a:srgbClr val="688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6702" name="Freeform 471">
              <a:extLst>
                <a:ext uri="{FF2B5EF4-FFF2-40B4-BE49-F238E27FC236}">
                  <a16:creationId xmlns:a16="http://schemas.microsoft.com/office/drawing/2014/main" id="{88972E86-1D56-4C14-A172-3488AC2A85E6}"/>
                </a:ext>
              </a:extLst>
            </p:cNvPr>
            <p:cNvSpPr>
              <a:spLocks/>
            </p:cNvSpPr>
            <p:nvPr/>
          </p:nvSpPr>
          <p:spPr bwMode="auto">
            <a:xfrm>
              <a:off x="6657664" y="197255"/>
              <a:ext cx="216657" cy="242526"/>
            </a:xfrm>
            <a:custGeom>
              <a:avLst/>
              <a:gdLst>
                <a:gd name="T0" fmla="*/ 0 w 25"/>
                <a:gd name="T1" fmla="*/ 0 h 28"/>
                <a:gd name="T2" fmla="*/ 7 w 25"/>
                <a:gd name="T3" fmla="*/ 28 h 28"/>
                <a:gd name="T4" fmla="*/ 25 w 25"/>
                <a:gd name="T5" fmla="*/ 20 h 28"/>
                <a:gd name="T6" fmla="*/ 0 w 25"/>
                <a:gd name="T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28">
                  <a:moveTo>
                    <a:pt x="0" y="0"/>
                  </a:moveTo>
                  <a:cubicBezTo>
                    <a:pt x="7" y="28"/>
                    <a:pt x="7" y="28"/>
                    <a:pt x="7" y="28"/>
                  </a:cubicBezTo>
                  <a:cubicBezTo>
                    <a:pt x="13" y="26"/>
                    <a:pt x="20" y="23"/>
                    <a:pt x="25" y="20"/>
                  </a:cubicBezTo>
                  <a:cubicBezTo>
                    <a:pt x="18" y="11"/>
                    <a:pt x="9" y="4"/>
                    <a:pt x="0" y="0"/>
                  </a:cubicBezTo>
                </a:path>
              </a:pathLst>
            </a:custGeom>
            <a:solidFill>
              <a:srgbClr val="688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6703" name="Freeform 472">
              <a:extLst>
                <a:ext uri="{FF2B5EF4-FFF2-40B4-BE49-F238E27FC236}">
                  <a16:creationId xmlns:a16="http://schemas.microsoft.com/office/drawing/2014/main" id="{592D7BE6-5A10-4D76-84E0-EEF3F5007D9B}"/>
                </a:ext>
              </a:extLst>
            </p:cNvPr>
            <p:cNvSpPr>
              <a:spLocks/>
            </p:cNvSpPr>
            <p:nvPr/>
          </p:nvSpPr>
          <p:spPr bwMode="auto">
            <a:xfrm>
              <a:off x="7113610" y="1290233"/>
              <a:ext cx="148749" cy="122879"/>
            </a:xfrm>
            <a:custGeom>
              <a:avLst/>
              <a:gdLst>
                <a:gd name="T0" fmla="*/ 14 w 17"/>
                <a:gd name="T1" fmla="*/ 0 h 14"/>
                <a:gd name="T2" fmla="*/ 0 w 17"/>
                <a:gd name="T3" fmla="*/ 14 h 14"/>
                <a:gd name="T4" fmla="*/ 17 w 17"/>
                <a:gd name="T5" fmla="*/ 1 h 14"/>
                <a:gd name="T6" fmla="*/ 14 w 17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4">
                  <a:moveTo>
                    <a:pt x="14" y="0"/>
                  </a:moveTo>
                  <a:cubicBezTo>
                    <a:pt x="10" y="5"/>
                    <a:pt x="6" y="10"/>
                    <a:pt x="0" y="14"/>
                  </a:cubicBezTo>
                  <a:cubicBezTo>
                    <a:pt x="6" y="11"/>
                    <a:pt x="12" y="6"/>
                    <a:pt x="17" y="1"/>
                  </a:cubicBezTo>
                  <a:cubicBezTo>
                    <a:pt x="16" y="1"/>
                    <a:pt x="15" y="1"/>
                    <a:pt x="14" y="0"/>
                  </a:cubicBezTo>
                </a:path>
              </a:pathLst>
            </a:custGeom>
            <a:solidFill>
              <a:srgbClr val="688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6704" name="Freeform 473">
              <a:extLst>
                <a:ext uri="{FF2B5EF4-FFF2-40B4-BE49-F238E27FC236}">
                  <a16:creationId xmlns:a16="http://schemas.microsoft.com/office/drawing/2014/main" id="{7CC9289A-6926-42F2-BD43-BC53EC8C6F83}"/>
                </a:ext>
              </a:extLst>
            </p:cNvPr>
            <p:cNvSpPr>
              <a:spLocks/>
            </p:cNvSpPr>
            <p:nvPr/>
          </p:nvSpPr>
          <p:spPr bwMode="auto">
            <a:xfrm>
              <a:off x="7268826" y="672602"/>
              <a:ext cx="226357" cy="585294"/>
            </a:xfrm>
            <a:custGeom>
              <a:avLst/>
              <a:gdLst>
                <a:gd name="T0" fmla="*/ 20 w 26"/>
                <a:gd name="T1" fmla="*/ 0 h 68"/>
                <a:gd name="T2" fmla="*/ 10 w 26"/>
                <a:gd name="T3" fmla="*/ 5 h 68"/>
                <a:gd name="T4" fmla="*/ 11 w 26"/>
                <a:gd name="T5" fmla="*/ 9 h 68"/>
                <a:gd name="T6" fmla="*/ 0 w 26"/>
                <a:gd name="T7" fmla="*/ 67 h 68"/>
                <a:gd name="T8" fmla="*/ 4 w 26"/>
                <a:gd name="T9" fmla="*/ 68 h 68"/>
                <a:gd name="T10" fmla="*/ 20 w 26"/>
                <a:gd name="T11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68">
                  <a:moveTo>
                    <a:pt x="20" y="0"/>
                  </a:moveTo>
                  <a:cubicBezTo>
                    <a:pt x="17" y="1"/>
                    <a:pt x="13" y="3"/>
                    <a:pt x="10" y="5"/>
                  </a:cubicBezTo>
                  <a:cubicBezTo>
                    <a:pt x="10" y="6"/>
                    <a:pt x="11" y="7"/>
                    <a:pt x="11" y="9"/>
                  </a:cubicBezTo>
                  <a:cubicBezTo>
                    <a:pt x="15" y="27"/>
                    <a:pt x="13" y="48"/>
                    <a:pt x="0" y="67"/>
                  </a:cubicBezTo>
                  <a:cubicBezTo>
                    <a:pt x="1" y="67"/>
                    <a:pt x="3" y="68"/>
                    <a:pt x="4" y="68"/>
                  </a:cubicBezTo>
                  <a:cubicBezTo>
                    <a:pt x="19" y="50"/>
                    <a:pt x="26" y="25"/>
                    <a:pt x="20" y="0"/>
                  </a:cubicBezTo>
                </a:path>
              </a:pathLst>
            </a:custGeom>
            <a:solidFill>
              <a:srgbClr val="688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6705" name="Freeform 474">
              <a:extLst>
                <a:ext uri="{FF2B5EF4-FFF2-40B4-BE49-F238E27FC236}">
                  <a16:creationId xmlns:a16="http://schemas.microsoft.com/office/drawing/2014/main" id="{63E04345-7857-489E-BA86-368D67C3F4FE}"/>
                </a:ext>
              </a:extLst>
            </p:cNvPr>
            <p:cNvSpPr>
              <a:spLocks/>
            </p:cNvSpPr>
            <p:nvPr/>
          </p:nvSpPr>
          <p:spPr bwMode="auto">
            <a:xfrm>
              <a:off x="6829047" y="818118"/>
              <a:ext cx="284562" cy="413909"/>
            </a:xfrm>
            <a:custGeom>
              <a:avLst/>
              <a:gdLst>
                <a:gd name="T0" fmla="*/ 30 w 33"/>
                <a:gd name="T1" fmla="*/ 0 h 48"/>
                <a:gd name="T2" fmla="*/ 0 w 33"/>
                <a:gd name="T3" fmla="*/ 9 h 48"/>
                <a:gd name="T4" fmla="*/ 10 w 33"/>
                <a:gd name="T5" fmla="*/ 48 h 48"/>
                <a:gd name="T6" fmla="*/ 29 w 33"/>
                <a:gd name="T7" fmla="*/ 46 h 48"/>
                <a:gd name="T8" fmla="*/ 29 w 33"/>
                <a:gd name="T9" fmla="*/ 46 h 48"/>
                <a:gd name="T10" fmla="*/ 30 w 33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8">
                  <a:moveTo>
                    <a:pt x="30" y="0"/>
                  </a:moveTo>
                  <a:cubicBezTo>
                    <a:pt x="20" y="4"/>
                    <a:pt x="10" y="7"/>
                    <a:pt x="0" y="9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16" y="47"/>
                    <a:pt x="23" y="46"/>
                    <a:pt x="29" y="46"/>
                  </a:cubicBezTo>
                  <a:cubicBezTo>
                    <a:pt x="29" y="46"/>
                    <a:pt x="29" y="46"/>
                    <a:pt x="29" y="46"/>
                  </a:cubicBezTo>
                  <a:cubicBezTo>
                    <a:pt x="33" y="33"/>
                    <a:pt x="33" y="17"/>
                    <a:pt x="30" y="0"/>
                  </a:cubicBezTo>
                </a:path>
              </a:pathLst>
            </a:custGeom>
            <a:solidFill>
              <a:srgbClr val="688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6706" name="Freeform 475">
              <a:extLst>
                <a:ext uri="{FF2B5EF4-FFF2-40B4-BE49-F238E27FC236}">
                  <a16:creationId xmlns:a16="http://schemas.microsoft.com/office/drawing/2014/main" id="{34087DEA-81E3-471A-A990-EA9D66E17144}"/>
                </a:ext>
              </a:extLst>
            </p:cNvPr>
            <p:cNvSpPr>
              <a:spLocks/>
            </p:cNvSpPr>
            <p:nvPr/>
          </p:nvSpPr>
          <p:spPr bwMode="auto">
            <a:xfrm>
              <a:off x="6926057" y="1274064"/>
              <a:ext cx="135814" cy="164918"/>
            </a:xfrm>
            <a:custGeom>
              <a:avLst/>
              <a:gdLst>
                <a:gd name="T0" fmla="*/ 16 w 16"/>
                <a:gd name="T1" fmla="*/ 0 h 19"/>
                <a:gd name="T2" fmla="*/ 0 w 16"/>
                <a:gd name="T3" fmla="*/ 2 h 19"/>
                <a:gd name="T4" fmla="*/ 4 w 16"/>
                <a:gd name="T5" fmla="*/ 19 h 19"/>
                <a:gd name="T6" fmla="*/ 16 w 16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9">
                  <a:moveTo>
                    <a:pt x="16" y="0"/>
                  </a:moveTo>
                  <a:cubicBezTo>
                    <a:pt x="11" y="0"/>
                    <a:pt x="5" y="1"/>
                    <a:pt x="0" y="2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9" y="13"/>
                    <a:pt x="13" y="7"/>
                    <a:pt x="16" y="0"/>
                  </a:cubicBezTo>
                </a:path>
              </a:pathLst>
            </a:custGeom>
            <a:solidFill>
              <a:srgbClr val="688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6707" name="Freeform 476">
              <a:extLst>
                <a:ext uri="{FF2B5EF4-FFF2-40B4-BE49-F238E27FC236}">
                  <a16:creationId xmlns:a16="http://schemas.microsoft.com/office/drawing/2014/main" id="{4F4FE53C-8315-4F6C-B1E5-734CB335568F}"/>
                </a:ext>
              </a:extLst>
            </p:cNvPr>
            <p:cNvSpPr>
              <a:spLocks/>
            </p:cNvSpPr>
            <p:nvPr/>
          </p:nvSpPr>
          <p:spPr bwMode="auto">
            <a:xfrm>
              <a:off x="6735272" y="139049"/>
              <a:ext cx="320134" cy="100245"/>
            </a:xfrm>
            <a:custGeom>
              <a:avLst/>
              <a:gdLst>
                <a:gd name="T0" fmla="*/ 6 w 37"/>
                <a:gd name="T1" fmla="*/ 0 h 12"/>
                <a:gd name="T2" fmla="*/ 0 w 37"/>
                <a:gd name="T3" fmla="*/ 0 h 12"/>
                <a:gd name="T4" fmla="*/ 32 w 37"/>
                <a:gd name="T5" fmla="*/ 12 h 12"/>
                <a:gd name="T6" fmla="*/ 37 w 37"/>
                <a:gd name="T7" fmla="*/ 6 h 12"/>
                <a:gd name="T8" fmla="*/ 6 w 37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12">
                  <a:moveTo>
                    <a:pt x="6" y="0"/>
                  </a:moveTo>
                  <a:cubicBezTo>
                    <a:pt x="4" y="0"/>
                    <a:pt x="2" y="0"/>
                    <a:pt x="0" y="0"/>
                  </a:cubicBezTo>
                  <a:cubicBezTo>
                    <a:pt x="11" y="2"/>
                    <a:pt x="23" y="7"/>
                    <a:pt x="32" y="12"/>
                  </a:cubicBezTo>
                  <a:cubicBezTo>
                    <a:pt x="35" y="11"/>
                    <a:pt x="37" y="9"/>
                    <a:pt x="37" y="6"/>
                  </a:cubicBezTo>
                  <a:cubicBezTo>
                    <a:pt x="28" y="2"/>
                    <a:pt x="15" y="0"/>
                    <a:pt x="6" y="0"/>
                  </a:cubicBezTo>
                </a:path>
              </a:pathLst>
            </a:custGeom>
            <a:solidFill>
              <a:srgbClr val="688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6708" name="Freeform 477">
              <a:extLst>
                <a:ext uri="{FF2B5EF4-FFF2-40B4-BE49-F238E27FC236}">
                  <a16:creationId xmlns:a16="http://schemas.microsoft.com/office/drawing/2014/main" id="{15E8BDC3-7A96-45D4-95AF-936E0681463F}"/>
                </a:ext>
              </a:extLst>
            </p:cNvPr>
            <p:cNvSpPr>
              <a:spLocks/>
            </p:cNvSpPr>
            <p:nvPr/>
          </p:nvSpPr>
          <p:spPr bwMode="auto">
            <a:xfrm>
              <a:off x="6951927" y="316899"/>
              <a:ext cx="342768" cy="449480"/>
            </a:xfrm>
            <a:custGeom>
              <a:avLst/>
              <a:gdLst>
                <a:gd name="T0" fmla="*/ 10 w 40"/>
                <a:gd name="T1" fmla="*/ 0 h 52"/>
                <a:gd name="T2" fmla="*/ 0 w 40"/>
                <a:gd name="T3" fmla="*/ 8 h 52"/>
                <a:gd name="T4" fmla="*/ 21 w 40"/>
                <a:gd name="T5" fmla="*/ 52 h 52"/>
                <a:gd name="T6" fmla="*/ 40 w 40"/>
                <a:gd name="T7" fmla="*/ 44 h 52"/>
                <a:gd name="T8" fmla="*/ 10 w 40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52">
                  <a:moveTo>
                    <a:pt x="10" y="0"/>
                  </a:moveTo>
                  <a:cubicBezTo>
                    <a:pt x="7" y="3"/>
                    <a:pt x="4" y="6"/>
                    <a:pt x="0" y="8"/>
                  </a:cubicBezTo>
                  <a:cubicBezTo>
                    <a:pt x="10" y="20"/>
                    <a:pt x="17" y="36"/>
                    <a:pt x="21" y="52"/>
                  </a:cubicBezTo>
                  <a:cubicBezTo>
                    <a:pt x="27" y="50"/>
                    <a:pt x="34" y="47"/>
                    <a:pt x="40" y="44"/>
                  </a:cubicBezTo>
                  <a:cubicBezTo>
                    <a:pt x="35" y="28"/>
                    <a:pt x="25" y="12"/>
                    <a:pt x="10" y="0"/>
                  </a:cubicBezTo>
                </a:path>
              </a:pathLst>
            </a:custGeom>
            <a:solidFill>
              <a:srgbClr val="688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6709" name="Freeform 478">
              <a:extLst>
                <a:ext uri="{FF2B5EF4-FFF2-40B4-BE49-F238E27FC236}">
                  <a16:creationId xmlns:a16="http://schemas.microsoft.com/office/drawing/2014/main" id="{F02F16FB-AD24-480D-9FD5-1CEEA129C4BF}"/>
                </a:ext>
              </a:extLst>
            </p:cNvPr>
            <p:cNvSpPr>
              <a:spLocks/>
            </p:cNvSpPr>
            <p:nvPr/>
          </p:nvSpPr>
          <p:spPr bwMode="auto">
            <a:xfrm>
              <a:off x="7133012" y="730808"/>
              <a:ext cx="213422" cy="501219"/>
            </a:xfrm>
            <a:custGeom>
              <a:avLst/>
              <a:gdLst>
                <a:gd name="T0" fmla="*/ 20 w 25"/>
                <a:gd name="T1" fmla="*/ 0 h 58"/>
                <a:gd name="T2" fmla="*/ 1 w 25"/>
                <a:gd name="T3" fmla="*/ 8 h 58"/>
                <a:gd name="T4" fmla="*/ 0 w 25"/>
                <a:gd name="T5" fmla="*/ 56 h 58"/>
                <a:gd name="T6" fmla="*/ 10 w 25"/>
                <a:gd name="T7" fmla="*/ 58 h 58"/>
                <a:gd name="T8" fmla="*/ 21 w 25"/>
                <a:gd name="T9" fmla="*/ 3 h 58"/>
                <a:gd name="T10" fmla="*/ 20 w 25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58">
                  <a:moveTo>
                    <a:pt x="20" y="0"/>
                  </a:moveTo>
                  <a:cubicBezTo>
                    <a:pt x="14" y="3"/>
                    <a:pt x="7" y="6"/>
                    <a:pt x="1" y="8"/>
                  </a:cubicBezTo>
                  <a:cubicBezTo>
                    <a:pt x="4" y="26"/>
                    <a:pt x="4" y="42"/>
                    <a:pt x="0" y="56"/>
                  </a:cubicBezTo>
                  <a:cubicBezTo>
                    <a:pt x="4" y="57"/>
                    <a:pt x="7" y="57"/>
                    <a:pt x="10" y="58"/>
                  </a:cubicBezTo>
                  <a:cubicBezTo>
                    <a:pt x="22" y="40"/>
                    <a:pt x="25" y="20"/>
                    <a:pt x="21" y="3"/>
                  </a:cubicBezTo>
                  <a:cubicBezTo>
                    <a:pt x="21" y="2"/>
                    <a:pt x="21" y="1"/>
                    <a:pt x="20" y="0"/>
                  </a:cubicBezTo>
                </a:path>
              </a:pathLst>
            </a:custGeom>
            <a:solidFill>
              <a:srgbClr val="688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6710" name="Freeform 479">
              <a:extLst>
                <a:ext uri="{FF2B5EF4-FFF2-40B4-BE49-F238E27FC236}">
                  <a16:creationId xmlns:a16="http://schemas.microsoft.com/office/drawing/2014/main" id="{2DAC7F78-1751-4531-AFA3-9176CB57AEC3}"/>
                </a:ext>
              </a:extLst>
            </p:cNvPr>
            <p:cNvSpPr>
              <a:spLocks/>
            </p:cNvSpPr>
            <p:nvPr/>
          </p:nvSpPr>
          <p:spPr bwMode="auto">
            <a:xfrm>
              <a:off x="7061871" y="1274064"/>
              <a:ext cx="122879" cy="113179"/>
            </a:xfrm>
            <a:custGeom>
              <a:avLst/>
              <a:gdLst>
                <a:gd name="T0" fmla="*/ 6 w 14"/>
                <a:gd name="T1" fmla="*/ 0 h 13"/>
                <a:gd name="T2" fmla="*/ 0 w 14"/>
                <a:gd name="T3" fmla="*/ 13 h 13"/>
                <a:gd name="T4" fmla="*/ 14 w 14"/>
                <a:gd name="T5" fmla="*/ 1 h 13"/>
                <a:gd name="T6" fmla="*/ 6 w 14"/>
                <a:gd name="T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3">
                  <a:moveTo>
                    <a:pt x="6" y="0"/>
                  </a:moveTo>
                  <a:cubicBezTo>
                    <a:pt x="5" y="5"/>
                    <a:pt x="2" y="9"/>
                    <a:pt x="0" y="13"/>
                  </a:cubicBezTo>
                  <a:cubicBezTo>
                    <a:pt x="5" y="10"/>
                    <a:pt x="10" y="5"/>
                    <a:pt x="14" y="1"/>
                  </a:cubicBezTo>
                  <a:cubicBezTo>
                    <a:pt x="11" y="0"/>
                    <a:pt x="9" y="0"/>
                    <a:pt x="6" y="0"/>
                  </a:cubicBezTo>
                </a:path>
              </a:pathLst>
            </a:custGeom>
            <a:solidFill>
              <a:srgbClr val="688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6711" name="Freeform 480">
              <a:extLst>
                <a:ext uri="{FF2B5EF4-FFF2-40B4-BE49-F238E27FC236}">
                  <a16:creationId xmlns:a16="http://schemas.microsoft.com/office/drawing/2014/main" id="{D55F986E-0A96-4AA1-AF01-68525F6ABBE0}"/>
                </a:ext>
              </a:extLst>
            </p:cNvPr>
            <p:cNvSpPr>
              <a:spLocks/>
            </p:cNvSpPr>
            <p:nvPr/>
          </p:nvSpPr>
          <p:spPr bwMode="auto">
            <a:xfrm>
              <a:off x="6580056" y="1445449"/>
              <a:ext cx="232824" cy="51739"/>
            </a:xfrm>
            <a:custGeom>
              <a:avLst/>
              <a:gdLst>
                <a:gd name="T0" fmla="*/ 3 w 27"/>
                <a:gd name="T1" fmla="*/ 0 h 6"/>
                <a:gd name="T2" fmla="*/ 0 w 27"/>
                <a:gd name="T3" fmla="*/ 3 h 6"/>
                <a:gd name="T4" fmla="*/ 23 w 27"/>
                <a:gd name="T5" fmla="*/ 6 h 6"/>
                <a:gd name="T6" fmla="*/ 27 w 27"/>
                <a:gd name="T7" fmla="*/ 6 h 6"/>
                <a:gd name="T8" fmla="*/ 3 w 27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6">
                  <a:moveTo>
                    <a:pt x="3" y="0"/>
                  </a:moveTo>
                  <a:cubicBezTo>
                    <a:pt x="2" y="1"/>
                    <a:pt x="1" y="2"/>
                    <a:pt x="0" y="3"/>
                  </a:cubicBezTo>
                  <a:cubicBezTo>
                    <a:pt x="8" y="5"/>
                    <a:pt x="15" y="6"/>
                    <a:pt x="23" y="6"/>
                  </a:cubicBezTo>
                  <a:cubicBezTo>
                    <a:pt x="24" y="6"/>
                    <a:pt x="25" y="6"/>
                    <a:pt x="27" y="6"/>
                  </a:cubicBezTo>
                  <a:cubicBezTo>
                    <a:pt x="18" y="5"/>
                    <a:pt x="10" y="3"/>
                    <a:pt x="3" y="0"/>
                  </a:cubicBezTo>
                </a:path>
              </a:pathLst>
            </a:custGeom>
            <a:solidFill>
              <a:srgbClr val="688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6712" name="Freeform 481">
              <a:extLst>
                <a:ext uri="{FF2B5EF4-FFF2-40B4-BE49-F238E27FC236}">
                  <a16:creationId xmlns:a16="http://schemas.microsoft.com/office/drawing/2014/main" id="{8EF1A112-F21C-46DD-A77C-78CE03BC7628}"/>
                </a:ext>
              </a:extLst>
            </p:cNvPr>
            <p:cNvSpPr>
              <a:spLocks/>
            </p:cNvSpPr>
            <p:nvPr/>
          </p:nvSpPr>
          <p:spPr bwMode="auto">
            <a:xfrm>
              <a:off x="6285792" y="963632"/>
              <a:ext cx="378340" cy="423611"/>
            </a:xfrm>
            <a:custGeom>
              <a:avLst/>
              <a:gdLst>
                <a:gd name="T0" fmla="*/ 21 w 44"/>
                <a:gd name="T1" fmla="*/ 0 h 49"/>
                <a:gd name="T2" fmla="*/ 0 w 44"/>
                <a:gd name="T3" fmla="*/ 2 h 49"/>
                <a:gd name="T4" fmla="*/ 1 w 44"/>
                <a:gd name="T5" fmla="*/ 5 h 49"/>
                <a:gd name="T6" fmla="*/ 36 w 44"/>
                <a:gd name="T7" fmla="*/ 49 h 49"/>
                <a:gd name="T8" fmla="*/ 44 w 44"/>
                <a:gd name="T9" fmla="*/ 43 h 49"/>
                <a:gd name="T10" fmla="*/ 21 w 44"/>
                <a:gd name="T1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49">
                  <a:moveTo>
                    <a:pt x="21" y="0"/>
                  </a:moveTo>
                  <a:cubicBezTo>
                    <a:pt x="14" y="1"/>
                    <a:pt x="7" y="2"/>
                    <a:pt x="0" y="2"/>
                  </a:cubicBezTo>
                  <a:cubicBezTo>
                    <a:pt x="0" y="3"/>
                    <a:pt x="1" y="4"/>
                    <a:pt x="1" y="5"/>
                  </a:cubicBezTo>
                  <a:cubicBezTo>
                    <a:pt x="6" y="22"/>
                    <a:pt x="17" y="39"/>
                    <a:pt x="36" y="49"/>
                  </a:cubicBezTo>
                  <a:cubicBezTo>
                    <a:pt x="38" y="46"/>
                    <a:pt x="41" y="44"/>
                    <a:pt x="44" y="43"/>
                  </a:cubicBezTo>
                  <a:cubicBezTo>
                    <a:pt x="34" y="32"/>
                    <a:pt x="26" y="17"/>
                    <a:pt x="21" y="0"/>
                  </a:cubicBezTo>
                </a:path>
              </a:pathLst>
            </a:custGeom>
            <a:solidFill>
              <a:srgbClr val="688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6713" name="Freeform 482">
              <a:extLst>
                <a:ext uri="{FF2B5EF4-FFF2-40B4-BE49-F238E27FC236}">
                  <a16:creationId xmlns:a16="http://schemas.microsoft.com/office/drawing/2014/main" id="{D4E00CC8-E7D3-4B07-8C28-FE748D247F39}"/>
                </a:ext>
              </a:extLst>
            </p:cNvPr>
            <p:cNvSpPr>
              <a:spLocks/>
            </p:cNvSpPr>
            <p:nvPr/>
          </p:nvSpPr>
          <p:spPr bwMode="auto">
            <a:xfrm>
              <a:off x="6250222" y="190787"/>
              <a:ext cx="278095" cy="239291"/>
            </a:xfrm>
            <a:custGeom>
              <a:avLst/>
              <a:gdLst>
                <a:gd name="T0" fmla="*/ 32 w 32"/>
                <a:gd name="T1" fmla="*/ 0 h 28"/>
                <a:gd name="T2" fmla="*/ 0 w 32"/>
                <a:gd name="T3" fmla="*/ 23 h 28"/>
                <a:gd name="T4" fmla="*/ 7 w 32"/>
                <a:gd name="T5" fmla="*/ 28 h 28"/>
                <a:gd name="T6" fmla="*/ 32 w 32"/>
                <a:gd name="T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28">
                  <a:moveTo>
                    <a:pt x="32" y="0"/>
                  </a:moveTo>
                  <a:cubicBezTo>
                    <a:pt x="19" y="5"/>
                    <a:pt x="8" y="13"/>
                    <a:pt x="0" y="23"/>
                  </a:cubicBezTo>
                  <a:cubicBezTo>
                    <a:pt x="2" y="25"/>
                    <a:pt x="4" y="27"/>
                    <a:pt x="7" y="28"/>
                  </a:cubicBezTo>
                  <a:cubicBezTo>
                    <a:pt x="13" y="17"/>
                    <a:pt x="21" y="8"/>
                    <a:pt x="32" y="0"/>
                  </a:cubicBezTo>
                </a:path>
              </a:pathLst>
            </a:custGeom>
            <a:solidFill>
              <a:srgbClr val="688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6714" name="Freeform 483">
              <a:extLst>
                <a:ext uri="{FF2B5EF4-FFF2-40B4-BE49-F238E27FC236}">
                  <a16:creationId xmlns:a16="http://schemas.microsoft.com/office/drawing/2014/main" id="{F1B99E11-EFD1-4A7F-9A8F-F57A416B4E7F}"/>
                </a:ext>
              </a:extLst>
            </p:cNvPr>
            <p:cNvSpPr>
              <a:spLocks/>
            </p:cNvSpPr>
            <p:nvPr/>
          </p:nvSpPr>
          <p:spPr bwMode="auto">
            <a:xfrm>
              <a:off x="6250222" y="497984"/>
              <a:ext cx="206955" cy="449480"/>
            </a:xfrm>
            <a:custGeom>
              <a:avLst/>
              <a:gdLst>
                <a:gd name="T0" fmla="*/ 10 w 24"/>
                <a:gd name="T1" fmla="*/ 0 h 52"/>
                <a:gd name="T2" fmla="*/ 3 w 24"/>
                <a:gd name="T3" fmla="*/ 52 h 52"/>
                <a:gd name="T4" fmla="*/ 24 w 24"/>
                <a:gd name="T5" fmla="*/ 50 h 52"/>
                <a:gd name="T6" fmla="*/ 22 w 24"/>
                <a:gd name="T7" fmla="*/ 2 h 52"/>
                <a:gd name="T8" fmla="*/ 10 w 24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52">
                  <a:moveTo>
                    <a:pt x="10" y="0"/>
                  </a:moveTo>
                  <a:cubicBezTo>
                    <a:pt x="2" y="17"/>
                    <a:pt x="0" y="36"/>
                    <a:pt x="3" y="52"/>
                  </a:cubicBezTo>
                  <a:cubicBezTo>
                    <a:pt x="10" y="52"/>
                    <a:pt x="17" y="51"/>
                    <a:pt x="24" y="50"/>
                  </a:cubicBezTo>
                  <a:cubicBezTo>
                    <a:pt x="20" y="34"/>
                    <a:pt x="20" y="17"/>
                    <a:pt x="22" y="2"/>
                  </a:cubicBezTo>
                  <a:cubicBezTo>
                    <a:pt x="18" y="2"/>
                    <a:pt x="14" y="1"/>
                    <a:pt x="10" y="0"/>
                  </a:cubicBezTo>
                </a:path>
              </a:pathLst>
            </a:custGeom>
            <a:solidFill>
              <a:srgbClr val="688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6715" name="Freeform 484">
              <a:extLst>
                <a:ext uri="{FF2B5EF4-FFF2-40B4-BE49-F238E27FC236}">
                  <a16:creationId xmlns:a16="http://schemas.microsoft.com/office/drawing/2014/main" id="{542D6607-1D7C-4844-8CAA-4CA9B949044C}"/>
                </a:ext>
              </a:extLst>
            </p:cNvPr>
            <p:cNvSpPr>
              <a:spLocks/>
            </p:cNvSpPr>
            <p:nvPr/>
          </p:nvSpPr>
          <p:spPr bwMode="auto">
            <a:xfrm>
              <a:off x="6466877" y="497984"/>
              <a:ext cx="300732" cy="423611"/>
            </a:xfrm>
            <a:custGeom>
              <a:avLst/>
              <a:gdLst>
                <a:gd name="T0" fmla="*/ 25 w 35"/>
                <a:gd name="T1" fmla="*/ 0 h 49"/>
                <a:gd name="T2" fmla="*/ 5 w 35"/>
                <a:gd name="T3" fmla="*/ 3 h 49"/>
                <a:gd name="T4" fmla="*/ 3 w 35"/>
                <a:gd name="T5" fmla="*/ 3 h 49"/>
                <a:gd name="T6" fmla="*/ 5 w 35"/>
                <a:gd name="T7" fmla="*/ 49 h 49"/>
                <a:gd name="T8" fmla="*/ 35 w 35"/>
                <a:gd name="T9" fmla="*/ 44 h 49"/>
                <a:gd name="T10" fmla="*/ 25 w 35"/>
                <a:gd name="T1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49">
                  <a:moveTo>
                    <a:pt x="25" y="0"/>
                  </a:moveTo>
                  <a:cubicBezTo>
                    <a:pt x="18" y="2"/>
                    <a:pt x="11" y="3"/>
                    <a:pt x="5" y="3"/>
                  </a:cubicBezTo>
                  <a:cubicBezTo>
                    <a:pt x="4" y="3"/>
                    <a:pt x="3" y="3"/>
                    <a:pt x="3" y="3"/>
                  </a:cubicBezTo>
                  <a:cubicBezTo>
                    <a:pt x="0" y="17"/>
                    <a:pt x="1" y="33"/>
                    <a:pt x="5" y="49"/>
                  </a:cubicBezTo>
                  <a:cubicBezTo>
                    <a:pt x="16" y="48"/>
                    <a:pt x="25" y="46"/>
                    <a:pt x="35" y="44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688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6716" name="Freeform 485">
              <a:extLst>
                <a:ext uri="{FF2B5EF4-FFF2-40B4-BE49-F238E27FC236}">
                  <a16:creationId xmlns:a16="http://schemas.microsoft.com/office/drawing/2014/main" id="{F7935445-C7AD-43AA-9B96-B494AA9D42B9}"/>
                </a:ext>
              </a:extLst>
            </p:cNvPr>
            <p:cNvSpPr>
              <a:spLocks/>
            </p:cNvSpPr>
            <p:nvPr/>
          </p:nvSpPr>
          <p:spPr bwMode="auto">
            <a:xfrm>
              <a:off x="6518615" y="911893"/>
              <a:ext cx="346003" cy="397742"/>
            </a:xfrm>
            <a:custGeom>
              <a:avLst/>
              <a:gdLst>
                <a:gd name="T0" fmla="*/ 30 w 40"/>
                <a:gd name="T1" fmla="*/ 0 h 46"/>
                <a:gd name="T2" fmla="*/ 0 w 40"/>
                <a:gd name="T3" fmla="*/ 5 h 46"/>
                <a:gd name="T4" fmla="*/ 22 w 40"/>
                <a:gd name="T5" fmla="*/ 46 h 46"/>
                <a:gd name="T6" fmla="*/ 40 w 40"/>
                <a:gd name="T7" fmla="*/ 39 h 46"/>
                <a:gd name="T8" fmla="*/ 30 w 40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6">
                  <a:moveTo>
                    <a:pt x="30" y="0"/>
                  </a:moveTo>
                  <a:cubicBezTo>
                    <a:pt x="21" y="2"/>
                    <a:pt x="11" y="4"/>
                    <a:pt x="0" y="5"/>
                  </a:cubicBezTo>
                  <a:cubicBezTo>
                    <a:pt x="5" y="22"/>
                    <a:pt x="13" y="35"/>
                    <a:pt x="22" y="46"/>
                  </a:cubicBezTo>
                  <a:cubicBezTo>
                    <a:pt x="28" y="43"/>
                    <a:pt x="34" y="41"/>
                    <a:pt x="40" y="39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688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6717" name="Freeform 486">
              <a:extLst>
                <a:ext uri="{FF2B5EF4-FFF2-40B4-BE49-F238E27FC236}">
                  <a16:creationId xmlns:a16="http://schemas.microsoft.com/office/drawing/2014/main" id="{17471A47-2A80-4112-BDE7-F0644CD86B01}"/>
                </a:ext>
              </a:extLst>
            </p:cNvPr>
            <p:cNvSpPr>
              <a:spLocks/>
            </p:cNvSpPr>
            <p:nvPr/>
          </p:nvSpPr>
          <p:spPr bwMode="auto">
            <a:xfrm>
              <a:off x="6069137" y="439778"/>
              <a:ext cx="216657" cy="517386"/>
            </a:xfrm>
            <a:custGeom>
              <a:avLst/>
              <a:gdLst>
                <a:gd name="T0" fmla="*/ 17 w 25"/>
                <a:gd name="T1" fmla="*/ 0 h 60"/>
                <a:gd name="T2" fmla="*/ 4 w 25"/>
                <a:gd name="T3" fmla="*/ 60 h 60"/>
                <a:gd name="T4" fmla="*/ 18 w 25"/>
                <a:gd name="T5" fmla="*/ 60 h 60"/>
                <a:gd name="T6" fmla="*/ 25 w 25"/>
                <a:gd name="T7" fmla="*/ 5 h 60"/>
                <a:gd name="T8" fmla="*/ 17 w 25"/>
                <a:gd name="T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60">
                  <a:moveTo>
                    <a:pt x="17" y="0"/>
                  </a:moveTo>
                  <a:cubicBezTo>
                    <a:pt x="5" y="17"/>
                    <a:pt x="0" y="38"/>
                    <a:pt x="4" y="60"/>
                  </a:cubicBezTo>
                  <a:cubicBezTo>
                    <a:pt x="9" y="60"/>
                    <a:pt x="14" y="60"/>
                    <a:pt x="18" y="60"/>
                  </a:cubicBezTo>
                  <a:cubicBezTo>
                    <a:pt x="15" y="42"/>
                    <a:pt x="17" y="23"/>
                    <a:pt x="25" y="5"/>
                  </a:cubicBezTo>
                  <a:cubicBezTo>
                    <a:pt x="22" y="3"/>
                    <a:pt x="19" y="1"/>
                    <a:pt x="17" y="0"/>
                  </a:cubicBezTo>
                </a:path>
              </a:pathLst>
            </a:custGeom>
            <a:solidFill>
              <a:srgbClr val="688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6718" name="Freeform 487">
              <a:extLst>
                <a:ext uri="{FF2B5EF4-FFF2-40B4-BE49-F238E27FC236}">
                  <a16:creationId xmlns:a16="http://schemas.microsoft.com/office/drawing/2014/main" id="{3A3522D6-E9EA-4D02-9172-80A7F775DAD0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4408" y="989501"/>
              <a:ext cx="439778" cy="465648"/>
            </a:xfrm>
            <a:custGeom>
              <a:avLst/>
              <a:gdLst>
                <a:gd name="T0" fmla="*/ 14 w 51"/>
                <a:gd name="T1" fmla="*/ 0 h 54"/>
                <a:gd name="T2" fmla="*/ 0 w 51"/>
                <a:gd name="T3" fmla="*/ 0 h 54"/>
                <a:gd name="T4" fmla="*/ 48 w 51"/>
                <a:gd name="T5" fmla="*/ 54 h 54"/>
                <a:gd name="T6" fmla="*/ 51 w 51"/>
                <a:gd name="T7" fmla="*/ 50 h 54"/>
                <a:gd name="T8" fmla="*/ 15 w 51"/>
                <a:gd name="T9" fmla="*/ 4 h 54"/>
                <a:gd name="T10" fmla="*/ 14 w 51"/>
                <a:gd name="T11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54">
                  <a:moveTo>
                    <a:pt x="14" y="0"/>
                  </a:moveTo>
                  <a:cubicBezTo>
                    <a:pt x="10" y="0"/>
                    <a:pt x="5" y="0"/>
                    <a:pt x="0" y="0"/>
                  </a:cubicBezTo>
                  <a:cubicBezTo>
                    <a:pt x="7" y="26"/>
                    <a:pt x="25" y="45"/>
                    <a:pt x="48" y="54"/>
                  </a:cubicBezTo>
                  <a:cubicBezTo>
                    <a:pt x="49" y="53"/>
                    <a:pt x="50" y="51"/>
                    <a:pt x="51" y="50"/>
                  </a:cubicBezTo>
                  <a:cubicBezTo>
                    <a:pt x="32" y="39"/>
                    <a:pt x="20" y="21"/>
                    <a:pt x="15" y="4"/>
                  </a:cubicBezTo>
                  <a:cubicBezTo>
                    <a:pt x="15" y="2"/>
                    <a:pt x="14" y="1"/>
                    <a:pt x="14" y="0"/>
                  </a:cubicBezTo>
                </a:path>
              </a:pathLst>
            </a:custGeom>
            <a:solidFill>
              <a:srgbClr val="688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6719" name="Freeform 488">
              <a:extLst>
                <a:ext uri="{FF2B5EF4-FFF2-40B4-BE49-F238E27FC236}">
                  <a16:creationId xmlns:a16="http://schemas.microsoft.com/office/drawing/2014/main" id="{E0C726BB-F239-49B0-914C-59BC5EEACD82}"/>
                </a:ext>
              </a:extLst>
            </p:cNvPr>
            <p:cNvSpPr>
              <a:spLocks/>
            </p:cNvSpPr>
            <p:nvPr/>
          </p:nvSpPr>
          <p:spPr bwMode="auto">
            <a:xfrm>
              <a:off x="6363400" y="258693"/>
              <a:ext cx="155216" cy="206955"/>
            </a:xfrm>
            <a:custGeom>
              <a:avLst/>
              <a:gdLst>
                <a:gd name="T0" fmla="*/ 18 w 18"/>
                <a:gd name="T1" fmla="*/ 0 h 24"/>
                <a:gd name="T2" fmla="*/ 0 w 18"/>
                <a:gd name="T3" fmla="*/ 22 h 24"/>
                <a:gd name="T4" fmla="*/ 10 w 18"/>
                <a:gd name="T5" fmla="*/ 24 h 24"/>
                <a:gd name="T6" fmla="*/ 18 w 18"/>
                <a:gd name="T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4">
                  <a:moveTo>
                    <a:pt x="18" y="0"/>
                  </a:moveTo>
                  <a:cubicBezTo>
                    <a:pt x="10" y="7"/>
                    <a:pt x="5" y="14"/>
                    <a:pt x="0" y="22"/>
                  </a:cubicBezTo>
                  <a:cubicBezTo>
                    <a:pt x="3" y="23"/>
                    <a:pt x="6" y="23"/>
                    <a:pt x="10" y="24"/>
                  </a:cubicBezTo>
                  <a:cubicBezTo>
                    <a:pt x="12" y="15"/>
                    <a:pt x="14" y="7"/>
                    <a:pt x="18" y="0"/>
                  </a:cubicBezTo>
                </a:path>
              </a:pathLst>
            </a:custGeom>
            <a:solidFill>
              <a:srgbClr val="688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6720" name="Freeform 489">
              <a:extLst>
                <a:ext uri="{FF2B5EF4-FFF2-40B4-BE49-F238E27FC236}">
                  <a16:creationId xmlns:a16="http://schemas.microsoft.com/office/drawing/2014/main" id="{AF88BB9B-00E2-4DAC-9B81-19F1B4E20E8C}"/>
                </a:ext>
              </a:extLst>
            </p:cNvPr>
            <p:cNvSpPr>
              <a:spLocks/>
            </p:cNvSpPr>
            <p:nvPr/>
          </p:nvSpPr>
          <p:spPr bwMode="auto">
            <a:xfrm>
              <a:off x="6647962" y="1367841"/>
              <a:ext cx="164918" cy="77608"/>
            </a:xfrm>
            <a:custGeom>
              <a:avLst/>
              <a:gdLst>
                <a:gd name="T0" fmla="*/ 7 w 19"/>
                <a:gd name="T1" fmla="*/ 0 h 9"/>
                <a:gd name="T2" fmla="*/ 0 w 19"/>
                <a:gd name="T3" fmla="*/ 5 h 9"/>
                <a:gd name="T4" fmla="*/ 19 w 19"/>
                <a:gd name="T5" fmla="*/ 9 h 9"/>
                <a:gd name="T6" fmla="*/ 7 w 19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9">
                  <a:moveTo>
                    <a:pt x="7" y="0"/>
                  </a:moveTo>
                  <a:cubicBezTo>
                    <a:pt x="5" y="2"/>
                    <a:pt x="2" y="3"/>
                    <a:pt x="0" y="5"/>
                  </a:cubicBezTo>
                  <a:cubicBezTo>
                    <a:pt x="6" y="7"/>
                    <a:pt x="12" y="9"/>
                    <a:pt x="19" y="9"/>
                  </a:cubicBezTo>
                  <a:cubicBezTo>
                    <a:pt x="15" y="7"/>
                    <a:pt x="11" y="4"/>
                    <a:pt x="7" y="0"/>
                  </a:cubicBezTo>
                </a:path>
              </a:pathLst>
            </a:custGeom>
            <a:solidFill>
              <a:srgbClr val="688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6721" name="Freeform 490">
              <a:extLst>
                <a:ext uri="{FF2B5EF4-FFF2-40B4-BE49-F238E27FC236}">
                  <a16:creationId xmlns:a16="http://schemas.microsoft.com/office/drawing/2014/main" id="{691DB03E-4970-4C3A-871E-B269EC613D08}"/>
                </a:ext>
              </a:extLst>
            </p:cNvPr>
            <p:cNvSpPr>
              <a:spLocks/>
            </p:cNvSpPr>
            <p:nvPr/>
          </p:nvSpPr>
          <p:spPr bwMode="auto">
            <a:xfrm>
              <a:off x="6502448" y="213422"/>
              <a:ext cx="161683" cy="252226"/>
            </a:xfrm>
            <a:custGeom>
              <a:avLst/>
              <a:gdLst>
                <a:gd name="T0" fmla="*/ 12 w 19"/>
                <a:gd name="T1" fmla="*/ 0 h 29"/>
                <a:gd name="T2" fmla="*/ 0 w 19"/>
                <a:gd name="T3" fmla="*/ 29 h 29"/>
                <a:gd name="T4" fmla="*/ 1 w 19"/>
                <a:gd name="T5" fmla="*/ 29 h 29"/>
                <a:gd name="T6" fmla="*/ 19 w 19"/>
                <a:gd name="T7" fmla="*/ 27 h 29"/>
                <a:gd name="T8" fmla="*/ 12 w 19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9">
                  <a:moveTo>
                    <a:pt x="12" y="0"/>
                  </a:moveTo>
                  <a:cubicBezTo>
                    <a:pt x="6" y="8"/>
                    <a:pt x="2" y="18"/>
                    <a:pt x="0" y="29"/>
                  </a:cubicBezTo>
                  <a:cubicBezTo>
                    <a:pt x="0" y="29"/>
                    <a:pt x="1" y="29"/>
                    <a:pt x="1" y="29"/>
                  </a:cubicBezTo>
                  <a:cubicBezTo>
                    <a:pt x="7" y="29"/>
                    <a:pt x="13" y="28"/>
                    <a:pt x="19" y="27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688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6722" name="Freeform 491">
              <a:extLst>
                <a:ext uri="{FF2B5EF4-FFF2-40B4-BE49-F238E27FC236}">
                  <a16:creationId xmlns:a16="http://schemas.microsoft.com/office/drawing/2014/main" id="{2E6F7139-46C6-4FAC-90B1-6CBF0B8734E4}"/>
                </a:ext>
              </a:extLst>
            </p:cNvPr>
            <p:cNvSpPr>
              <a:spLocks/>
            </p:cNvSpPr>
            <p:nvPr/>
          </p:nvSpPr>
          <p:spPr bwMode="auto">
            <a:xfrm>
              <a:off x="6751439" y="1299933"/>
              <a:ext cx="164918" cy="139049"/>
            </a:xfrm>
            <a:custGeom>
              <a:avLst/>
              <a:gdLst>
                <a:gd name="T0" fmla="*/ 15 w 19"/>
                <a:gd name="T1" fmla="*/ 0 h 16"/>
                <a:gd name="T2" fmla="*/ 0 w 19"/>
                <a:gd name="T3" fmla="*/ 5 h 16"/>
                <a:gd name="T4" fmla="*/ 19 w 19"/>
                <a:gd name="T5" fmla="*/ 16 h 16"/>
                <a:gd name="T6" fmla="*/ 15 w 19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6">
                  <a:moveTo>
                    <a:pt x="15" y="0"/>
                  </a:moveTo>
                  <a:cubicBezTo>
                    <a:pt x="10" y="2"/>
                    <a:pt x="5" y="3"/>
                    <a:pt x="0" y="5"/>
                  </a:cubicBezTo>
                  <a:cubicBezTo>
                    <a:pt x="6" y="10"/>
                    <a:pt x="12" y="14"/>
                    <a:pt x="19" y="16"/>
                  </a:cubicBez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solidFill>
              <a:srgbClr val="688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6A9A1B54-3083-4330-A30B-2503090BA7D3}"/>
              </a:ext>
            </a:extLst>
          </p:cNvPr>
          <p:cNvGrpSpPr/>
          <p:nvPr/>
        </p:nvGrpSpPr>
        <p:grpSpPr>
          <a:xfrm>
            <a:off x="3719289" y="5369013"/>
            <a:ext cx="873089" cy="973334"/>
            <a:chOff x="3530709" y="5089788"/>
            <a:chExt cx="873089" cy="973334"/>
          </a:xfrm>
        </p:grpSpPr>
        <p:sp>
          <p:nvSpPr>
            <p:cNvPr id="16725" name="Freeform 494">
              <a:extLst>
                <a:ext uri="{FF2B5EF4-FFF2-40B4-BE49-F238E27FC236}">
                  <a16:creationId xmlns:a16="http://schemas.microsoft.com/office/drawing/2014/main" id="{2DF5BDC4-9624-4956-A25A-C9A45C67BC60}"/>
                </a:ext>
              </a:extLst>
            </p:cNvPr>
            <p:cNvSpPr>
              <a:spLocks/>
            </p:cNvSpPr>
            <p:nvPr/>
          </p:nvSpPr>
          <p:spPr bwMode="auto">
            <a:xfrm>
              <a:off x="3530709" y="5089788"/>
              <a:ext cx="873089" cy="973334"/>
            </a:xfrm>
            <a:custGeom>
              <a:avLst/>
              <a:gdLst>
                <a:gd name="T0" fmla="*/ 171 w 270"/>
                <a:gd name="T1" fmla="*/ 0 h 301"/>
                <a:gd name="T2" fmla="*/ 0 w 270"/>
                <a:gd name="T3" fmla="*/ 128 h 301"/>
                <a:gd name="T4" fmla="*/ 40 w 270"/>
                <a:gd name="T5" fmla="*/ 139 h 301"/>
                <a:gd name="T6" fmla="*/ 13 w 270"/>
                <a:gd name="T7" fmla="*/ 259 h 301"/>
                <a:gd name="T8" fmla="*/ 75 w 270"/>
                <a:gd name="T9" fmla="*/ 275 h 301"/>
                <a:gd name="T10" fmla="*/ 91 w 270"/>
                <a:gd name="T11" fmla="*/ 200 h 301"/>
                <a:gd name="T12" fmla="*/ 152 w 270"/>
                <a:gd name="T13" fmla="*/ 216 h 301"/>
                <a:gd name="T14" fmla="*/ 136 w 270"/>
                <a:gd name="T15" fmla="*/ 288 h 301"/>
                <a:gd name="T16" fmla="*/ 200 w 270"/>
                <a:gd name="T17" fmla="*/ 301 h 301"/>
                <a:gd name="T18" fmla="*/ 227 w 270"/>
                <a:gd name="T19" fmla="*/ 179 h 301"/>
                <a:gd name="T20" fmla="*/ 270 w 270"/>
                <a:gd name="T21" fmla="*/ 189 h 301"/>
                <a:gd name="T22" fmla="*/ 235 w 270"/>
                <a:gd name="T23" fmla="*/ 123 h 301"/>
                <a:gd name="T24" fmla="*/ 251 w 270"/>
                <a:gd name="T25" fmla="*/ 54 h 301"/>
                <a:gd name="T26" fmla="*/ 214 w 270"/>
                <a:gd name="T27" fmla="*/ 46 h 301"/>
                <a:gd name="T28" fmla="*/ 208 w 270"/>
                <a:gd name="T29" fmla="*/ 72 h 301"/>
                <a:gd name="T30" fmla="*/ 171 w 270"/>
                <a:gd name="T31" fmla="*/ 0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0" h="301">
                  <a:moveTo>
                    <a:pt x="171" y="0"/>
                  </a:moveTo>
                  <a:lnTo>
                    <a:pt x="0" y="128"/>
                  </a:lnTo>
                  <a:lnTo>
                    <a:pt x="40" y="139"/>
                  </a:lnTo>
                  <a:lnTo>
                    <a:pt x="13" y="259"/>
                  </a:lnTo>
                  <a:lnTo>
                    <a:pt x="75" y="275"/>
                  </a:lnTo>
                  <a:lnTo>
                    <a:pt x="91" y="200"/>
                  </a:lnTo>
                  <a:lnTo>
                    <a:pt x="152" y="216"/>
                  </a:lnTo>
                  <a:lnTo>
                    <a:pt x="136" y="288"/>
                  </a:lnTo>
                  <a:lnTo>
                    <a:pt x="200" y="301"/>
                  </a:lnTo>
                  <a:lnTo>
                    <a:pt x="227" y="179"/>
                  </a:lnTo>
                  <a:lnTo>
                    <a:pt x="270" y="189"/>
                  </a:lnTo>
                  <a:lnTo>
                    <a:pt x="235" y="123"/>
                  </a:lnTo>
                  <a:lnTo>
                    <a:pt x="251" y="54"/>
                  </a:lnTo>
                  <a:lnTo>
                    <a:pt x="214" y="46"/>
                  </a:lnTo>
                  <a:lnTo>
                    <a:pt x="208" y="72"/>
                  </a:lnTo>
                  <a:lnTo>
                    <a:pt x="171" y="0"/>
                  </a:lnTo>
                  <a:close/>
                </a:path>
              </a:pathLst>
            </a:custGeom>
            <a:solidFill>
              <a:srgbClr val="597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6726" name="Freeform 495">
              <a:extLst>
                <a:ext uri="{FF2B5EF4-FFF2-40B4-BE49-F238E27FC236}">
                  <a16:creationId xmlns:a16="http://schemas.microsoft.com/office/drawing/2014/main" id="{4663B589-E8ED-472D-810B-700BAECDD41F}"/>
                </a:ext>
              </a:extLst>
            </p:cNvPr>
            <p:cNvSpPr>
              <a:spLocks/>
            </p:cNvSpPr>
            <p:nvPr/>
          </p:nvSpPr>
          <p:spPr bwMode="auto">
            <a:xfrm>
              <a:off x="3530709" y="5089788"/>
              <a:ext cx="873089" cy="973334"/>
            </a:xfrm>
            <a:custGeom>
              <a:avLst/>
              <a:gdLst>
                <a:gd name="T0" fmla="*/ 171 w 270"/>
                <a:gd name="T1" fmla="*/ 0 h 301"/>
                <a:gd name="T2" fmla="*/ 0 w 270"/>
                <a:gd name="T3" fmla="*/ 128 h 301"/>
                <a:gd name="T4" fmla="*/ 40 w 270"/>
                <a:gd name="T5" fmla="*/ 139 h 301"/>
                <a:gd name="T6" fmla="*/ 13 w 270"/>
                <a:gd name="T7" fmla="*/ 259 h 301"/>
                <a:gd name="T8" fmla="*/ 75 w 270"/>
                <a:gd name="T9" fmla="*/ 275 h 301"/>
                <a:gd name="T10" fmla="*/ 91 w 270"/>
                <a:gd name="T11" fmla="*/ 200 h 301"/>
                <a:gd name="T12" fmla="*/ 152 w 270"/>
                <a:gd name="T13" fmla="*/ 216 h 301"/>
                <a:gd name="T14" fmla="*/ 136 w 270"/>
                <a:gd name="T15" fmla="*/ 288 h 301"/>
                <a:gd name="T16" fmla="*/ 200 w 270"/>
                <a:gd name="T17" fmla="*/ 301 h 301"/>
                <a:gd name="T18" fmla="*/ 227 w 270"/>
                <a:gd name="T19" fmla="*/ 179 h 301"/>
                <a:gd name="T20" fmla="*/ 270 w 270"/>
                <a:gd name="T21" fmla="*/ 189 h 301"/>
                <a:gd name="T22" fmla="*/ 235 w 270"/>
                <a:gd name="T23" fmla="*/ 123 h 301"/>
                <a:gd name="T24" fmla="*/ 251 w 270"/>
                <a:gd name="T25" fmla="*/ 54 h 301"/>
                <a:gd name="T26" fmla="*/ 214 w 270"/>
                <a:gd name="T27" fmla="*/ 46 h 301"/>
                <a:gd name="T28" fmla="*/ 208 w 270"/>
                <a:gd name="T29" fmla="*/ 72 h 301"/>
                <a:gd name="T30" fmla="*/ 171 w 270"/>
                <a:gd name="T31" fmla="*/ 0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0" h="301">
                  <a:moveTo>
                    <a:pt x="171" y="0"/>
                  </a:moveTo>
                  <a:lnTo>
                    <a:pt x="0" y="128"/>
                  </a:lnTo>
                  <a:lnTo>
                    <a:pt x="40" y="139"/>
                  </a:lnTo>
                  <a:lnTo>
                    <a:pt x="13" y="259"/>
                  </a:lnTo>
                  <a:lnTo>
                    <a:pt x="75" y="275"/>
                  </a:lnTo>
                  <a:lnTo>
                    <a:pt x="91" y="200"/>
                  </a:lnTo>
                  <a:lnTo>
                    <a:pt x="152" y="216"/>
                  </a:lnTo>
                  <a:lnTo>
                    <a:pt x="136" y="288"/>
                  </a:lnTo>
                  <a:lnTo>
                    <a:pt x="200" y="301"/>
                  </a:lnTo>
                  <a:lnTo>
                    <a:pt x="227" y="179"/>
                  </a:lnTo>
                  <a:lnTo>
                    <a:pt x="270" y="189"/>
                  </a:lnTo>
                  <a:lnTo>
                    <a:pt x="235" y="123"/>
                  </a:lnTo>
                  <a:lnTo>
                    <a:pt x="251" y="54"/>
                  </a:lnTo>
                  <a:lnTo>
                    <a:pt x="214" y="46"/>
                  </a:lnTo>
                  <a:lnTo>
                    <a:pt x="208" y="72"/>
                  </a:lnTo>
                  <a:lnTo>
                    <a:pt x="17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E039125B-DFB9-4625-93A7-3008CEA07600}"/>
              </a:ext>
            </a:extLst>
          </p:cNvPr>
          <p:cNvGrpSpPr/>
          <p:nvPr/>
        </p:nvGrpSpPr>
        <p:grpSpPr>
          <a:xfrm>
            <a:off x="10958152" y="4009221"/>
            <a:ext cx="915126" cy="818118"/>
            <a:chOff x="6787011" y="1936966"/>
            <a:chExt cx="915126" cy="818118"/>
          </a:xfrm>
        </p:grpSpPr>
        <p:sp>
          <p:nvSpPr>
            <p:cNvPr id="16747" name="Freeform 516">
              <a:extLst>
                <a:ext uri="{FF2B5EF4-FFF2-40B4-BE49-F238E27FC236}">
                  <a16:creationId xmlns:a16="http://schemas.microsoft.com/office/drawing/2014/main" id="{8E9EA07E-B4F8-4342-A27F-3B2A4822659B}"/>
                </a:ext>
              </a:extLst>
            </p:cNvPr>
            <p:cNvSpPr>
              <a:spLocks/>
            </p:cNvSpPr>
            <p:nvPr/>
          </p:nvSpPr>
          <p:spPr bwMode="auto">
            <a:xfrm>
              <a:off x="6916357" y="1998405"/>
              <a:ext cx="310432" cy="388040"/>
            </a:xfrm>
            <a:custGeom>
              <a:avLst/>
              <a:gdLst>
                <a:gd name="T0" fmla="*/ 88 w 96"/>
                <a:gd name="T1" fmla="*/ 0 h 120"/>
                <a:gd name="T2" fmla="*/ 0 w 96"/>
                <a:gd name="T3" fmla="*/ 114 h 120"/>
                <a:gd name="T4" fmla="*/ 5 w 96"/>
                <a:gd name="T5" fmla="*/ 120 h 120"/>
                <a:gd name="T6" fmla="*/ 96 w 96"/>
                <a:gd name="T7" fmla="*/ 5 h 120"/>
                <a:gd name="T8" fmla="*/ 88 w 96"/>
                <a:gd name="T9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120">
                  <a:moveTo>
                    <a:pt x="88" y="0"/>
                  </a:moveTo>
                  <a:lnTo>
                    <a:pt x="0" y="114"/>
                  </a:lnTo>
                  <a:lnTo>
                    <a:pt x="5" y="120"/>
                  </a:lnTo>
                  <a:lnTo>
                    <a:pt x="96" y="5"/>
                  </a:lnTo>
                  <a:lnTo>
                    <a:pt x="88" y="0"/>
                  </a:lnTo>
                  <a:close/>
                </a:path>
              </a:pathLst>
            </a:custGeom>
            <a:solidFill>
              <a:srgbClr val="597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6748" name="Freeform 517">
              <a:extLst>
                <a:ext uri="{FF2B5EF4-FFF2-40B4-BE49-F238E27FC236}">
                  <a16:creationId xmlns:a16="http://schemas.microsoft.com/office/drawing/2014/main" id="{2858A67E-4175-4195-9A62-401AD3657D87}"/>
                </a:ext>
              </a:extLst>
            </p:cNvPr>
            <p:cNvSpPr>
              <a:spLocks/>
            </p:cNvSpPr>
            <p:nvPr/>
          </p:nvSpPr>
          <p:spPr bwMode="auto">
            <a:xfrm>
              <a:off x="6916357" y="1998405"/>
              <a:ext cx="310432" cy="388040"/>
            </a:xfrm>
            <a:custGeom>
              <a:avLst/>
              <a:gdLst>
                <a:gd name="T0" fmla="*/ 88 w 96"/>
                <a:gd name="T1" fmla="*/ 0 h 120"/>
                <a:gd name="T2" fmla="*/ 0 w 96"/>
                <a:gd name="T3" fmla="*/ 114 h 120"/>
                <a:gd name="T4" fmla="*/ 5 w 96"/>
                <a:gd name="T5" fmla="*/ 120 h 120"/>
                <a:gd name="T6" fmla="*/ 96 w 96"/>
                <a:gd name="T7" fmla="*/ 5 h 120"/>
                <a:gd name="T8" fmla="*/ 88 w 96"/>
                <a:gd name="T9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120">
                  <a:moveTo>
                    <a:pt x="88" y="0"/>
                  </a:moveTo>
                  <a:lnTo>
                    <a:pt x="0" y="114"/>
                  </a:lnTo>
                  <a:lnTo>
                    <a:pt x="5" y="120"/>
                  </a:lnTo>
                  <a:lnTo>
                    <a:pt x="96" y="5"/>
                  </a:lnTo>
                  <a:lnTo>
                    <a:pt x="8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6749" name="Freeform 518">
              <a:extLst>
                <a:ext uri="{FF2B5EF4-FFF2-40B4-BE49-F238E27FC236}">
                  <a16:creationId xmlns:a16="http://schemas.microsoft.com/office/drawing/2014/main" id="{8E95FB17-FC2D-4FBB-BB33-144BE9084FE3}"/>
                </a:ext>
              </a:extLst>
            </p:cNvPr>
            <p:cNvSpPr>
              <a:spLocks/>
            </p:cNvSpPr>
            <p:nvPr/>
          </p:nvSpPr>
          <p:spPr bwMode="auto">
            <a:xfrm>
              <a:off x="6951927" y="2033976"/>
              <a:ext cx="316899" cy="384807"/>
            </a:xfrm>
            <a:custGeom>
              <a:avLst/>
              <a:gdLst>
                <a:gd name="T0" fmla="*/ 90 w 98"/>
                <a:gd name="T1" fmla="*/ 0 h 119"/>
                <a:gd name="T2" fmla="*/ 0 w 98"/>
                <a:gd name="T3" fmla="*/ 111 h 119"/>
                <a:gd name="T4" fmla="*/ 8 w 98"/>
                <a:gd name="T5" fmla="*/ 119 h 119"/>
                <a:gd name="T6" fmla="*/ 98 w 98"/>
                <a:gd name="T7" fmla="*/ 5 h 119"/>
                <a:gd name="T8" fmla="*/ 90 w 98"/>
                <a:gd name="T9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119">
                  <a:moveTo>
                    <a:pt x="90" y="0"/>
                  </a:moveTo>
                  <a:lnTo>
                    <a:pt x="0" y="111"/>
                  </a:lnTo>
                  <a:lnTo>
                    <a:pt x="8" y="119"/>
                  </a:lnTo>
                  <a:lnTo>
                    <a:pt x="98" y="5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rgbClr val="597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6750" name="Freeform 519">
              <a:extLst>
                <a:ext uri="{FF2B5EF4-FFF2-40B4-BE49-F238E27FC236}">
                  <a16:creationId xmlns:a16="http://schemas.microsoft.com/office/drawing/2014/main" id="{C5EA4A95-AC08-4D18-82DC-DB2684E937C7}"/>
                </a:ext>
              </a:extLst>
            </p:cNvPr>
            <p:cNvSpPr>
              <a:spLocks/>
            </p:cNvSpPr>
            <p:nvPr/>
          </p:nvSpPr>
          <p:spPr bwMode="auto">
            <a:xfrm>
              <a:off x="6951927" y="2033976"/>
              <a:ext cx="316899" cy="384807"/>
            </a:xfrm>
            <a:custGeom>
              <a:avLst/>
              <a:gdLst>
                <a:gd name="T0" fmla="*/ 90 w 98"/>
                <a:gd name="T1" fmla="*/ 0 h 119"/>
                <a:gd name="T2" fmla="*/ 0 w 98"/>
                <a:gd name="T3" fmla="*/ 111 h 119"/>
                <a:gd name="T4" fmla="*/ 8 w 98"/>
                <a:gd name="T5" fmla="*/ 119 h 119"/>
                <a:gd name="T6" fmla="*/ 98 w 98"/>
                <a:gd name="T7" fmla="*/ 5 h 119"/>
                <a:gd name="T8" fmla="*/ 90 w 98"/>
                <a:gd name="T9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119">
                  <a:moveTo>
                    <a:pt x="90" y="0"/>
                  </a:moveTo>
                  <a:lnTo>
                    <a:pt x="0" y="111"/>
                  </a:lnTo>
                  <a:lnTo>
                    <a:pt x="8" y="119"/>
                  </a:lnTo>
                  <a:lnTo>
                    <a:pt x="98" y="5"/>
                  </a:lnTo>
                  <a:lnTo>
                    <a:pt x="9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6751" name="Freeform 520">
              <a:extLst>
                <a:ext uri="{FF2B5EF4-FFF2-40B4-BE49-F238E27FC236}">
                  <a16:creationId xmlns:a16="http://schemas.microsoft.com/office/drawing/2014/main" id="{EB30FB17-70D9-4208-BDE1-1D89B9050F18}"/>
                </a:ext>
              </a:extLst>
            </p:cNvPr>
            <p:cNvSpPr>
              <a:spLocks/>
            </p:cNvSpPr>
            <p:nvPr/>
          </p:nvSpPr>
          <p:spPr bwMode="auto">
            <a:xfrm>
              <a:off x="7003665" y="2066313"/>
              <a:ext cx="310432" cy="388040"/>
            </a:xfrm>
            <a:custGeom>
              <a:avLst/>
              <a:gdLst>
                <a:gd name="T0" fmla="*/ 90 w 96"/>
                <a:gd name="T1" fmla="*/ 0 h 120"/>
                <a:gd name="T2" fmla="*/ 0 w 96"/>
                <a:gd name="T3" fmla="*/ 115 h 120"/>
                <a:gd name="T4" fmla="*/ 8 w 96"/>
                <a:gd name="T5" fmla="*/ 120 h 120"/>
                <a:gd name="T6" fmla="*/ 96 w 96"/>
                <a:gd name="T7" fmla="*/ 6 h 120"/>
                <a:gd name="T8" fmla="*/ 90 w 96"/>
                <a:gd name="T9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120">
                  <a:moveTo>
                    <a:pt x="90" y="0"/>
                  </a:moveTo>
                  <a:lnTo>
                    <a:pt x="0" y="115"/>
                  </a:lnTo>
                  <a:lnTo>
                    <a:pt x="8" y="120"/>
                  </a:lnTo>
                  <a:lnTo>
                    <a:pt x="96" y="6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rgbClr val="597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6752" name="Freeform 521">
              <a:extLst>
                <a:ext uri="{FF2B5EF4-FFF2-40B4-BE49-F238E27FC236}">
                  <a16:creationId xmlns:a16="http://schemas.microsoft.com/office/drawing/2014/main" id="{22EB33B0-1293-4D5D-9281-D7B8CD62E8E5}"/>
                </a:ext>
              </a:extLst>
            </p:cNvPr>
            <p:cNvSpPr>
              <a:spLocks/>
            </p:cNvSpPr>
            <p:nvPr/>
          </p:nvSpPr>
          <p:spPr bwMode="auto">
            <a:xfrm>
              <a:off x="7003665" y="2066313"/>
              <a:ext cx="310432" cy="388040"/>
            </a:xfrm>
            <a:custGeom>
              <a:avLst/>
              <a:gdLst>
                <a:gd name="T0" fmla="*/ 90 w 96"/>
                <a:gd name="T1" fmla="*/ 0 h 120"/>
                <a:gd name="T2" fmla="*/ 0 w 96"/>
                <a:gd name="T3" fmla="*/ 115 h 120"/>
                <a:gd name="T4" fmla="*/ 8 w 96"/>
                <a:gd name="T5" fmla="*/ 120 h 120"/>
                <a:gd name="T6" fmla="*/ 96 w 96"/>
                <a:gd name="T7" fmla="*/ 6 h 120"/>
                <a:gd name="T8" fmla="*/ 90 w 96"/>
                <a:gd name="T9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120">
                  <a:moveTo>
                    <a:pt x="90" y="0"/>
                  </a:moveTo>
                  <a:lnTo>
                    <a:pt x="0" y="115"/>
                  </a:lnTo>
                  <a:lnTo>
                    <a:pt x="8" y="120"/>
                  </a:lnTo>
                  <a:lnTo>
                    <a:pt x="96" y="6"/>
                  </a:lnTo>
                  <a:lnTo>
                    <a:pt x="9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6753" name="Freeform 522">
              <a:extLst>
                <a:ext uri="{FF2B5EF4-FFF2-40B4-BE49-F238E27FC236}">
                  <a16:creationId xmlns:a16="http://schemas.microsoft.com/office/drawing/2014/main" id="{C993FDC4-1426-4DF0-AD66-EF54BBF6D9B1}"/>
                </a:ext>
              </a:extLst>
            </p:cNvPr>
            <p:cNvSpPr>
              <a:spLocks/>
            </p:cNvSpPr>
            <p:nvPr/>
          </p:nvSpPr>
          <p:spPr bwMode="auto">
            <a:xfrm>
              <a:off x="7036002" y="2101882"/>
              <a:ext cx="346003" cy="404209"/>
            </a:xfrm>
            <a:custGeom>
              <a:avLst/>
              <a:gdLst>
                <a:gd name="T0" fmla="*/ 91 w 107"/>
                <a:gd name="T1" fmla="*/ 0 h 125"/>
                <a:gd name="T2" fmla="*/ 0 w 107"/>
                <a:gd name="T3" fmla="*/ 112 h 125"/>
                <a:gd name="T4" fmla="*/ 16 w 107"/>
                <a:gd name="T5" fmla="*/ 125 h 125"/>
                <a:gd name="T6" fmla="*/ 107 w 107"/>
                <a:gd name="T7" fmla="*/ 11 h 125"/>
                <a:gd name="T8" fmla="*/ 91 w 107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125">
                  <a:moveTo>
                    <a:pt x="91" y="0"/>
                  </a:moveTo>
                  <a:lnTo>
                    <a:pt x="0" y="112"/>
                  </a:lnTo>
                  <a:lnTo>
                    <a:pt x="16" y="125"/>
                  </a:lnTo>
                  <a:lnTo>
                    <a:pt x="107" y="11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597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6754" name="Freeform 523">
              <a:extLst>
                <a:ext uri="{FF2B5EF4-FFF2-40B4-BE49-F238E27FC236}">
                  <a16:creationId xmlns:a16="http://schemas.microsoft.com/office/drawing/2014/main" id="{A5066BAA-06F0-400D-93D6-D0F8B4E36CAA}"/>
                </a:ext>
              </a:extLst>
            </p:cNvPr>
            <p:cNvSpPr>
              <a:spLocks/>
            </p:cNvSpPr>
            <p:nvPr/>
          </p:nvSpPr>
          <p:spPr bwMode="auto">
            <a:xfrm>
              <a:off x="7036002" y="2101882"/>
              <a:ext cx="346003" cy="404209"/>
            </a:xfrm>
            <a:custGeom>
              <a:avLst/>
              <a:gdLst>
                <a:gd name="T0" fmla="*/ 91 w 107"/>
                <a:gd name="T1" fmla="*/ 0 h 125"/>
                <a:gd name="T2" fmla="*/ 0 w 107"/>
                <a:gd name="T3" fmla="*/ 112 h 125"/>
                <a:gd name="T4" fmla="*/ 16 w 107"/>
                <a:gd name="T5" fmla="*/ 125 h 125"/>
                <a:gd name="T6" fmla="*/ 107 w 107"/>
                <a:gd name="T7" fmla="*/ 11 h 125"/>
                <a:gd name="T8" fmla="*/ 91 w 107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125">
                  <a:moveTo>
                    <a:pt x="91" y="0"/>
                  </a:moveTo>
                  <a:lnTo>
                    <a:pt x="0" y="112"/>
                  </a:lnTo>
                  <a:lnTo>
                    <a:pt x="16" y="125"/>
                  </a:lnTo>
                  <a:lnTo>
                    <a:pt x="107" y="11"/>
                  </a:lnTo>
                  <a:lnTo>
                    <a:pt x="9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6755" name="Freeform 524">
              <a:extLst>
                <a:ext uri="{FF2B5EF4-FFF2-40B4-BE49-F238E27FC236}">
                  <a16:creationId xmlns:a16="http://schemas.microsoft.com/office/drawing/2014/main" id="{94E1B623-DD7D-4ADF-8A6B-1404A3D88E2B}"/>
                </a:ext>
              </a:extLst>
            </p:cNvPr>
            <p:cNvSpPr>
              <a:spLocks/>
            </p:cNvSpPr>
            <p:nvPr/>
          </p:nvSpPr>
          <p:spPr bwMode="auto">
            <a:xfrm>
              <a:off x="7113610" y="2163322"/>
              <a:ext cx="320134" cy="384807"/>
            </a:xfrm>
            <a:custGeom>
              <a:avLst/>
              <a:gdLst>
                <a:gd name="T0" fmla="*/ 91 w 99"/>
                <a:gd name="T1" fmla="*/ 0 h 119"/>
                <a:gd name="T2" fmla="*/ 0 w 99"/>
                <a:gd name="T3" fmla="*/ 111 h 119"/>
                <a:gd name="T4" fmla="*/ 8 w 99"/>
                <a:gd name="T5" fmla="*/ 119 h 119"/>
                <a:gd name="T6" fmla="*/ 99 w 99"/>
                <a:gd name="T7" fmla="*/ 5 h 119"/>
                <a:gd name="T8" fmla="*/ 91 w 99"/>
                <a:gd name="T9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119">
                  <a:moveTo>
                    <a:pt x="91" y="0"/>
                  </a:moveTo>
                  <a:lnTo>
                    <a:pt x="0" y="111"/>
                  </a:lnTo>
                  <a:lnTo>
                    <a:pt x="8" y="119"/>
                  </a:lnTo>
                  <a:lnTo>
                    <a:pt x="99" y="5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597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6756" name="Freeform 525">
              <a:extLst>
                <a:ext uri="{FF2B5EF4-FFF2-40B4-BE49-F238E27FC236}">
                  <a16:creationId xmlns:a16="http://schemas.microsoft.com/office/drawing/2014/main" id="{E33CA5CF-9451-4888-9EBB-B419DE8B37D9}"/>
                </a:ext>
              </a:extLst>
            </p:cNvPr>
            <p:cNvSpPr>
              <a:spLocks/>
            </p:cNvSpPr>
            <p:nvPr/>
          </p:nvSpPr>
          <p:spPr bwMode="auto">
            <a:xfrm>
              <a:off x="7113610" y="2163322"/>
              <a:ext cx="320134" cy="384807"/>
            </a:xfrm>
            <a:custGeom>
              <a:avLst/>
              <a:gdLst>
                <a:gd name="T0" fmla="*/ 91 w 99"/>
                <a:gd name="T1" fmla="*/ 0 h 119"/>
                <a:gd name="T2" fmla="*/ 0 w 99"/>
                <a:gd name="T3" fmla="*/ 111 h 119"/>
                <a:gd name="T4" fmla="*/ 8 w 99"/>
                <a:gd name="T5" fmla="*/ 119 h 119"/>
                <a:gd name="T6" fmla="*/ 99 w 99"/>
                <a:gd name="T7" fmla="*/ 5 h 119"/>
                <a:gd name="T8" fmla="*/ 91 w 99"/>
                <a:gd name="T9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119">
                  <a:moveTo>
                    <a:pt x="91" y="0"/>
                  </a:moveTo>
                  <a:lnTo>
                    <a:pt x="0" y="111"/>
                  </a:lnTo>
                  <a:lnTo>
                    <a:pt x="8" y="119"/>
                  </a:lnTo>
                  <a:lnTo>
                    <a:pt x="99" y="5"/>
                  </a:lnTo>
                  <a:lnTo>
                    <a:pt x="9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6757" name="Freeform 526">
              <a:extLst>
                <a:ext uri="{FF2B5EF4-FFF2-40B4-BE49-F238E27FC236}">
                  <a16:creationId xmlns:a16="http://schemas.microsoft.com/office/drawing/2014/main" id="{A54658DF-273D-4467-AE3A-B543CBD8AB4D}"/>
                </a:ext>
              </a:extLst>
            </p:cNvPr>
            <p:cNvSpPr>
              <a:spLocks/>
            </p:cNvSpPr>
            <p:nvPr/>
          </p:nvSpPr>
          <p:spPr bwMode="auto">
            <a:xfrm>
              <a:off x="7158881" y="2195659"/>
              <a:ext cx="316899" cy="388040"/>
            </a:xfrm>
            <a:custGeom>
              <a:avLst/>
              <a:gdLst>
                <a:gd name="T0" fmla="*/ 90 w 98"/>
                <a:gd name="T1" fmla="*/ 0 h 120"/>
                <a:gd name="T2" fmla="*/ 0 w 98"/>
                <a:gd name="T3" fmla="*/ 112 h 120"/>
                <a:gd name="T4" fmla="*/ 8 w 98"/>
                <a:gd name="T5" fmla="*/ 120 h 120"/>
                <a:gd name="T6" fmla="*/ 98 w 98"/>
                <a:gd name="T7" fmla="*/ 6 h 120"/>
                <a:gd name="T8" fmla="*/ 90 w 98"/>
                <a:gd name="T9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120">
                  <a:moveTo>
                    <a:pt x="90" y="0"/>
                  </a:moveTo>
                  <a:lnTo>
                    <a:pt x="0" y="112"/>
                  </a:lnTo>
                  <a:lnTo>
                    <a:pt x="8" y="120"/>
                  </a:lnTo>
                  <a:lnTo>
                    <a:pt x="98" y="6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rgbClr val="597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6758" name="Freeform 527">
              <a:extLst>
                <a:ext uri="{FF2B5EF4-FFF2-40B4-BE49-F238E27FC236}">
                  <a16:creationId xmlns:a16="http://schemas.microsoft.com/office/drawing/2014/main" id="{8F63049D-6E77-4134-84A6-110E72EE6D4D}"/>
                </a:ext>
              </a:extLst>
            </p:cNvPr>
            <p:cNvSpPr>
              <a:spLocks/>
            </p:cNvSpPr>
            <p:nvPr/>
          </p:nvSpPr>
          <p:spPr bwMode="auto">
            <a:xfrm>
              <a:off x="7158881" y="2195659"/>
              <a:ext cx="316899" cy="388040"/>
            </a:xfrm>
            <a:custGeom>
              <a:avLst/>
              <a:gdLst>
                <a:gd name="T0" fmla="*/ 90 w 98"/>
                <a:gd name="T1" fmla="*/ 0 h 120"/>
                <a:gd name="T2" fmla="*/ 0 w 98"/>
                <a:gd name="T3" fmla="*/ 112 h 120"/>
                <a:gd name="T4" fmla="*/ 8 w 98"/>
                <a:gd name="T5" fmla="*/ 120 h 120"/>
                <a:gd name="T6" fmla="*/ 98 w 98"/>
                <a:gd name="T7" fmla="*/ 6 h 120"/>
                <a:gd name="T8" fmla="*/ 90 w 98"/>
                <a:gd name="T9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120">
                  <a:moveTo>
                    <a:pt x="90" y="0"/>
                  </a:moveTo>
                  <a:lnTo>
                    <a:pt x="0" y="112"/>
                  </a:lnTo>
                  <a:lnTo>
                    <a:pt x="8" y="120"/>
                  </a:lnTo>
                  <a:lnTo>
                    <a:pt x="98" y="6"/>
                  </a:lnTo>
                  <a:lnTo>
                    <a:pt x="9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6759" name="Freeform 528">
              <a:extLst>
                <a:ext uri="{FF2B5EF4-FFF2-40B4-BE49-F238E27FC236}">
                  <a16:creationId xmlns:a16="http://schemas.microsoft.com/office/drawing/2014/main" id="{27F2D312-AE1E-4FB9-8374-C17CFA37D614}"/>
                </a:ext>
              </a:extLst>
            </p:cNvPr>
            <p:cNvSpPr>
              <a:spLocks/>
            </p:cNvSpPr>
            <p:nvPr/>
          </p:nvSpPr>
          <p:spPr bwMode="auto">
            <a:xfrm>
              <a:off x="7200920" y="2221528"/>
              <a:ext cx="320134" cy="388040"/>
            </a:xfrm>
            <a:custGeom>
              <a:avLst/>
              <a:gdLst>
                <a:gd name="T0" fmla="*/ 91 w 99"/>
                <a:gd name="T1" fmla="*/ 0 h 120"/>
                <a:gd name="T2" fmla="*/ 0 w 99"/>
                <a:gd name="T3" fmla="*/ 115 h 120"/>
                <a:gd name="T4" fmla="*/ 8 w 99"/>
                <a:gd name="T5" fmla="*/ 120 h 120"/>
                <a:gd name="T6" fmla="*/ 99 w 99"/>
                <a:gd name="T7" fmla="*/ 8 h 120"/>
                <a:gd name="T8" fmla="*/ 91 w 99"/>
                <a:gd name="T9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120">
                  <a:moveTo>
                    <a:pt x="91" y="0"/>
                  </a:moveTo>
                  <a:lnTo>
                    <a:pt x="0" y="115"/>
                  </a:lnTo>
                  <a:lnTo>
                    <a:pt x="8" y="120"/>
                  </a:lnTo>
                  <a:lnTo>
                    <a:pt x="99" y="8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597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6760" name="Freeform 529">
              <a:extLst>
                <a:ext uri="{FF2B5EF4-FFF2-40B4-BE49-F238E27FC236}">
                  <a16:creationId xmlns:a16="http://schemas.microsoft.com/office/drawing/2014/main" id="{7315514D-4F54-4571-B10B-63E3C8A4720F}"/>
                </a:ext>
              </a:extLst>
            </p:cNvPr>
            <p:cNvSpPr>
              <a:spLocks/>
            </p:cNvSpPr>
            <p:nvPr/>
          </p:nvSpPr>
          <p:spPr bwMode="auto">
            <a:xfrm>
              <a:off x="7200920" y="2221528"/>
              <a:ext cx="320134" cy="388040"/>
            </a:xfrm>
            <a:custGeom>
              <a:avLst/>
              <a:gdLst>
                <a:gd name="T0" fmla="*/ 91 w 99"/>
                <a:gd name="T1" fmla="*/ 0 h 120"/>
                <a:gd name="T2" fmla="*/ 0 w 99"/>
                <a:gd name="T3" fmla="*/ 115 h 120"/>
                <a:gd name="T4" fmla="*/ 8 w 99"/>
                <a:gd name="T5" fmla="*/ 120 h 120"/>
                <a:gd name="T6" fmla="*/ 99 w 99"/>
                <a:gd name="T7" fmla="*/ 8 h 120"/>
                <a:gd name="T8" fmla="*/ 91 w 99"/>
                <a:gd name="T9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120">
                  <a:moveTo>
                    <a:pt x="91" y="0"/>
                  </a:moveTo>
                  <a:lnTo>
                    <a:pt x="0" y="115"/>
                  </a:lnTo>
                  <a:lnTo>
                    <a:pt x="8" y="120"/>
                  </a:lnTo>
                  <a:lnTo>
                    <a:pt x="99" y="8"/>
                  </a:lnTo>
                  <a:lnTo>
                    <a:pt x="9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6761" name="Freeform 530">
              <a:extLst>
                <a:ext uri="{FF2B5EF4-FFF2-40B4-BE49-F238E27FC236}">
                  <a16:creationId xmlns:a16="http://schemas.microsoft.com/office/drawing/2014/main" id="{516D2519-19B9-4A52-8B66-A6DD1F28B9CF}"/>
                </a:ext>
              </a:extLst>
            </p:cNvPr>
            <p:cNvSpPr>
              <a:spLocks/>
            </p:cNvSpPr>
            <p:nvPr/>
          </p:nvSpPr>
          <p:spPr bwMode="auto">
            <a:xfrm>
              <a:off x="7242956" y="2257098"/>
              <a:ext cx="313666" cy="388040"/>
            </a:xfrm>
            <a:custGeom>
              <a:avLst/>
              <a:gdLst>
                <a:gd name="T0" fmla="*/ 89 w 97"/>
                <a:gd name="T1" fmla="*/ 0 h 120"/>
                <a:gd name="T2" fmla="*/ 0 w 97"/>
                <a:gd name="T3" fmla="*/ 114 h 120"/>
                <a:gd name="T4" fmla="*/ 8 w 97"/>
                <a:gd name="T5" fmla="*/ 120 h 120"/>
                <a:gd name="T6" fmla="*/ 97 w 97"/>
                <a:gd name="T7" fmla="*/ 5 h 120"/>
                <a:gd name="T8" fmla="*/ 89 w 97"/>
                <a:gd name="T9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120">
                  <a:moveTo>
                    <a:pt x="89" y="0"/>
                  </a:moveTo>
                  <a:lnTo>
                    <a:pt x="0" y="114"/>
                  </a:lnTo>
                  <a:lnTo>
                    <a:pt x="8" y="120"/>
                  </a:lnTo>
                  <a:lnTo>
                    <a:pt x="97" y="5"/>
                  </a:lnTo>
                  <a:lnTo>
                    <a:pt x="89" y="0"/>
                  </a:lnTo>
                  <a:close/>
                </a:path>
              </a:pathLst>
            </a:custGeom>
            <a:solidFill>
              <a:srgbClr val="597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6762" name="Freeform 531">
              <a:extLst>
                <a:ext uri="{FF2B5EF4-FFF2-40B4-BE49-F238E27FC236}">
                  <a16:creationId xmlns:a16="http://schemas.microsoft.com/office/drawing/2014/main" id="{A1BB4C29-6496-4C98-AD1F-53EB17289700}"/>
                </a:ext>
              </a:extLst>
            </p:cNvPr>
            <p:cNvSpPr>
              <a:spLocks/>
            </p:cNvSpPr>
            <p:nvPr/>
          </p:nvSpPr>
          <p:spPr bwMode="auto">
            <a:xfrm>
              <a:off x="7242956" y="2257098"/>
              <a:ext cx="313666" cy="388040"/>
            </a:xfrm>
            <a:custGeom>
              <a:avLst/>
              <a:gdLst>
                <a:gd name="T0" fmla="*/ 89 w 97"/>
                <a:gd name="T1" fmla="*/ 0 h 120"/>
                <a:gd name="T2" fmla="*/ 0 w 97"/>
                <a:gd name="T3" fmla="*/ 114 h 120"/>
                <a:gd name="T4" fmla="*/ 8 w 97"/>
                <a:gd name="T5" fmla="*/ 120 h 120"/>
                <a:gd name="T6" fmla="*/ 97 w 97"/>
                <a:gd name="T7" fmla="*/ 5 h 120"/>
                <a:gd name="T8" fmla="*/ 89 w 97"/>
                <a:gd name="T9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120">
                  <a:moveTo>
                    <a:pt x="89" y="0"/>
                  </a:moveTo>
                  <a:lnTo>
                    <a:pt x="0" y="114"/>
                  </a:lnTo>
                  <a:lnTo>
                    <a:pt x="8" y="120"/>
                  </a:lnTo>
                  <a:lnTo>
                    <a:pt x="97" y="5"/>
                  </a:lnTo>
                  <a:lnTo>
                    <a:pt x="8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6763" name="Freeform 532">
              <a:extLst>
                <a:ext uri="{FF2B5EF4-FFF2-40B4-BE49-F238E27FC236}">
                  <a16:creationId xmlns:a16="http://schemas.microsoft.com/office/drawing/2014/main" id="{A586C5EE-D94A-4FE5-B7E6-E482534B5490}"/>
                </a:ext>
              </a:extLst>
            </p:cNvPr>
            <p:cNvSpPr>
              <a:spLocks/>
            </p:cNvSpPr>
            <p:nvPr/>
          </p:nvSpPr>
          <p:spPr bwMode="auto">
            <a:xfrm>
              <a:off x="7320564" y="2315304"/>
              <a:ext cx="320134" cy="388040"/>
            </a:xfrm>
            <a:custGeom>
              <a:avLst/>
              <a:gdLst>
                <a:gd name="T0" fmla="*/ 91 w 99"/>
                <a:gd name="T1" fmla="*/ 0 h 120"/>
                <a:gd name="T2" fmla="*/ 0 w 99"/>
                <a:gd name="T3" fmla="*/ 115 h 120"/>
                <a:gd name="T4" fmla="*/ 8 w 99"/>
                <a:gd name="T5" fmla="*/ 120 h 120"/>
                <a:gd name="T6" fmla="*/ 99 w 99"/>
                <a:gd name="T7" fmla="*/ 8 h 120"/>
                <a:gd name="T8" fmla="*/ 91 w 99"/>
                <a:gd name="T9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120">
                  <a:moveTo>
                    <a:pt x="91" y="0"/>
                  </a:moveTo>
                  <a:lnTo>
                    <a:pt x="0" y="115"/>
                  </a:lnTo>
                  <a:lnTo>
                    <a:pt x="8" y="120"/>
                  </a:lnTo>
                  <a:lnTo>
                    <a:pt x="99" y="8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597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6764" name="Freeform 533">
              <a:extLst>
                <a:ext uri="{FF2B5EF4-FFF2-40B4-BE49-F238E27FC236}">
                  <a16:creationId xmlns:a16="http://schemas.microsoft.com/office/drawing/2014/main" id="{2B0A6877-921B-4738-92FC-4F3FAB0F9310}"/>
                </a:ext>
              </a:extLst>
            </p:cNvPr>
            <p:cNvSpPr>
              <a:spLocks/>
            </p:cNvSpPr>
            <p:nvPr/>
          </p:nvSpPr>
          <p:spPr bwMode="auto">
            <a:xfrm>
              <a:off x="7320564" y="2315304"/>
              <a:ext cx="320134" cy="388040"/>
            </a:xfrm>
            <a:custGeom>
              <a:avLst/>
              <a:gdLst>
                <a:gd name="T0" fmla="*/ 91 w 99"/>
                <a:gd name="T1" fmla="*/ 0 h 120"/>
                <a:gd name="T2" fmla="*/ 0 w 99"/>
                <a:gd name="T3" fmla="*/ 115 h 120"/>
                <a:gd name="T4" fmla="*/ 8 w 99"/>
                <a:gd name="T5" fmla="*/ 120 h 120"/>
                <a:gd name="T6" fmla="*/ 99 w 99"/>
                <a:gd name="T7" fmla="*/ 8 h 120"/>
                <a:gd name="T8" fmla="*/ 91 w 99"/>
                <a:gd name="T9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120">
                  <a:moveTo>
                    <a:pt x="91" y="0"/>
                  </a:moveTo>
                  <a:lnTo>
                    <a:pt x="0" y="115"/>
                  </a:lnTo>
                  <a:lnTo>
                    <a:pt x="8" y="120"/>
                  </a:lnTo>
                  <a:lnTo>
                    <a:pt x="99" y="8"/>
                  </a:lnTo>
                  <a:lnTo>
                    <a:pt x="9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6765" name="Freeform 534">
              <a:extLst>
                <a:ext uri="{FF2B5EF4-FFF2-40B4-BE49-F238E27FC236}">
                  <a16:creationId xmlns:a16="http://schemas.microsoft.com/office/drawing/2014/main" id="{6FB4A200-9936-4EE0-A6A2-2732DAC77166}"/>
                </a:ext>
              </a:extLst>
            </p:cNvPr>
            <p:cNvSpPr>
              <a:spLocks/>
            </p:cNvSpPr>
            <p:nvPr/>
          </p:nvSpPr>
          <p:spPr bwMode="auto">
            <a:xfrm>
              <a:off x="7365836" y="2350875"/>
              <a:ext cx="336301" cy="404209"/>
            </a:xfrm>
            <a:custGeom>
              <a:avLst/>
              <a:gdLst>
                <a:gd name="T0" fmla="*/ 88 w 104"/>
                <a:gd name="T1" fmla="*/ 0 h 125"/>
                <a:gd name="T2" fmla="*/ 0 w 104"/>
                <a:gd name="T3" fmla="*/ 115 h 125"/>
                <a:gd name="T4" fmla="*/ 13 w 104"/>
                <a:gd name="T5" fmla="*/ 125 h 125"/>
                <a:gd name="T6" fmla="*/ 104 w 104"/>
                <a:gd name="T7" fmla="*/ 13 h 125"/>
                <a:gd name="T8" fmla="*/ 88 w 104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25">
                  <a:moveTo>
                    <a:pt x="88" y="0"/>
                  </a:moveTo>
                  <a:lnTo>
                    <a:pt x="0" y="115"/>
                  </a:lnTo>
                  <a:lnTo>
                    <a:pt x="13" y="125"/>
                  </a:lnTo>
                  <a:lnTo>
                    <a:pt x="104" y="13"/>
                  </a:lnTo>
                  <a:lnTo>
                    <a:pt x="88" y="0"/>
                  </a:lnTo>
                  <a:close/>
                </a:path>
              </a:pathLst>
            </a:custGeom>
            <a:solidFill>
              <a:srgbClr val="597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6766" name="Freeform 535">
              <a:extLst>
                <a:ext uri="{FF2B5EF4-FFF2-40B4-BE49-F238E27FC236}">
                  <a16:creationId xmlns:a16="http://schemas.microsoft.com/office/drawing/2014/main" id="{BCC84E27-E462-49CA-949E-B501A3197B3F}"/>
                </a:ext>
              </a:extLst>
            </p:cNvPr>
            <p:cNvSpPr>
              <a:spLocks/>
            </p:cNvSpPr>
            <p:nvPr/>
          </p:nvSpPr>
          <p:spPr bwMode="auto">
            <a:xfrm>
              <a:off x="7365836" y="2350875"/>
              <a:ext cx="336301" cy="404209"/>
            </a:xfrm>
            <a:custGeom>
              <a:avLst/>
              <a:gdLst>
                <a:gd name="T0" fmla="*/ 88 w 104"/>
                <a:gd name="T1" fmla="*/ 0 h 125"/>
                <a:gd name="T2" fmla="*/ 0 w 104"/>
                <a:gd name="T3" fmla="*/ 115 h 125"/>
                <a:gd name="T4" fmla="*/ 13 w 104"/>
                <a:gd name="T5" fmla="*/ 125 h 125"/>
                <a:gd name="T6" fmla="*/ 104 w 104"/>
                <a:gd name="T7" fmla="*/ 13 h 125"/>
                <a:gd name="T8" fmla="*/ 88 w 104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25">
                  <a:moveTo>
                    <a:pt x="88" y="0"/>
                  </a:moveTo>
                  <a:lnTo>
                    <a:pt x="0" y="115"/>
                  </a:lnTo>
                  <a:lnTo>
                    <a:pt x="13" y="125"/>
                  </a:lnTo>
                  <a:lnTo>
                    <a:pt x="104" y="13"/>
                  </a:lnTo>
                  <a:lnTo>
                    <a:pt x="8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6767" name="Freeform 536">
              <a:extLst>
                <a:ext uri="{FF2B5EF4-FFF2-40B4-BE49-F238E27FC236}">
                  <a16:creationId xmlns:a16="http://schemas.microsoft.com/office/drawing/2014/main" id="{BB43A93C-3BC3-4F08-9E1D-FCF6C781764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87011" y="1936966"/>
              <a:ext cx="397742" cy="475350"/>
            </a:xfrm>
            <a:custGeom>
              <a:avLst/>
              <a:gdLst>
                <a:gd name="T0" fmla="*/ 107 w 123"/>
                <a:gd name="T1" fmla="*/ 0 h 147"/>
                <a:gd name="T2" fmla="*/ 0 w 123"/>
                <a:gd name="T3" fmla="*/ 136 h 147"/>
                <a:gd name="T4" fmla="*/ 16 w 123"/>
                <a:gd name="T5" fmla="*/ 147 h 147"/>
                <a:gd name="T6" fmla="*/ 123 w 123"/>
                <a:gd name="T7" fmla="*/ 14 h 147"/>
                <a:gd name="T8" fmla="*/ 107 w 123"/>
                <a:gd name="T9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147">
                  <a:moveTo>
                    <a:pt x="107" y="0"/>
                  </a:moveTo>
                  <a:lnTo>
                    <a:pt x="0" y="136"/>
                  </a:lnTo>
                  <a:lnTo>
                    <a:pt x="16" y="147"/>
                  </a:lnTo>
                  <a:lnTo>
                    <a:pt x="123" y="14"/>
                  </a:lnTo>
                  <a:lnTo>
                    <a:pt x="107" y="0"/>
                  </a:lnTo>
                  <a:close/>
                </a:path>
              </a:pathLst>
            </a:custGeom>
            <a:solidFill>
              <a:srgbClr val="597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6768" name="Freeform 537">
              <a:extLst>
                <a:ext uri="{FF2B5EF4-FFF2-40B4-BE49-F238E27FC236}">
                  <a16:creationId xmlns:a16="http://schemas.microsoft.com/office/drawing/2014/main" id="{6AF4A00A-95D7-4878-A0E8-F4B649B63761}"/>
                </a:ext>
              </a:extLst>
            </p:cNvPr>
            <p:cNvSpPr>
              <a:spLocks/>
            </p:cNvSpPr>
            <p:nvPr/>
          </p:nvSpPr>
          <p:spPr bwMode="auto">
            <a:xfrm>
              <a:off x="6787011" y="1936966"/>
              <a:ext cx="397742" cy="475350"/>
            </a:xfrm>
            <a:custGeom>
              <a:avLst/>
              <a:gdLst>
                <a:gd name="T0" fmla="*/ 107 w 123"/>
                <a:gd name="T1" fmla="*/ 0 h 147"/>
                <a:gd name="T2" fmla="*/ 0 w 123"/>
                <a:gd name="T3" fmla="*/ 136 h 147"/>
                <a:gd name="T4" fmla="*/ 16 w 123"/>
                <a:gd name="T5" fmla="*/ 147 h 147"/>
                <a:gd name="T6" fmla="*/ 123 w 123"/>
                <a:gd name="T7" fmla="*/ 14 h 147"/>
                <a:gd name="T8" fmla="*/ 107 w 123"/>
                <a:gd name="T9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147">
                  <a:moveTo>
                    <a:pt x="107" y="0"/>
                  </a:moveTo>
                  <a:lnTo>
                    <a:pt x="0" y="136"/>
                  </a:lnTo>
                  <a:lnTo>
                    <a:pt x="16" y="147"/>
                  </a:lnTo>
                  <a:lnTo>
                    <a:pt x="123" y="14"/>
                  </a:lnTo>
                  <a:lnTo>
                    <a:pt x="10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</p:grpSp>
      <p:sp>
        <p:nvSpPr>
          <p:cNvPr id="110" name="TextBox 109">
            <a:extLst>
              <a:ext uri="{FF2B5EF4-FFF2-40B4-BE49-F238E27FC236}">
                <a16:creationId xmlns:a16="http://schemas.microsoft.com/office/drawing/2014/main" id="{A99AB2B9-ADAB-4B28-9F64-218B9DA5F066}"/>
              </a:ext>
            </a:extLst>
          </p:cNvPr>
          <p:cNvSpPr txBox="1"/>
          <p:nvPr/>
        </p:nvSpPr>
        <p:spPr>
          <a:xfrm>
            <a:off x="3827458" y="1881064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i="1" dirty="0" err="1">
                <a:solidFill>
                  <a:schemeClr val="bg1"/>
                </a:solidFill>
              </a:rPr>
              <a:t>Aliquam</a:t>
            </a:r>
            <a:r>
              <a:rPr lang="en-IN" sz="2000" b="1" i="1" dirty="0">
                <a:solidFill>
                  <a:schemeClr val="bg1"/>
                </a:solidFill>
              </a:rPr>
              <a:t> et </a:t>
            </a:r>
            <a:r>
              <a:rPr lang="en-IN" sz="2000" b="1" i="1" dirty="0" err="1">
                <a:solidFill>
                  <a:schemeClr val="bg1"/>
                </a:solidFill>
              </a:rPr>
              <a:t>auctor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enim</a:t>
            </a:r>
            <a:r>
              <a:rPr lang="en-IN" sz="2000" b="1" i="1" dirty="0">
                <a:solidFill>
                  <a:schemeClr val="bg1"/>
                </a:solidFill>
              </a:rPr>
              <a:t>. </a:t>
            </a:r>
            <a:r>
              <a:rPr lang="en-IN" sz="2000" b="1" i="1" dirty="0" err="1">
                <a:solidFill>
                  <a:schemeClr val="bg1"/>
                </a:solidFill>
              </a:rPr>
              <a:t>Phasellus</a:t>
            </a:r>
            <a:r>
              <a:rPr lang="en-IN" sz="2000" b="1" i="1" dirty="0">
                <a:solidFill>
                  <a:schemeClr val="bg1"/>
                </a:solidFill>
              </a:rPr>
              <a:t> porta </a:t>
            </a:r>
            <a:r>
              <a:rPr lang="en-IN" sz="2000" b="1" i="1" dirty="0" err="1">
                <a:solidFill>
                  <a:schemeClr val="bg1"/>
                </a:solidFill>
              </a:rPr>
              <a:t>ornare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felis</a:t>
            </a:r>
            <a:endParaRPr lang="en-IN" sz="2000" b="1" i="1" dirty="0">
              <a:solidFill>
                <a:schemeClr val="bg1"/>
              </a:solidFill>
            </a:endParaRP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CF5707DF-CBD6-472E-B466-1EB5949F4165}"/>
              </a:ext>
            </a:extLst>
          </p:cNvPr>
          <p:cNvSpPr txBox="1"/>
          <p:nvPr/>
        </p:nvSpPr>
        <p:spPr>
          <a:xfrm>
            <a:off x="241792" y="2745725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i="1" dirty="0" err="1">
                <a:solidFill>
                  <a:schemeClr val="bg1"/>
                </a:solidFill>
              </a:rPr>
              <a:t>Aliquam</a:t>
            </a:r>
            <a:r>
              <a:rPr lang="en-IN" sz="2000" b="1" i="1" dirty="0">
                <a:solidFill>
                  <a:schemeClr val="bg1"/>
                </a:solidFill>
              </a:rPr>
              <a:t> et </a:t>
            </a:r>
            <a:r>
              <a:rPr lang="en-IN" sz="2000" b="1" i="1" dirty="0" err="1">
                <a:solidFill>
                  <a:schemeClr val="bg1"/>
                </a:solidFill>
              </a:rPr>
              <a:t>auctor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enim</a:t>
            </a:r>
            <a:r>
              <a:rPr lang="en-IN" sz="2000" b="1" i="1" dirty="0">
                <a:solidFill>
                  <a:schemeClr val="bg1"/>
                </a:solidFill>
              </a:rPr>
              <a:t>. </a:t>
            </a:r>
            <a:r>
              <a:rPr lang="en-IN" sz="2000" b="1" i="1" dirty="0" err="1">
                <a:solidFill>
                  <a:schemeClr val="bg1"/>
                </a:solidFill>
              </a:rPr>
              <a:t>Phasellus</a:t>
            </a:r>
            <a:r>
              <a:rPr lang="en-IN" sz="2000" b="1" i="1" dirty="0">
                <a:solidFill>
                  <a:schemeClr val="bg1"/>
                </a:solidFill>
              </a:rPr>
              <a:t> porta </a:t>
            </a:r>
            <a:r>
              <a:rPr lang="en-IN" sz="2000" b="1" i="1" dirty="0" err="1">
                <a:solidFill>
                  <a:schemeClr val="bg1"/>
                </a:solidFill>
              </a:rPr>
              <a:t>ornare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felis</a:t>
            </a:r>
            <a:endParaRPr lang="en-IN" sz="2000" b="1" i="1" dirty="0">
              <a:solidFill>
                <a:schemeClr val="bg1"/>
              </a:solidFill>
            </a:endParaRP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8631FDD2-EFB0-4FA9-8FA8-4B7A16D712EE}"/>
              </a:ext>
            </a:extLst>
          </p:cNvPr>
          <p:cNvSpPr txBox="1"/>
          <p:nvPr/>
        </p:nvSpPr>
        <p:spPr>
          <a:xfrm>
            <a:off x="7806972" y="2745725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i="1" dirty="0" err="1">
                <a:solidFill>
                  <a:schemeClr val="bg1"/>
                </a:solidFill>
              </a:rPr>
              <a:t>Aliquam</a:t>
            </a:r>
            <a:r>
              <a:rPr lang="en-IN" sz="2000" b="1" i="1" dirty="0">
                <a:solidFill>
                  <a:schemeClr val="bg1"/>
                </a:solidFill>
              </a:rPr>
              <a:t> et </a:t>
            </a:r>
            <a:r>
              <a:rPr lang="en-IN" sz="2000" b="1" i="1" dirty="0" err="1">
                <a:solidFill>
                  <a:schemeClr val="bg1"/>
                </a:solidFill>
              </a:rPr>
              <a:t>auctor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enim</a:t>
            </a:r>
            <a:r>
              <a:rPr lang="en-IN" sz="2000" b="1" i="1" dirty="0">
                <a:solidFill>
                  <a:schemeClr val="bg1"/>
                </a:solidFill>
              </a:rPr>
              <a:t>. </a:t>
            </a:r>
            <a:r>
              <a:rPr lang="en-IN" sz="2000" b="1" i="1" dirty="0" err="1">
                <a:solidFill>
                  <a:schemeClr val="bg1"/>
                </a:solidFill>
              </a:rPr>
              <a:t>Phasellus</a:t>
            </a:r>
            <a:r>
              <a:rPr lang="en-IN" sz="2000" b="1" i="1" dirty="0">
                <a:solidFill>
                  <a:schemeClr val="bg1"/>
                </a:solidFill>
              </a:rPr>
              <a:t> porta </a:t>
            </a:r>
            <a:r>
              <a:rPr lang="en-IN" sz="2000" b="1" i="1" dirty="0" err="1">
                <a:solidFill>
                  <a:schemeClr val="bg1"/>
                </a:solidFill>
              </a:rPr>
              <a:t>ornare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felis</a:t>
            </a:r>
            <a:endParaRPr lang="en-IN" sz="2000" b="1" i="1" dirty="0">
              <a:solidFill>
                <a:schemeClr val="bg1"/>
              </a:solidFill>
            </a:endParaRP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3EC0120C-0379-487C-A428-3294A5B2C540}"/>
              </a:ext>
            </a:extLst>
          </p:cNvPr>
          <p:cNvSpPr txBox="1"/>
          <p:nvPr/>
        </p:nvSpPr>
        <p:spPr>
          <a:xfrm>
            <a:off x="4547314" y="516595"/>
            <a:ext cx="30973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b="1" dirty="0">
                <a:solidFill>
                  <a:schemeClr val="bg1"/>
                </a:solidFill>
              </a:rPr>
              <a:t>LOREM IPSUM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FF6D2A6-A43E-45E5-94E9-1E50D6616C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8938" y="3552618"/>
            <a:ext cx="2792210" cy="300558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596B41B-C2FB-4F8B-9BDE-FF0D03BE8B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78952" y="3705658"/>
            <a:ext cx="2310584" cy="2139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890297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BAE9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E0F6F7D-57E3-4AE8-8545-BFC4BA1FA6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5243" y="999236"/>
            <a:ext cx="7626757" cy="5858764"/>
          </a:xfrm>
          <a:prstGeom prst="rect">
            <a:avLst/>
          </a:prstGeom>
        </p:spPr>
      </p:pic>
      <p:sp>
        <p:nvSpPr>
          <p:cNvPr id="3652" name="TextBox 3651">
            <a:extLst>
              <a:ext uri="{FF2B5EF4-FFF2-40B4-BE49-F238E27FC236}">
                <a16:creationId xmlns:a16="http://schemas.microsoft.com/office/drawing/2014/main" id="{5793E3FF-22CF-4FBA-BA2E-BCA30E3215AB}"/>
              </a:ext>
            </a:extLst>
          </p:cNvPr>
          <p:cNvSpPr txBox="1"/>
          <p:nvPr/>
        </p:nvSpPr>
        <p:spPr>
          <a:xfrm>
            <a:off x="705722" y="4344169"/>
            <a:ext cx="36567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IN" sz="2000" dirty="0" err="1">
                <a:solidFill>
                  <a:schemeClr val="bg1"/>
                </a:solidFill>
              </a:rPr>
              <a:t>Aliquam</a:t>
            </a:r>
            <a:r>
              <a:rPr lang="en-IN" sz="2000" dirty="0">
                <a:solidFill>
                  <a:schemeClr val="bg1"/>
                </a:solidFill>
              </a:rPr>
              <a:t> et </a:t>
            </a:r>
            <a:r>
              <a:rPr lang="en-IN" sz="2000" dirty="0" err="1">
                <a:solidFill>
                  <a:schemeClr val="bg1"/>
                </a:solidFill>
              </a:rPr>
              <a:t>auctor</a:t>
            </a:r>
            <a:r>
              <a:rPr lang="en-IN" sz="2000" dirty="0">
                <a:solidFill>
                  <a:schemeClr val="bg1"/>
                </a:solidFill>
              </a:rPr>
              <a:t> </a:t>
            </a:r>
            <a:r>
              <a:rPr lang="en-IN" sz="2000" dirty="0" err="1">
                <a:solidFill>
                  <a:schemeClr val="bg1"/>
                </a:solidFill>
              </a:rPr>
              <a:t>enim</a:t>
            </a:r>
            <a:r>
              <a:rPr lang="en-IN" sz="2000" dirty="0">
                <a:solidFill>
                  <a:schemeClr val="bg1"/>
                </a:solidFill>
              </a:rPr>
              <a:t>. </a:t>
            </a:r>
            <a:r>
              <a:rPr lang="en-IN" sz="2000" dirty="0" err="1">
                <a:solidFill>
                  <a:schemeClr val="bg1"/>
                </a:solidFill>
              </a:rPr>
              <a:t>Phasellus</a:t>
            </a:r>
            <a:r>
              <a:rPr lang="en-IN" sz="2000" dirty="0">
                <a:solidFill>
                  <a:schemeClr val="bg1"/>
                </a:solidFill>
              </a:rPr>
              <a:t> porta </a:t>
            </a:r>
            <a:r>
              <a:rPr lang="en-IN" sz="2000" dirty="0" err="1">
                <a:solidFill>
                  <a:schemeClr val="bg1"/>
                </a:solidFill>
              </a:rPr>
              <a:t>ornare</a:t>
            </a:r>
            <a:r>
              <a:rPr lang="en-IN" sz="2000" dirty="0">
                <a:solidFill>
                  <a:schemeClr val="bg1"/>
                </a:solidFill>
              </a:rPr>
              <a:t> </a:t>
            </a:r>
            <a:r>
              <a:rPr lang="en-IN" sz="2000" dirty="0" err="1">
                <a:solidFill>
                  <a:schemeClr val="bg1"/>
                </a:solidFill>
              </a:rPr>
              <a:t>felis</a:t>
            </a:r>
            <a:endParaRPr lang="en-IN" sz="2000" dirty="0">
              <a:solidFill>
                <a:schemeClr val="bg1"/>
              </a:solidFill>
            </a:endParaRPr>
          </a:p>
        </p:txBody>
      </p:sp>
      <p:sp>
        <p:nvSpPr>
          <p:cNvPr id="3653" name="TextBox 3652">
            <a:extLst>
              <a:ext uri="{FF2B5EF4-FFF2-40B4-BE49-F238E27FC236}">
                <a16:creationId xmlns:a16="http://schemas.microsoft.com/office/drawing/2014/main" id="{EC236FDB-1BB1-4FC8-AAEA-F14BA475E896}"/>
              </a:ext>
            </a:extLst>
          </p:cNvPr>
          <p:cNvSpPr txBox="1"/>
          <p:nvPr/>
        </p:nvSpPr>
        <p:spPr>
          <a:xfrm>
            <a:off x="705722" y="1803620"/>
            <a:ext cx="36567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IN" sz="2000" dirty="0" err="1">
                <a:solidFill>
                  <a:schemeClr val="bg1"/>
                </a:solidFill>
              </a:rPr>
              <a:t>Aliquam</a:t>
            </a:r>
            <a:r>
              <a:rPr lang="en-IN" sz="2000" dirty="0">
                <a:solidFill>
                  <a:schemeClr val="bg1"/>
                </a:solidFill>
              </a:rPr>
              <a:t> et </a:t>
            </a:r>
            <a:r>
              <a:rPr lang="en-IN" sz="2000" dirty="0" err="1">
                <a:solidFill>
                  <a:schemeClr val="bg1"/>
                </a:solidFill>
              </a:rPr>
              <a:t>auctor</a:t>
            </a:r>
            <a:r>
              <a:rPr lang="en-IN" sz="2000" dirty="0">
                <a:solidFill>
                  <a:schemeClr val="bg1"/>
                </a:solidFill>
              </a:rPr>
              <a:t> </a:t>
            </a:r>
            <a:r>
              <a:rPr lang="en-IN" sz="2000" dirty="0" err="1">
                <a:solidFill>
                  <a:schemeClr val="bg1"/>
                </a:solidFill>
              </a:rPr>
              <a:t>enim</a:t>
            </a:r>
            <a:r>
              <a:rPr lang="en-IN" sz="2000" dirty="0">
                <a:solidFill>
                  <a:schemeClr val="bg1"/>
                </a:solidFill>
              </a:rPr>
              <a:t>. </a:t>
            </a:r>
            <a:r>
              <a:rPr lang="en-IN" sz="2000" dirty="0" err="1">
                <a:solidFill>
                  <a:schemeClr val="bg1"/>
                </a:solidFill>
              </a:rPr>
              <a:t>Phasellus</a:t>
            </a:r>
            <a:r>
              <a:rPr lang="en-IN" sz="2000" dirty="0">
                <a:solidFill>
                  <a:schemeClr val="bg1"/>
                </a:solidFill>
              </a:rPr>
              <a:t> porta </a:t>
            </a:r>
            <a:r>
              <a:rPr lang="en-IN" sz="2000" dirty="0" err="1">
                <a:solidFill>
                  <a:schemeClr val="bg1"/>
                </a:solidFill>
              </a:rPr>
              <a:t>ornare</a:t>
            </a:r>
            <a:r>
              <a:rPr lang="en-IN" sz="2000" dirty="0">
                <a:solidFill>
                  <a:schemeClr val="bg1"/>
                </a:solidFill>
              </a:rPr>
              <a:t> </a:t>
            </a:r>
            <a:r>
              <a:rPr lang="en-IN" sz="2000" dirty="0" err="1">
                <a:solidFill>
                  <a:schemeClr val="bg1"/>
                </a:solidFill>
              </a:rPr>
              <a:t>felis</a:t>
            </a:r>
            <a:endParaRPr lang="en-IN" sz="2000" dirty="0">
              <a:solidFill>
                <a:schemeClr val="bg1"/>
              </a:solidFill>
            </a:endParaRPr>
          </a:p>
        </p:txBody>
      </p:sp>
      <p:sp>
        <p:nvSpPr>
          <p:cNvPr id="3654" name="TextBox 3653">
            <a:extLst>
              <a:ext uri="{FF2B5EF4-FFF2-40B4-BE49-F238E27FC236}">
                <a16:creationId xmlns:a16="http://schemas.microsoft.com/office/drawing/2014/main" id="{F5BD93C5-9AF9-4C9E-A79E-6F063225DD35}"/>
              </a:ext>
            </a:extLst>
          </p:cNvPr>
          <p:cNvSpPr txBox="1"/>
          <p:nvPr/>
        </p:nvSpPr>
        <p:spPr>
          <a:xfrm>
            <a:off x="705722" y="3073894"/>
            <a:ext cx="36567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IN" sz="2000" dirty="0" err="1">
                <a:solidFill>
                  <a:schemeClr val="bg1"/>
                </a:solidFill>
              </a:rPr>
              <a:t>Aliquam</a:t>
            </a:r>
            <a:r>
              <a:rPr lang="en-IN" sz="2000" dirty="0">
                <a:solidFill>
                  <a:schemeClr val="bg1"/>
                </a:solidFill>
              </a:rPr>
              <a:t> et </a:t>
            </a:r>
            <a:r>
              <a:rPr lang="en-IN" sz="2000" dirty="0" err="1">
                <a:solidFill>
                  <a:schemeClr val="bg1"/>
                </a:solidFill>
              </a:rPr>
              <a:t>auctor</a:t>
            </a:r>
            <a:r>
              <a:rPr lang="en-IN" sz="2000" dirty="0">
                <a:solidFill>
                  <a:schemeClr val="bg1"/>
                </a:solidFill>
              </a:rPr>
              <a:t> </a:t>
            </a:r>
            <a:r>
              <a:rPr lang="en-IN" sz="2000" dirty="0" err="1">
                <a:solidFill>
                  <a:schemeClr val="bg1"/>
                </a:solidFill>
              </a:rPr>
              <a:t>enim</a:t>
            </a:r>
            <a:r>
              <a:rPr lang="en-IN" sz="2000" dirty="0">
                <a:solidFill>
                  <a:schemeClr val="bg1"/>
                </a:solidFill>
              </a:rPr>
              <a:t>. </a:t>
            </a:r>
            <a:r>
              <a:rPr lang="en-IN" sz="2000" dirty="0" err="1">
                <a:solidFill>
                  <a:schemeClr val="bg1"/>
                </a:solidFill>
              </a:rPr>
              <a:t>Phasellus</a:t>
            </a:r>
            <a:r>
              <a:rPr lang="en-IN" sz="2000" dirty="0">
                <a:solidFill>
                  <a:schemeClr val="bg1"/>
                </a:solidFill>
              </a:rPr>
              <a:t> porta </a:t>
            </a:r>
            <a:r>
              <a:rPr lang="en-IN" sz="2000" dirty="0" err="1">
                <a:solidFill>
                  <a:schemeClr val="bg1"/>
                </a:solidFill>
              </a:rPr>
              <a:t>ornare</a:t>
            </a:r>
            <a:r>
              <a:rPr lang="en-IN" sz="2000" dirty="0">
                <a:solidFill>
                  <a:schemeClr val="bg1"/>
                </a:solidFill>
              </a:rPr>
              <a:t> </a:t>
            </a:r>
            <a:r>
              <a:rPr lang="en-IN" sz="2000" dirty="0" err="1">
                <a:solidFill>
                  <a:schemeClr val="bg1"/>
                </a:solidFill>
              </a:rPr>
              <a:t>felis</a:t>
            </a:r>
            <a:endParaRPr lang="en-IN" sz="2000" dirty="0">
              <a:solidFill>
                <a:schemeClr val="bg1"/>
              </a:solidFill>
            </a:endParaRPr>
          </a:p>
        </p:txBody>
      </p:sp>
      <p:sp>
        <p:nvSpPr>
          <p:cNvPr id="3655" name="TextBox 3654">
            <a:extLst>
              <a:ext uri="{FF2B5EF4-FFF2-40B4-BE49-F238E27FC236}">
                <a16:creationId xmlns:a16="http://schemas.microsoft.com/office/drawing/2014/main" id="{7710232A-9A20-47F0-BFFA-983958E9982E}"/>
              </a:ext>
            </a:extLst>
          </p:cNvPr>
          <p:cNvSpPr txBox="1"/>
          <p:nvPr/>
        </p:nvSpPr>
        <p:spPr>
          <a:xfrm>
            <a:off x="4547314" y="516595"/>
            <a:ext cx="30973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b="1" dirty="0">
                <a:solidFill>
                  <a:schemeClr val="bg1"/>
                </a:solidFill>
              </a:rPr>
              <a:t>LOREM IPSUM</a:t>
            </a:r>
          </a:p>
        </p:txBody>
      </p:sp>
      <p:sp>
        <p:nvSpPr>
          <p:cNvPr id="3998" name="TextBox 3997">
            <a:extLst>
              <a:ext uri="{FF2B5EF4-FFF2-40B4-BE49-F238E27FC236}">
                <a16:creationId xmlns:a16="http://schemas.microsoft.com/office/drawing/2014/main" id="{27B469D0-D91C-43A0-AE43-BA21C48409D3}"/>
              </a:ext>
            </a:extLst>
          </p:cNvPr>
          <p:cNvSpPr txBox="1"/>
          <p:nvPr/>
        </p:nvSpPr>
        <p:spPr>
          <a:xfrm>
            <a:off x="9125843" y="2212414"/>
            <a:ext cx="11386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000" dirty="0">
                <a:solidFill>
                  <a:schemeClr val="bg1"/>
                </a:solidFill>
              </a:rPr>
              <a:t>LOREM IPSUM</a:t>
            </a:r>
          </a:p>
        </p:txBody>
      </p:sp>
    </p:spTree>
    <p:extLst>
      <p:ext uri="{BB962C8B-B14F-4D97-AF65-F5344CB8AC3E}">
        <p14:creationId xmlns:p14="http://schemas.microsoft.com/office/powerpoint/2010/main" val="388501334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CBC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A61C9F7-95A5-4738-A59F-9BB5AB3846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35706"/>
            <a:ext cx="12192000" cy="6522294"/>
          </a:xfrm>
          <a:prstGeom prst="rect">
            <a:avLst/>
          </a:prstGeom>
        </p:spPr>
      </p:pic>
      <p:sp>
        <p:nvSpPr>
          <p:cNvPr id="933" name="TextBox 932">
            <a:extLst>
              <a:ext uri="{FF2B5EF4-FFF2-40B4-BE49-F238E27FC236}">
                <a16:creationId xmlns:a16="http://schemas.microsoft.com/office/drawing/2014/main" id="{8523C0BF-C2EB-43A2-9A45-452867E9CD8A}"/>
              </a:ext>
            </a:extLst>
          </p:cNvPr>
          <p:cNvSpPr txBox="1"/>
          <p:nvPr/>
        </p:nvSpPr>
        <p:spPr>
          <a:xfrm>
            <a:off x="4484955" y="328670"/>
            <a:ext cx="32220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b="1" dirty="0">
                <a:solidFill>
                  <a:schemeClr val="bg1"/>
                </a:solidFill>
              </a:rPr>
              <a:t>LOREM</a:t>
            </a:r>
            <a:r>
              <a:rPr lang="en-IN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IN" sz="3200" b="1" dirty="0">
                <a:solidFill>
                  <a:schemeClr val="bg1"/>
                </a:solidFill>
              </a:rPr>
              <a:t>IPSUM</a:t>
            </a:r>
          </a:p>
        </p:txBody>
      </p:sp>
      <p:sp>
        <p:nvSpPr>
          <p:cNvPr id="936" name="TextBox 935">
            <a:extLst>
              <a:ext uri="{FF2B5EF4-FFF2-40B4-BE49-F238E27FC236}">
                <a16:creationId xmlns:a16="http://schemas.microsoft.com/office/drawing/2014/main" id="{0CF26BBA-BD28-4698-A4F7-EDFAD75F69E5}"/>
              </a:ext>
            </a:extLst>
          </p:cNvPr>
          <p:cNvSpPr txBox="1"/>
          <p:nvPr/>
        </p:nvSpPr>
        <p:spPr>
          <a:xfrm>
            <a:off x="3982966" y="1121032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dirty="0" err="1">
                <a:solidFill>
                  <a:schemeClr val="bg1"/>
                </a:solidFill>
              </a:rPr>
              <a:t>Aliquam</a:t>
            </a:r>
            <a:r>
              <a:rPr lang="en-IN" sz="2000" b="1" dirty="0">
                <a:solidFill>
                  <a:schemeClr val="bg1"/>
                </a:solidFill>
              </a:rPr>
              <a:t> et </a:t>
            </a:r>
            <a:r>
              <a:rPr lang="en-IN" sz="2000" b="1" dirty="0" err="1">
                <a:solidFill>
                  <a:schemeClr val="bg1"/>
                </a:solidFill>
              </a:rPr>
              <a:t>auctor</a:t>
            </a:r>
            <a:r>
              <a:rPr lang="en-IN" sz="2000" b="1" dirty="0">
                <a:solidFill>
                  <a:schemeClr val="bg1"/>
                </a:solidFill>
              </a:rPr>
              <a:t> </a:t>
            </a:r>
            <a:r>
              <a:rPr lang="en-IN" sz="2000" b="1" dirty="0" err="1">
                <a:solidFill>
                  <a:schemeClr val="bg1"/>
                </a:solidFill>
              </a:rPr>
              <a:t>enim</a:t>
            </a:r>
            <a:r>
              <a:rPr lang="en-IN" sz="2000" b="1" dirty="0">
                <a:solidFill>
                  <a:schemeClr val="bg1"/>
                </a:solidFill>
              </a:rPr>
              <a:t>. </a:t>
            </a:r>
            <a:r>
              <a:rPr lang="en-IN" sz="2000" b="1" dirty="0" err="1">
                <a:solidFill>
                  <a:schemeClr val="bg1"/>
                </a:solidFill>
              </a:rPr>
              <a:t>Phasellus</a:t>
            </a:r>
            <a:r>
              <a:rPr lang="en-IN" sz="2000" b="1" dirty="0">
                <a:solidFill>
                  <a:schemeClr val="bg1"/>
                </a:solidFill>
              </a:rPr>
              <a:t> porta </a:t>
            </a:r>
            <a:r>
              <a:rPr lang="en-IN" sz="2000" b="1" dirty="0" err="1">
                <a:solidFill>
                  <a:schemeClr val="bg1"/>
                </a:solidFill>
              </a:rPr>
              <a:t>ornare</a:t>
            </a:r>
            <a:r>
              <a:rPr lang="en-IN" sz="2000" b="1" dirty="0">
                <a:solidFill>
                  <a:schemeClr val="bg1"/>
                </a:solidFill>
              </a:rPr>
              <a:t> </a:t>
            </a:r>
            <a:r>
              <a:rPr lang="en-IN" sz="2000" b="1" dirty="0" err="1">
                <a:solidFill>
                  <a:schemeClr val="bg1"/>
                </a:solidFill>
              </a:rPr>
              <a:t>felis</a:t>
            </a:r>
            <a:endParaRPr lang="en-IN" sz="2000" b="1" dirty="0">
              <a:solidFill>
                <a:schemeClr val="bg1"/>
              </a:solidFill>
            </a:endParaRPr>
          </a:p>
        </p:txBody>
      </p:sp>
      <p:sp>
        <p:nvSpPr>
          <p:cNvPr id="937" name="TextBox 936">
            <a:extLst>
              <a:ext uri="{FF2B5EF4-FFF2-40B4-BE49-F238E27FC236}">
                <a16:creationId xmlns:a16="http://schemas.microsoft.com/office/drawing/2014/main" id="{C337EB9F-3E49-4A68-9DDA-D656453BEADF}"/>
              </a:ext>
            </a:extLst>
          </p:cNvPr>
          <p:cNvSpPr txBox="1"/>
          <p:nvPr/>
        </p:nvSpPr>
        <p:spPr>
          <a:xfrm>
            <a:off x="-1384" y="1117581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dirty="0" err="1">
                <a:solidFill>
                  <a:schemeClr val="bg1"/>
                </a:solidFill>
              </a:rPr>
              <a:t>Aliquam</a:t>
            </a:r>
            <a:r>
              <a:rPr lang="en-IN" sz="2000" b="1" dirty="0">
                <a:solidFill>
                  <a:schemeClr val="bg1"/>
                </a:solidFill>
              </a:rPr>
              <a:t> et </a:t>
            </a:r>
            <a:r>
              <a:rPr lang="en-IN" sz="2000" b="1" dirty="0" err="1">
                <a:solidFill>
                  <a:schemeClr val="bg1"/>
                </a:solidFill>
              </a:rPr>
              <a:t>auctor</a:t>
            </a:r>
            <a:r>
              <a:rPr lang="en-IN" sz="2000" b="1" dirty="0">
                <a:solidFill>
                  <a:schemeClr val="bg1"/>
                </a:solidFill>
              </a:rPr>
              <a:t> </a:t>
            </a:r>
            <a:r>
              <a:rPr lang="en-IN" sz="2000" b="1" dirty="0" err="1">
                <a:solidFill>
                  <a:schemeClr val="bg1"/>
                </a:solidFill>
              </a:rPr>
              <a:t>enim</a:t>
            </a:r>
            <a:r>
              <a:rPr lang="en-IN" sz="2000" b="1" dirty="0">
                <a:solidFill>
                  <a:schemeClr val="bg1"/>
                </a:solidFill>
              </a:rPr>
              <a:t>. </a:t>
            </a:r>
            <a:r>
              <a:rPr lang="en-IN" sz="2000" b="1" dirty="0" err="1">
                <a:solidFill>
                  <a:schemeClr val="bg1"/>
                </a:solidFill>
              </a:rPr>
              <a:t>Phasellus</a:t>
            </a:r>
            <a:r>
              <a:rPr lang="en-IN" sz="2000" b="1" dirty="0">
                <a:solidFill>
                  <a:schemeClr val="bg1"/>
                </a:solidFill>
              </a:rPr>
              <a:t> porta </a:t>
            </a:r>
            <a:r>
              <a:rPr lang="en-IN" sz="2000" b="1" dirty="0" err="1">
                <a:solidFill>
                  <a:schemeClr val="bg1"/>
                </a:solidFill>
              </a:rPr>
              <a:t>ornare</a:t>
            </a:r>
            <a:r>
              <a:rPr lang="en-IN" sz="2000" b="1" dirty="0">
                <a:solidFill>
                  <a:schemeClr val="bg1"/>
                </a:solidFill>
              </a:rPr>
              <a:t> </a:t>
            </a:r>
            <a:r>
              <a:rPr lang="en-IN" sz="2000" b="1" dirty="0" err="1">
                <a:solidFill>
                  <a:schemeClr val="bg1"/>
                </a:solidFill>
              </a:rPr>
              <a:t>felis</a:t>
            </a:r>
            <a:endParaRPr lang="en-IN" sz="2000" b="1" dirty="0">
              <a:solidFill>
                <a:schemeClr val="bg1"/>
              </a:solidFill>
            </a:endParaRPr>
          </a:p>
        </p:txBody>
      </p:sp>
      <p:sp>
        <p:nvSpPr>
          <p:cNvPr id="938" name="TextBox 937">
            <a:extLst>
              <a:ext uri="{FF2B5EF4-FFF2-40B4-BE49-F238E27FC236}">
                <a16:creationId xmlns:a16="http://schemas.microsoft.com/office/drawing/2014/main" id="{C06092FA-FC9E-4DFE-9A77-168BD1ED3FCA}"/>
              </a:ext>
            </a:extLst>
          </p:cNvPr>
          <p:cNvSpPr txBox="1"/>
          <p:nvPr/>
        </p:nvSpPr>
        <p:spPr>
          <a:xfrm>
            <a:off x="7967316" y="1121032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dirty="0" err="1">
                <a:solidFill>
                  <a:schemeClr val="bg1"/>
                </a:solidFill>
              </a:rPr>
              <a:t>Aliquam</a:t>
            </a:r>
            <a:r>
              <a:rPr lang="en-IN" sz="2000" b="1" dirty="0">
                <a:solidFill>
                  <a:schemeClr val="bg1"/>
                </a:solidFill>
              </a:rPr>
              <a:t> et </a:t>
            </a:r>
            <a:r>
              <a:rPr lang="en-IN" sz="2000" b="1" dirty="0" err="1">
                <a:solidFill>
                  <a:schemeClr val="bg1"/>
                </a:solidFill>
              </a:rPr>
              <a:t>auctor</a:t>
            </a:r>
            <a:r>
              <a:rPr lang="en-IN" sz="2000" b="1" dirty="0">
                <a:solidFill>
                  <a:schemeClr val="bg1"/>
                </a:solidFill>
              </a:rPr>
              <a:t> </a:t>
            </a:r>
            <a:r>
              <a:rPr lang="en-IN" sz="2000" b="1" dirty="0" err="1">
                <a:solidFill>
                  <a:schemeClr val="bg1"/>
                </a:solidFill>
              </a:rPr>
              <a:t>enim</a:t>
            </a:r>
            <a:r>
              <a:rPr lang="en-IN" sz="2000" b="1" dirty="0">
                <a:solidFill>
                  <a:schemeClr val="bg1"/>
                </a:solidFill>
              </a:rPr>
              <a:t>. </a:t>
            </a:r>
            <a:r>
              <a:rPr lang="en-IN" sz="2000" b="1" dirty="0" err="1">
                <a:solidFill>
                  <a:schemeClr val="bg1"/>
                </a:solidFill>
              </a:rPr>
              <a:t>Phasellus</a:t>
            </a:r>
            <a:r>
              <a:rPr lang="en-IN" sz="2000" b="1" dirty="0">
                <a:solidFill>
                  <a:schemeClr val="bg1"/>
                </a:solidFill>
              </a:rPr>
              <a:t> porta </a:t>
            </a:r>
            <a:r>
              <a:rPr lang="en-IN" sz="2000" b="1" dirty="0" err="1">
                <a:solidFill>
                  <a:schemeClr val="bg1"/>
                </a:solidFill>
              </a:rPr>
              <a:t>ornare</a:t>
            </a:r>
            <a:r>
              <a:rPr lang="en-IN" sz="2000" b="1" dirty="0">
                <a:solidFill>
                  <a:schemeClr val="bg1"/>
                </a:solidFill>
              </a:rPr>
              <a:t> </a:t>
            </a:r>
            <a:r>
              <a:rPr lang="en-IN" sz="2000" b="1" dirty="0" err="1">
                <a:solidFill>
                  <a:schemeClr val="bg1"/>
                </a:solidFill>
              </a:rPr>
              <a:t>felis</a:t>
            </a:r>
            <a:endParaRPr lang="en-IN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348880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1DC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7D618CA-A7D5-4C05-A854-259C435E4C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64" y="0"/>
            <a:ext cx="12087671" cy="6858000"/>
          </a:xfrm>
          <a:prstGeom prst="rect">
            <a:avLst/>
          </a:prstGeom>
        </p:spPr>
      </p:pic>
      <p:sp>
        <p:nvSpPr>
          <p:cNvPr id="846" name="TextBox 845">
            <a:extLst>
              <a:ext uri="{FF2B5EF4-FFF2-40B4-BE49-F238E27FC236}">
                <a16:creationId xmlns:a16="http://schemas.microsoft.com/office/drawing/2014/main" id="{F672242A-0A7C-43E6-B8EF-628AC1930371}"/>
              </a:ext>
            </a:extLst>
          </p:cNvPr>
          <p:cNvSpPr txBox="1"/>
          <p:nvPr/>
        </p:nvSpPr>
        <p:spPr>
          <a:xfrm>
            <a:off x="4547314" y="409915"/>
            <a:ext cx="30973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b="1" dirty="0">
                <a:solidFill>
                  <a:srgbClr val="0D5DC5"/>
                </a:solidFill>
              </a:rPr>
              <a:t>LOREM IPSUM</a:t>
            </a:r>
          </a:p>
        </p:txBody>
      </p:sp>
      <p:sp>
        <p:nvSpPr>
          <p:cNvPr id="845" name="TextBox 844">
            <a:extLst>
              <a:ext uri="{FF2B5EF4-FFF2-40B4-BE49-F238E27FC236}">
                <a16:creationId xmlns:a16="http://schemas.microsoft.com/office/drawing/2014/main" id="{37623823-96C7-4695-AE7A-04BA4D968622}"/>
              </a:ext>
            </a:extLst>
          </p:cNvPr>
          <p:cNvSpPr txBox="1"/>
          <p:nvPr/>
        </p:nvSpPr>
        <p:spPr>
          <a:xfrm>
            <a:off x="7294707" y="5900598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dirty="0" err="1">
                <a:solidFill>
                  <a:schemeClr val="bg1"/>
                </a:solidFill>
              </a:rPr>
              <a:t>Aliquam</a:t>
            </a:r>
            <a:r>
              <a:rPr lang="en-IN" sz="2000" b="1" dirty="0">
                <a:solidFill>
                  <a:schemeClr val="bg1"/>
                </a:solidFill>
              </a:rPr>
              <a:t> et </a:t>
            </a:r>
            <a:r>
              <a:rPr lang="en-IN" sz="2000" b="1" dirty="0" err="1">
                <a:solidFill>
                  <a:schemeClr val="bg1"/>
                </a:solidFill>
              </a:rPr>
              <a:t>auctor</a:t>
            </a:r>
            <a:r>
              <a:rPr lang="en-IN" sz="2000" b="1" dirty="0">
                <a:solidFill>
                  <a:schemeClr val="bg1"/>
                </a:solidFill>
              </a:rPr>
              <a:t> </a:t>
            </a:r>
            <a:r>
              <a:rPr lang="en-IN" sz="2000" b="1" dirty="0" err="1">
                <a:solidFill>
                  <a:schemeClr val="bg1"/>
                </a:solidFill>
              </a:rPr>
              <a:t>enim</a:t>
            </a:r>
            <a:r>
              <a:rPr lang="en-IN" sz="2000" b="1" dirty="0">
                <a:solidFill>
                  <a:schemeClr val="bg1"/>
                </a:solidFill>
              </a:rPr>
              <a:t>. </a:t>
            </a:r>
            <a:r>
              <a:rPr lang="en-IN" sz="2000" b="1" dirty="0" err="1">
                <a:solidFill>
                  <a:schemeClr val="bg1"/>
                </a:solidFill>
              </a:rPr>
              <a:t>Phasellus</a:t>
            </a:r>
            <a:r>
              <a:rPr lang="en-IN" sz="2000" b="1" dirty="0">
                <a:solidFill>
                  <a:schemeClr val="bg1"/>
                </a:solidFill>
              </a:rPr>
              <a:t> porta </a:t>
            </a:r>
            <a:r>
              <a:rPr lang="en-IN" sz="2000" b="1" dirty="0" err="1">
                <a:solidFill>
                  <a:schemeClr val="bg1"/>
                </a:solidFill>
              </a:rPr>
              <a:t>ornare</a:t>
            </a:r>
            <a:r>
              <a:rPr lang="en-IN" sz="2000" b="1" dirty="0">
                <a:solidFill>
                  <a:schemeClr val="bg1"/>
                </a:solidFill>
              </a:rPr>
              <a:t> </a:t>
            </a:r>
            <a:r>
              <a:rPr lang="en-IN" sz="2000" b="1" dirty="0" err="1">
                <a:solidFill>
                  <a:schemeClr val="bg1"/>
                </a:solidFill>
              </a:rPr>
              <a:t>felis</a:t>
            </a:r>
            <a:endParaRPr lang="en-IN" sz="2000" b="1" dirty="0">
              <a:solidFill>
                <a:schemeClr val="bg1"/>
              </a:solidFill>
            </a:endParaRPr>
          </a:p>
        </p:txBody>
      </p:sp>
      <p:sp>
        <p:nvSpPr>
          <p:cNvPr id="847" name="TextBox 846">
            <a:extLst>
              <a:ext uri="{FF2B5EF4-FFF2-40B4-BE49-F238E27FC236}">
                <a16:creationId xmlns:a16="http://schemas.microsoft.com/office/drawing/2014/main" id="{05365484-591D-422D-A91A-4D10901718D6}"/>
              </a:ext>
            </a:extLst>
          </p:cNvPr>
          <p:cNvSpPr txBox="1"/>
          <p:nvPr/>
        </p:nvSpPr>
        <p:spPr>
          <a:xfrm>
            <a:off x="2595512" y="5900598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dirty="0" err="1">
                <a:solidFill>
                  <a:schemeClr val="bg1"/>
                </a:solidFill>
              </a:rPr>
              <a:t>Aliquam</a:t>
            </a:r>
            <a:r>
              <a:rPr lang="en-IN" sz="2000" b="1" dirty="0">
                <a:solidFill>
                  <a:schemeClr val="bg1"/>
                </a:solidFill>
              </a:rPr>
              <a:t> et </a:t>
            </a:r>
            <a:r>
              <a:rPr lang="en-IN" sz="2000" b="1" dirty="0" err="1">
                <a:solidFill>
                  <a:schemeClr val="bg1"/>
                </a:solidFill>
              </a:rPr>
              <a:t>auctor</a:t>
            </a:r>
            <a:r>
              <a:rPr lang="en-IN" sz="2000" b="1" dirty="0">
                <a:solidFill>
                  <a:schemeClr val="bg1"/>
                </a:solidFill>
              </a:rPr>
              <a:t> </a:t>
            </a:r>
            <a:r>
              <a:rPr lang="en-IN" sz="2000" b="1" dirty="0" err="1">
                <a:solidFill>
                  <a:schemeClr val="bg1"/>
                </a:solidFill>
              </a:rPr>
              <a:t>enim</a:t>
            </a:r>
            <a:r>
              <a:rPr lang="en-IN" sz="2000" b="1" dirty="0">
                <a:solidFill>
                  <a:schemeClr val="bg1"/>
                </a:solidFill>
              </a:rPr>
              <a:t>. </a:t>
            </a:r>
            <a:r>
              <a:rPr lang="en-IN" sz="2000" b="1" dirty="0" err="1">
                <a:solidFill>
                  <a:schemeClr val="bg1"/>
                </a:solidFill>
              </a:rPr>
              <a:t>Phasellus</a:t>
            </a:r>
            <a:r>
              <a:rPr lang="en-IN" sz="2000" b="1" dirty="0">
                <a:solidFill>
                  <a:schemeClr val="bg1"/>
                </a:solidFill>
              </a:rPr>
              <a:t> porta </a:t>
            </a:r>
            <a:r>
              <a:rPr lang="en-IN" sz="2000" b="1" dirty="0" err="1">
                <a:solidFill>
                  <a:schemeClr val="bg1"/>
                </a:solidFill>
              </a:rPr>
              <a:t>ornare</a:t>
            </a:r>
            <a:r>
              <a:rPr lang="en-IN" sz="2000" b="1" dirty="0">
                <a:solidFill>
                  <a:schemeClr val="bg1"/>
                </a:solidFill>
              </a:rPr>
              <a:t> </a:t>
            </a:r>
            <a:r>
              <a:rPr lang="en-IN" sz="2000" b="1" dirty="0" err="1">
                <a:solidFill>
                  <a:schemeClr val="bg1"/>
                </a:solidFill>
              </a:rPr>
              <a:t>felis</a:t>
            </a:r>
            <a:endParaRPr lang="en-IN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47571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35C5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67" name="Rectangle 6">
            <a:extLst>
              <a:ext uri="{FF2B5EF4-FFF2-40B4-BE49-F238E27FC236}">
                <a16:creationId xmlns:a16="http://schemas.microsoft.com/office/drawing/2014/main" id="{F76C20F9-DF1A-406F-8434-ED434C7801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14638" y="0"/>
            <a:ext cx="6562725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5332" name="Rectangle 674">
            <a:extLst>
              <a:ext uri="{FF2B5EF4-FFF2-40B4-BE49-F238E27FC236}">
                <a16:creationId xmlns:a16="http://schemas.microsoft.com/office/drawing/2014/main" id="{4390A227-5E13-4FA1-8A5E-EE27A2F358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361773" y="2738361"/>
            <a:ext cx="77192" cy="3936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5334" name="Rectangle 676">
            <a:extLst>
              <a:ext uri="{FF2B5EF4-FFF2-40B4-BE49-F238E27FC236}">
                <a16:creationId xmlns:a16="http://schemas.microsoft.com/office/drawing/2014/main" id="{32C2E6EA-1CF2-4B86-B542-C763A8977C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2943" y="2738361"/>
            <a:ext cx="8857575" cy="4330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1054" name="TextBox 1053">
            <a:extLst>
              <a:ext uri="{FF2B5EF4-FFF2-40B4-BE49-F238E27FC236}">
                <a16:creationId xmlns:a16="http://schemas.microsoft.com/office/drawing/2014/main" id="{E30C8BE1-9974-4F1F-BFDC-EC3542AC5921}"/>
              </a:ext>
            </a:extLst>
          </p:cNvPr>
          <p:cNvSpPr txBox="1"/>
          <p:nvPr/>
        </p:nvSpPr>
        <p:spPr>
          <a:xfrm>
            <a:off x="3982966" y="1527121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i="1" dirty="0" err="1">
                <a:solidFill>
                  <a:schemeClr val="bg1"/>
                </a:solidFill>
              </a:rPr>
              <a:t>Aliquam</a:t>
            </a:r>
            <a:r>
              <a:rPr lang="en-IN" sz="2000" b="1" i="1" dirty="0">
                <a:solidFill>
                  <a:schemeClr val="bg1"/>
                </a:solidFill>
              </a:rPr>
              <a:t> et </a:t>
            </a:r>
            <a:r>
              <a:rPr lang="en-IN" sz="2000" b="1" i="1" dirty="0" err="1">
                <a:solidFill>
                  <a:schemeClr val="bg1"/>
                </a:solidFill>
              </a:rPr>
              <a:t>auctor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enim</a:t>
            </a:r>
            <a:r>
              <a:rPr lang="en-IN" sz="2000" b="1" i="1" dirty="0">
                <a:solidFill>
                  <a:schemeClr val="bg1"/>
                </a:solidFill>
              </a:rPr>
              <a:t>. </a:t>
            </a:r>
            <a:r>
              <a:rPr lang="en-IN" sz="2000" b="1" i="1" dirty="0" err="1">
                <a:solidFill>
                  <a:schemeClr val="bg1"/>
                </a:solidFill>
              </a:rPr>
              <a:t>Phasellus</a:t>
            </a:r>
            <a:r>
              <a:rPr lang="en-IN" sz="2000" b="1" i="1" dirty="0">
                <a:solidFill>
                  <a:schemeClr val="bg1"/>
                </a:solidFill>
              </a:rPr>
              <a:t> porta </a:t>
            </a:r>
            <a:r>
              <a:rPr lang="en-IN" sz="2000" b="1" i="1" dirty="0" err="1">
                <a:solidFill>
                  <a:schemeClr val="bg1"/>
                </a:solidFill>
              </a:rPr>
              <a:t>ornare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felis</a:t>
            </a:r>
            <a:endParaRPr lang="en-IN" sz="2000" b="1" i="1" dirty="0">
              <a:solidFill>
                <a:schemeClr val="bg1"/>
              </a:solidFill>
            </a:endParaRPr>
          </a:p>
        </p:txBody>
      </p:sp>
      <p:sp>
        <p:nvSpPr>
          <p:cNvPr id="1055" name="TextBox 1054">
            <a:extLst>
              <a:ext uri="{FF2B5EF4-FFF2-40B4-BE49-F238E27FC236}">
                <a16:creationId xmlns:a16="http://schemas.microsoft.com/office/drawing/2014/main" id="{DAE5A337-F0DF-406B-A8EB-FD1EC0BF366B}"/>
              </a:ext>
            </a:extLst>
          </p:cNvPr>
          <p:cNvSpPr txBox="1"/>
          <p:nvPr/>
        </p:nvSpPr>
        <p:spPr>
          <a:xfrm>
            <a:off x="-1384" y="1523670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i="1" dirty="0" err="1">
                <a:solidFill>
                  <a:schemeClr val="bg1"/>
                </a:solidFill>
              </a:rPr>
              <a:t>Aliquam</a:t>
            </a:r>
            <a:r>
              <a:rPr lang="en-IN" sz="2000" b="1" i="1" dirty="0">
                <a:solidFill>
                  <a:schemeClr val="bg1"/>
                </a:solidFill>
              </a:rPr>
              <a:t> et </a:t>
            </a:r>
            <a:r>
              <a:rPr lang="en-IN" sz="2000" b="1" i="1" dirty="0" err="1">
                <a:solidFill>
                  <a:schemeClr val="bg1"/>
                </a:solidFill>
              </a:rPr>
              <a:t>auctor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enim</a:t>
            </a:r>
            <a:r>
              <a:rPr lang="en-IN" sz="2000" b="1" i="1" dirty="0">
                <a:solidFill>
                  <a:schemeClr val="bg1"/>
                </a:solidFill>
              </a:rPr>
              <a:t>. </a:t>
            </a:r>
            <a:r>
              <a:rPr lang="en-IN" sz="2000" b="1" i="1" dirty="0" err="1">
                <a:solidFill>
                  <a:schemeClr val="bg1"/>
                </a:solidFill>
              </a:rPr>
              <a:t>Phasellus</a:t>
            </a:r>
            <a:r>
              <a:rPr lang="en-IN" sz="2000" b="1" i="1" dirty="0">
                <a:solidFill>
                  <a:schemeClr val="bg1"/>
                </a:solidFill>
              </a:rPr>
              <a:t> porta </a:t>
            </a:r>
            <a:r>
              <a:rPr lang="en-IN" sz="2000" b="1" i="1" dirty="0" err="1">
                <a:solidFill>
                  <a:schemeClr val="bg1"/>
                </a:solidFill>
              </a:rPr>
              <a:t>ornare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felis</a:t>
            </a:r>
            <a:endParaRPr lang="en-IN" sz="2000" b="1" i="1" dirty="0">
              <a:solidFill>
                <a:schemeClr val="bg1"/>
              </a:solidFill>
            </a:endParaRPr>
          </a:p>
        </p:txBody>
      </p:sp>
      <p:sp>
        <p:nvSpPr>
          <p:cNvPr id="1056" name="TextBox 1055">
            <a:extLst>
              <a:ext uri="{FF2B5EF4-FFF2-40B4-BE49-F238E27FC236}">
                <a16:creationId xmlns:a16="http://schemas.microsoft.com/office/drawing/2014/main" id="{0CA5D50B-44C6-4508-BDA6-0FC67BC5F376}"/>
              </a:ext>
            </a:extLst>
          </p:cNvPr>
          <p:cNvSpPr txBox="1"/>
          <p:nvPr/>
        </p:nvSpPr>
        <p:spPr>
          <a:xfrm>
            <a:off x="7967316" y="1527121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i="1" dirty="0" err="1">
                <a:solidFill>
                  <a:schemeClr val="bg1"/>
                </a:solidFill>
              </a:rPr>
              <a:t>Aliquam</a:t>
            </a:r>
            <a:r>
              <a:rPr lang="en-IN" sz="2000" b="1" i="1" dirty="0">
                <a:solidFill>
                  <a:schemeClr val="bg1"/>
                </a:solidFill>
              </a:rPr>
              <a:t> et </a:t>
            </a:r>
            <a:r>
              <a:rPr lang="en-IN" sz="2000" b="1" i="1" dirty="0" err="1">
                <a:solidFill>
                  <a:schemeClr val="bg1"/>
                </a:solidFill>
              </a:rPr>
              <a:t>auctor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enim</a:t>
            </a:r>
            <a:r>
              <a:rPr lang="en-IN" sz="2000" b="1" i="1" dirty="0">
                <a:solidFill>
                  <a:schemeClr val="bg1"/>
                </a:solidFill>
              </a:rPr>
              <a:t>. </a:t>
            </a:r>
            <a:r>
              <a:rPr lang="en-IN" sz="2000" b="1" i="1" dirty="0" err="1">
                <a:solidFill>
                  <a:schemeClr val="bg1"/>
                </a:solidFill>
              </a:rPr>
              <a:t>Phasellus</a:t>
            </a:r>
            <a:r>
              <a:rPr lang="en-IN" sz="2000" b="1" i="1" dirty="0">
                <a:solidFill>
                  <a:schemeClr val="bg1"/>
                </a:solidFill>
              </a:rPr>
              <a:t> porta </a:t>
            </a:r>
            <a:r>
              <a:rPr lang="en-IN" sz="2000" b="1" i="1" dirty="0" err="1">
                <a:solidFill>
                  <a:schemeClr val="bg1"/>
                </a:solidFill>
              </a:rPr>
              <a:t>ornare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felis</a:t>
            </a:r>
            <a:endParaRPr lang="en-IN" sz="2000" b="1" i="1" dirty="0">
              <a:solidFill>
                <a:schemeClr val="bg1"/>
              </a:solidFill>
            </a:endParaRPr>
          </a:p>
        </p:txBody>
      </p:sp>
      <p:sp>
        <p:nvSpPr>
          <p:cNvPr id="1057" name="TextBox 1056">
            <a:extLst>
              <a:ext uri="{FF2B5EF4-FFF2-40B4-BE49-F238E27FC236}">
                <a16:creationId xmlns:a16="http://schemas.microsoft.com/office/drawing/2014/main" id="{4B1FD14E-2408-48E7-87E2-F12D0B3ED487}"/>
              </a:ext>
            </a:extLst>
          </p:cNvPr>
          <p:cNvSpPr txBox="1"/>
          <p:nvPr/>
        </p:nvSpPr>
        <p:spPr>
          <a:xfrm>
            <a:off x="4547314" y="516595"/>
            <a:ext cx="30973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b="1" dirty="0">
                <a:solidFill>
                  <a:schemeClr val="bg1"/>
                </a:solidFill>
              </a:rPr>
              <a:t>LOREM IPSUM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27A5C49-9772-47D5-9D48-6C4D4282F7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505376"/>
            <a:ext cx="9150889" cy="184724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D7B4943-043A-43CF-94AD-B4D0A664F7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260601"/>
            <a:ext cx="12192000" cy="2597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078831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64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2" name="Freeform 1317">
            <a:extLst>
              <a:ext uri="{FF2B5EF4-FFF2-40B4-BE49-F238E27FC236}">
                <a16:creationId xmlns:a16="http://schemas.microsoft.com/office/drawing/2014/main" id="{B2BBC305-54CC-4629-AFE8-DF9EFBD0DC5C}"/>
              </a:ext>
            </a:extLst>
          </p:cNvPr>
          <p:cNvSpPr>
            <a:spLocks/>
          </p:cNvSpPr>
          <p:nvPr/>
        </p:nvSpPr>
        <p:spPr bwMode="auto">
          <a:xfrm>
            <a:off x="3713789" y="3917463"/>
            <a:ext cx="547720" cy="614928"/>
          </a:xfrm>
          <a:custGeom>
            <a:avLst/>
            <a:gdLst>
              <a:gd name="T0" fmla="*/ 104 w 163"/>
              <a:gd name="T1" fmla="*/ 0 h 183"/>
              <a:gd name="T2" fmla="*/ 64 w 163"/>
              <a:gd name="T3" fmla="*/ 29 h 183"/>
              <a:gd name="T4" fmla="*/ 67 w 163"/>
              <a:gd name="T5" fmla="*/ 13 h 183"/>
              <a:gd name="T6" fmla="*/ 46 w 163"/>
              <a:gd name="T7" fmla="*/ 8 h 183"/>
              <a:gd name="T8" fmla="*/ 35 w 163"/>
              <a:gd name="T9" fmla="*/ 50 h 183"/>
              <a:gd name="T10" fmla="*/ 0 w 163"/>
              <a:gd name="T11" fmla="*/ 77 h 183"/>
              <a:gd name="T12" fmla="*/ 24 w 163"/>
              <a:gd name="T13" fmla="*/ 82 h 183"/>
              <a:gd name="T14" fmla="*/ 6 w 163"/>
              <a:gd name="T15" fmla="*/ 157 h 183"/>
              <a:gd name="T16" fmla="*/ 46 w 163"/>
              <a:gd name="T17" fmla="*/ 165 h 183"/>
              <a:gd name="T18" fmla="*/ 56 w 163"/>
              <a:gd name="T19" fmla="*/ 122 h 183"/>
              <a:gd name="T20" fmla="*/ 94 w 163"/>
              <a:gd name="T21" fmla="*/ 130 h 183"/>
              <a:gd name="T22" fmla="*/ 83 w 163"/>
              <a:gd name="T23" fmla="*/ 175 h 183"/>
              <a:gd name="T24" fmla="*/ 120 w 163"/>
              <a:gd name="T25" fmla="*/ 183 h 183"/>
              <a:gd name="T26" fmla="*/ 136 w 163"/>
              <a:gd name="T27" fmla="*/ 109 h 183"/>
              <a:gd name="T28" fmla="*/ 163 w 163"/>
              <a:gd name="T29" fmla="*/ 117 h 183"/>
              <a:gd name="T30" fmla="*/ 104 w 163"/>
              <a:gd name="T31" fmla="*/ 0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63" h="183">
                <a:moveTo>
                  <a:pt x="104" y="0"/>
                </a:moveTo>
                <a:lnTo>
                  <a:pt x="64" y="29"/>
                </a:lnTo>
                <a:lnTo>
                  <a:pt x="67" y="13"/>
                </a:lnTo>
                <a:lnTo>
                  <a:pt x="46" y="8"/>
                </a:lnTo>
                <a:lnTo>
                  <a:pt x="35" y="50"/>
                </a:lnTo>
                <a:lnTo>
                  <a:pt x="0" y="77"/>
                </a:lnTo>
                <a:lnTo>
                  <a:pt x="24" y="82"/>
                </a:lnTo>
                <a:lnTo>
                  <a:pt x="6" y="157"/>
                </a:lnTo>
                <a:lnTo>
                  <a:pt x="46" y="165"/>
                </a:lnTo>
                <a:lnTo>
                  <a:pt x="56" y="122"/>
                </a:lnTo>
                <a:lnTo>
                  <a:pt x="94" y="130"/>
                </a:lnTo>
                <a:lnTo>
                  <a:pt x="83" y="175"/>
                </a:lnTo>
                <a:lnTo>
                  <a:pt x="120" y="183"/>
                </a:lnTo>
                <a:lnTo>
                  <a:pt x="136" y="109"/>
                </a:lnTo>
                <a:lnTo>
                  <a:pt x="163" y="117"/>
                </a:lnTo>
                <a:lnTo>
                  <a:pt x="10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grpSp>
        <p:nvGrpSpPr>
          <p:cNvPr id="261" name="Group 260">
            <a:extLst>
              <a:ext uri="{FF2B5EF4-FFF2-40B4-BE49-F238E27FC236}">
                <a16:creationId xmlns:a16="http://schemas.microsoft.com/office/drawing/2014/main" id="{07D18C94-1655-4945-AE82-51F8256E7813}"/>
              </a:ext>
            </a:extLst>
          </p:cNvPr>
          <p:cNvGrpSpPr>
            <a:grpSpLocks noChangeAspect="1"/>
          </p:cNvGrpSpPr>
          <p:nvPr/>
        </p:nvGrpSpPr>
        <p:grpSpPr>
          <a:xfrm>
            <a:off x="4037267" y="4463625"/>
            <a:ext cx="1998645" cy="2166276"/>
            <a:chOff x="6566646" y="4623116"/>
            <a:chExt cx="1562517" cy="1693569"/>
          </a:xfrm>
        </p:grpSpPr>
        <p:sp>
          <p:nvSpPr>
            <p:cNvPr id="262" name="Freeform 1290">
              <a:extLst>
                <a:ext uri="{FF2B5EF4-FFF2-40B4-BE49-F238E27FC236}">
                  <a16:creationId xmlns:a16="http://schemas.microsoft.com/office/drawing/2014/main" id="{E6D739AB-71D6-4169-BF71-7AB23E578F45}"/>
                </a:ext>
              </a:extLst>
            </p:cNvPr>
            <p:cNvSpPr>
              <a:spLocks/>
            </p:cNvSpPr>
            <p:nvPr/>
          </p:nvSpPr>
          <p:spPr bwMode="auto">
            <a:xfrm>
              <a:off x="7537758" y="4623116"/>
              <a:ext cx="322584" cy="403230"/>
            </a:xfrm>
            <a:custGeom>
              <a:avLst/>
              <a:gdLst>
                <a:gd name="T0" fmla="*/ 34 w 36"/>
                <a:gd name="T1" fmla="*/ 0 h 45"/>
                <a:gd name="T2" fmla="*/ 2 w 36"/>
                <a:gd name="T3" fmla="*/ 30 h 45"/>
                <a:gd name="T4" fmla="*/ 0 w 36"/>
                <a:gd name="T5" fmla="*/ 41 h 45"/>
                <a:gd name="T6" fmla="*/ 29 w 36"/>
                <a:gd name="T7" fmla="*/ 45 h 45"/>
                <a:gd name="T8" fmla="*/ 36 w 36"/>
                <a:gd name="T9" fmla="*/ 0 h 45"/>
                <a:gd name="T10" fmla="*/ 34 w 36"/>
                <a:gd name="T1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45">
                  <a:moveTo>
                    <a:pt x="34" y="0"/>
                  </a:moveTo>
                  <a:cubicBezTo>
                    <a:pt x="18" y="0"/>
                    <a:pt x="5" y="12"/>
                    <a:pt x="2" y="3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5" y="0"/>
                    <a:pt x="34" y="0"/>
                    <a:pt x="34" y="0"/>
                  </a:cubicBezTo>
                </a:path>
              </a:pathLst>
            </a:custGeom>
            <a:solidFill>
              <a:srgbClr val="CF3C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263" name="Freeform 1291">
              <a:extLst>
                <a:ext uri="{FF2B5EF4-FFF2-40B4-BE49-F238E27FC236}">
                  <a16:creationId xmlns:a16="http://schemas.microsoft.com/office/drawing/2014/main" id="{D6D27377-DC27-4FFB-A447-C73CE8D1A229}"/>
                </a:ext>
              </a:extLst>
            </p:cNvPr>
            <p:cNvSpPr>
              <a:spLocks/>
            </p:cNvSpPr>
            <p:nvPr/>
          </p:nvSpPr>
          <p:spPr bwMode="auto">
            <a:xfrm>
              <a:off x="7823381" y="4623116"/>
              <a:ext cx="305782" cy="446915"/>
            </a:xfrm>
            <a:custGeom>
              <a:avLst/>
              <a:gdLst>
                <a:gd name="T0" fmla="*/ 8 w 34"/>
                <a:gd name="T1" fmla="*/ 0 h 50"/>
                <a:gd name="T2" fmla="*/ 0 w 34"/>
                <a:gd name="T3" fmla="*/ 46 h 50"/>
                <a:gd name="T4" fmla="*/ 29 w 34"/>
                <a:gd name="T5" fmla="*/ 50 h 50"/>
                <a:gd name="T6" fmla="*/ 31 w 34"/>
                <a:gd name="T7" fmla="*/ 40 h 50"/>
                <a:gd name="T8" fmla="*/ 8 w 34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50">
                  <a:moveTo>
                    <a:pt x="8" y="0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4" y="21"/>
                    <a:pt x="24" y="4"/>
                    <a:pt x="8" y="0"/>
                  </a:cubicBezTo>
                </a:path>
              </a:pathLst>
            </a:custGeom>
            <a:solidFill>
              <a:srgbClr val="CF3C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264" name="Freeform 1292">
              <a:extLst>
                <a:ext uri="{FF2B5EF4-FFF2-40B4-BE49-F238E27FC236}">
                  <a16:creationId xmlns:a16="http://schemas.microsoft.com/office/drawing/2014/main" id="{2DEC5CE7-468E-4F4A-A3BC-04CE4D3D70E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67194" y="5026347"/>
              <a:ext cx="618287" cy="554443"/>
            </a:xfrm>
            <a:custGeom>
              <a:avLst/>
              <a:gdLst>
                <a:gd name="T0" fmla="*/ 35 w 69"/>
                <a:gd name="T1" fmla="*/ 19 h 62"/>
                <a:gd name="T2" fmla="*/ 33 w 69"/>
                <a:gd name="T3" fmla="*/ 17 h 62"/>
                <a:gd name="T4" fmla="*/ 34 w 69"/>
                <a:gd name="T5" fmla="*/ 10 h 62"/>
                <a:gd name="T6" fmla="*/ 36 w 69"/>
                <a:gd name="T7" fmla="*/ 9 h 62"/>
                <a:gd name="T8" fmla="*/ 38 w 69"/>
                <a:gd name="T9" fmla="*/ 11 h 62"/>
                <a:gd name="T10" fmla="*/ 37 w 69"/>
                <a:gd name="T11" fmla="*/ 18 h 62"/>
                <a:gd name="T12" fmla="*/ 35 w 69"/>
                <a:gd name="T13" fmla="*/ 19 h 62"/>
                <a:gd name="T14" fmla="*/ 7 w 69"/>
                <a:gd name="T15" fmla="*/ 0 h 62"/>
                <a:gd name="T16" fmla="*/ 1 w 69"/>
                <a:gd name="T17" fmla="*/ 43 h 62"/>
                <a:gd name="T18" fmla="*/ 10 w 69"/>
                <a:gd name="T19" fmla="*/ 56 h 62"/>
                <a:gd name="T20" fmla="*/ 49 w 69"/>
                <a:gd name="T21" fmla="*/ 62 h 62"/>
                <a:gd name="T22" fmla="*/ 51 w 69"/>
                <a:gd name="T23" fmla="*/ 62 h 62"/>
                <a:gd name="T24" fmla="*/ 62 w 69"/>
                <a:gd name="T25" fmla="*/ 53 h 62"/>
                <a:gd name="T26" fmla="*/ 69 w 69"/>
                <a:gd name="T27" fmla="*/ 9 h 62"/>
                <a:gd name="T28" fmla="*/ 7 w 69"/>
                <a:gd name="T2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9" h="62">
                  <a:moveTo>
                    <a:pt x="35" y="19"/>
                  </a:moveTo>
                  <a:cubicBezTo>
                    <a:pt x="34" y="19"/>
                    <a:pt x="33" y="18"/>
                    <a:pt x="33" y="17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9"/>
                    <a:pt x="35" y="9"/>
                    <a:pt x="36" y="9"/>
                  </a:cubicBezTo>
                  <a:cubicBezTo>
                    <a:pt x="37" y="9"/>
                    <a:pt x="38" y="10"/>
                    <a:pt x="38" y="11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7" y="19"/>
                    <a:pt x="36" y="19"/>
                    <a:pt x="35" y="19"/>
                  </a:cubicBezTo>
                  <a:moveTo>
                    <a:pt x="7" y="0"/>
                  </a:moveTo>
                  <a:cubicBezTo>
                    <a:pt x="1" y="43"/>
                    <a:pt x="1" y="43"/>
                    <a:pt x="1" y="43"/>
                  </a:cubicBezTo>
                  <a:cubicBezTo>
                    <a:pt x="0" y="49"/>
                    <a:pt x="4" y="55"/>
                    <a:pt x="10" y="56"/>
                  </a:cubicBezTo>
                  <a:cubicBezTo>
                    <a:pt x="49" y="62"/>
                    <a:pt x="49" y="62"/>
                    <a:pt x="49" y="62"/>
                  </a:cubicBezTo>
                  <a:cubicBezTo>
                    <a:pt x="50" y="62"/>
                    <a:pt x="50" y="62"/>
                    <a:pt x="51" y="62"/>
                  </a:cubicBezTo>
                  <a:cubicBezTo>
                    <a:pt x="56" y="62"/>
                    <a:pt x="61" y="58"/>
                    <a:pt x="62" y="53"/>
                  </a:cubicBezTo>
                  <a:cubicBezTo>
                    <a:pt x="69" y="9"/>
                    <a:pt x="69" y="9"/>
                    <a:pt x="69" y="9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CF3C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265" name="Freeform 1293">
              <a:extLst>
                <a:ext uri="{FF2B5EF4-FFF2-40B4-BE49-F238E27FC236}">
                  <a16:creationId xmlns:a16="http://schemas.microsoft.com/office/drawing/2014/main" id="{70F535F6-7341-4045-899B-8A77E376AAF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66646" y="4918819"/>
              <a:ext cx="971112" cy="1397866"/>
            </a:xfrm>
            <a:custGeom>
              <a:avLst/>
              <a:gdLst>
                <a:gd name="T0" fmla="*/ 2 w 108"/>
                <a:gd name="T1" fmla="*/ 20 h 156"/>
                <a:gd name="T2" fmla="*/ 5 w 108"/>
                <a:gd name="T3" fmla="*/ 17 h 156"/>
                <a:gd name="T4" fmla="*/ 38 w 108"/>
                <a:gd name="T5" fmla="*/ 6 h 156"/>
                <a:gd name="T6" fmla="*/ 68 w 108"/>
                <a:gd name="T7" fmla="*/ 2 h 156"/>
                <a:gd name="T8" fmla="*/ 78 w 108"/>
                <a:gd name="T9" fmla="*/ 4 h 156"/>
                <a:gd name="T10" fmla="*/ 79 w 108"/>
                <a:gd name="T11" fmla="*/ 5 h 156"/>
                <a:gd name="T12" fmla="*/ 106 w 108"/>
                <a:gd name="T13" fmla="*/ 138 h 156"/>
                <a:gd name="T14" fmla="*/ 67 w 108"/>
                <a:gd name="T15" fmla="*/ 146 h 156"/>
                <a:gd name="T16" fmla="*/ 29 w 108"/>
                <a:gd name="T17" fmla="*/ 154 h 156"/>
                <a:gd name="T18" fmla="*/ 2 w 108"/>
                <a:gd name="T19" fmla="*/ 20 h 156"/>
                <a:gd name="T20" fmla="*/ 2 w 108"/>
                <a:gd name="T21" fmla="*/ 20 h 156"/>
                <a:gd name="T22" fmla="*/ 68 w 108"/>
                <a:gd name="T23" fmla="*/ 0 h 156"/>
                <a:gd name="T24" fmla="*/ 38 w 108"/>
                <a:gd name="T25" fmla="*/ 4 h 156"/>
                <a:gd name="T26" fmla="*/ 4 w 108"/>
                <a:gd name="T27" fmla="*/ 15 h 156"/>
                <a:gd name="T28" fmla="*/ 0 w 108"/>
                <a:gd name="T29" fmla="*/ 20 h 156"/>
                <a:gd name="T30" fmla="*/ 0 w 108"/>
                <a:gd name="T31" fmla="*/ 21 h 156"/>
                <a:gd name="T32" fmla="*/ 27 w 108"/>
                <a:gd name="T33" fmla="*/ 156 h 156"/>
                <a:gd name="T34" fmla="*/ 67 w 108"/>
                <a:gd name="T35" fmla="*/ 148 h 156"/>
                <a:gd name="T36" fmla="*/ 108 w 108"/>
                <a:gd name="T37" fmla="*/ 140 h 156"/>
                <a:gd name="T38" fmla="*/ 81 w 108"/>
                <a:gd name="T39" fmla="*/ 4 h 156"/>
                <a:gd name="T40" fmla="*/ 68 w 108"/>
                <a:gd name="T41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8" h="156">
                  <a:moveTo>
                    <a:pt x="2" y="20"/>
                  </a:moveTo>
                  <a:cubicBezTo>
                    <a:pt x="2" y="20"/>
                    <a:pt x="3" y="18"/>
                    <a:pt x="5" y="17"/>
                  </a:cubicBezTo>
                  <a:cubicBezTo>
                    <a:pt x="11" y="13"/>
                    <a:pt x="23" y="9"/>
                    <a:pt x="38" y="6"/>
                  </a:cubicBezTo>
                  <a:cubicBezTo>
                    <a:pt x="50" y="3"/>
                    <a:pt x="60" y="2"/>
                    <a:pt x="68" y="2"/>
                  </a:cubicBezTo>
                  <a:cubicBezTo>
                    <a:pt x="73" y="2"/>
                    <a:pt x="77" y="3"/>
                    <a:pt x="78" y="4"/>
                  </a:cubicBezTo>
                  <a:cubicBezTo>
                    <a:pt x="79" y="4"/>
                    <a:pt x="79" y="5"/>
                    <a:pt x="79" y="5"/>
                  </a:cubicBezTo>
                  <a:cubicBezTo>
                    <a:pt x="106" y="138"/>
                    <a:pt x="106" y="138"/>
                    <a:pt x="106" y="138"/>
                  </a:cubicBezTo>
                  <a:cubicBezTo>
                    <a:pt x="67" y="146"/>
                    <a:pt x="67" y="146"/>
                    <a:pt x="67" y="146"/>
                  </a:cubicBezTo>
                  <a:cubicBezTo>
                    <a:pt x="29" y="154"/>
                    <a:pt x="29" y="154"/>
                    <a:pt x="29" y="154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moveTo>
                    <a:pt x="68" y="0"/>
                  </a:moveTo>
                  <a:cubicBezTo>
                    <a:pt x="59" y="0"/>
                    <a:pt x="49" y="2"/>
                    <a:pt x="38" y="4"/>
                  </a:cubicBezTo>
                  <a:cubicBezTo>
                    <a:pt x="24" y="7"/>
                    <a:pt x="10" y="11"/>
                    <a:pt x="4" y="15"/>
                  </a:cubicBezTo>
                  <a:cubicBezTo>
                    <a:pt x="2" y="17"/>
                    <a:pt x="0" y="19"/>
                    <a:pt x="0" y="20"/>
                  </a:cubicBezTo>
                  <a:cubicBezTo>
                    <a:pt x="0" y="20"/>
                    <a:pt x="0" y="21"/>
                    <a:pt x="0" y="21"/>
                  </a:cubicBezTo>
                  <a:cubicBezTo>
                    <a:pt x="27" y="156"/>
                    <a:pt x="27" y="156"/>
                    <a:pt x="27" y="156"/>
                  </a:cubicBezTo>
                  <a:cubicBezTo>
                    <a:pt x="67" y="148"/>
                    <a:pt x="67" y="148"/>
                    <a:pt x="67" y="148"/>
                  </a:cubicBezTo>
                  <a:cubicBezTo>
                    <a:pt x="108" y="140"/>
                    <a:pt x="108" y="140"/>
                    <a:pt x="108" y="140"/>
                  </a:cubicBezTo>
                  <a:cubicBezTo>
                    <a:pt x="81" y="4"/>
                    <a:pt x="81" y="4"/>
                    <a:pt x="81" y="4"/>
                  </a:cubicBezTo>
                  <a:cubicBezTo>
                    <a:pt x="80" y="2"/>
                    <a:pt x="75" y="0"/>
                    <a:pt x="68" y="0"/>
                  </a:cubicBezTo>
                </a:path>
              </a:pathLst>
            </a:custGeom>
            <a:solidFill>
              <a:srgbClr val="CF3C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266" name="Freeform 1294">
              <a:extLst>
                <a:ext uri="{FF2B5EF4-FFF2-40B4-BE49-F238E27FC236}">
                  <a16:creationId xmlns:a16="http://schemas.microsoft.com/office/drawing/2014/main" id="{F3688676-4B9F-4359-ACC9-F88C54EB258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40571" y="5009545"/>
              <a:ext cx="779579" cy="1028238"/>
            </a:xfrm>
            <a:custGeom>
              <a:avLst/>
              <a:gdLst>
                <a:gd name="T0" fmla="*/ 64 w 232"/>
                <a:gd name="T1" fmla="*/ 263 h 306"/>
                <a:gd name="T2" fmla="*/ 24 w 232"/>
                <a:gd name="T3" fmla="*/ 64 h 306"/>
                <a:gd name="T4" fmla="*/ 168 w 232"/>
                <a:gd name="T5" fmla="*/ 34 h 306"/>
                <a:gd name="T6" fmla="*/ 208 w 232"/>
                <a:gd name="T7" fmla="*/ 234 h 306"/>
                <a:gd name="T8" fmla="*/ 64 w 232"/>
                <a:gd name="T9" fmla="*/ 263 h 306"/>
                <a:gd name="T10" fmla="*/ 176 w 232"/>
                <a:gd name="T11" fmla="*/ 0 h 306"/>
                <a:gd name="T12" fmla="*/ 88 w 232"/>
                <a:gd name="T13" fmla="*/ 18 h 306"/>
                <a:gd name="T14" fmla="*/ 0 w 232"/>
                <a:gd name="T15" fmla="*/ 34 h 306"/>
                <a:gd name="T16" fmla="*/ 56 w 232"/>
                <a:gd name="T17" fmla="*/ 306 h 306"/>
                <a:gd name="T18" fmla="*/ 141 w 232"/>
                <a:gd name="T19" fmla="*/ 290 h 306"/>
                <a:gd name="T20" fmla="*/ 232 w 232"/>
                <a:gd name="T21" fmla="*/ 271 h 306"/>
                <a:gd name="T22" fmla="*/ 176 w 232"/>
                <a:gd name="T23" fmla="*/ 0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306">
                  <a:moveTo>
                    <a:pt x="64" y="263"/>
                  </a:moveTo>
                  <a:lnTo>
                    <a:pt x="24" y="64"/>
                  </a:lnTo>
                  <a:lnTo>
                    <a:pt x="168" y="34"/>
                  </a:lnTo>
                  <a:lnTo>
                    <a:pt x="208" y="234"/>
                  </a:lnTo>
                  <a:lnTo>
                    <a:pt x="64" y="263"/>
                  </a:lnTo>
                  <a:close/>
                  <a:moveTo>
                    <a:pt x="176" y="0"/>
                  </a:moveTo>
                  <a:lnTo>
                    <a:pt x="88" y="18"/>
                  </a:lnTo>
                  <a:lnTo>
                    <a:pt x="0" y="34"/>
                  </a:lnTo>
                  <a:lnTo>
                    <a:pt x="56" y="306"/>
                  </a:lnTo>
                  <a:lnTo>
                    <a:pt x="141" y="290"/>
                  </a:lnTo>
                  <a:lnTo>
                    <a:pt x="232" y="271"/>
                  </a:lnTo>
                  <a:lnTo>
                    <a:pt x="176" y="0"/>
                  </a:lnTo>
                  <a:close/>
                </a:path>
              </a:pathLst>
            </a:custGeom>
            <a:solidFill>
              <a:srgbClr val="CF3C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267" name="Freeform 1295">
              <a:extLst>
                <a:ext uri="{FF2B5EF4-FFF2-40B4-BE49-F238E27FC236}">
                  <a16:creationId xmlns:a16="http://schemas.microsoft.com/office/drawing/2014/main" id="{EEA396E7-9F8C-46F1-8D72-AB98F7937B7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40571" y="5009545"/>
              <a:ext cx="779579" cy="1028238"/>
            </a:xfrm>
            <a:custGeom>
              <a:avLst/>
              <a:gdLst>
                <a:gd name="T0" fmla="*/ 64 w 232"/>
                <a:gd name="T1" fmla="*/ 263 h 306"/>
                <a:gd name="T2" fmla="*/ 24 w 232"/>
                <a:gd name="T3" fmla="*/ 64 h 306"/>
                <a:gd name="T4" fmla="*/ 168 w 232"/>
                <a:gd name="T5" fmla="*/ 34 h 306"/>
                <a:gd name="T6" fmla="*/ 208 w 232"/>
                <a:gd name="T7" fmla="*/ 234 h 306"/>
                <a:gd name="T8" fmla="*/ 64 w 232"/>
                <a:gd name="T9" fmla="*/ 263 h 306"/>
                <a:gd name="T10" fmla="*/ 176 w 232"/>
                <a:gd name="T11" fmla="*/ 0 h 306"/>
                <a:gd name="T12" fmla="*/ 88 w 232"/>
                <a:gd name="T13" fmla="*/ 18 h 306"/>
                <a:gd name="T14" fmla="*/ 0 w 232"/>
                <a:gd name="T15" fmla="*/ 34 h 306"/>
                <a:gd name="T16" fmla="*/ 56 w 232"/>
                <a:gd name="T17" fmla="*/ 306 h 306"/>
                <a:gd name="T18" fmla="*/ 141 w 232"/>
                <a:gd name="T19" fmla="*/ 290 h 306"/>
                <a:gd name="T20" fmla="*/ 232 w 232"/>
                <a:gd name="T21" fmla="*/ 271 h 306"/>
                <a:gd name="T22" fmla="*/ 176 w 232"/>
                <a:gd name="T23" fmla="*/ 0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306">
                  <a:moveTo>
                    <a:pt x="64" y="263"/>
                  </a:moveTo>
                  <a:lnTo>
                    <a:pt x="24" y="64"/>
                  </a:lnTo>
                  <a:lnTo>
                    <a:pt x="168" y="34"/>
                  </a:lnTo>
                  <a:lnTo>
                    <a:pt x="208" y="234"/>
                  </a:lnTo>
                  <a:lnTo>
                    <a:pt x="64" y="263"/>
                  </a:lnTo>
                  <a:moveTo>
                    <a:pt x="176" y="0"/>
                  </a:moveTo>
                  <a:lnTo>
                    <a:pt x="88" y="18"/>
                  </a:lnTo>
                  <a:lnTo>
                    <a:pt x="0" y="34"/>
                  </a:lnTo>
                  <a:lnTo>
                    <a:pt x="56" y="306"/>
                  </a:lnTo>
                  <a:lnTo>
                    <a:pt x="141" y="290"/>
                  </a:lnTo>
                  <a:lnTo>
                    <a:pt x="232" y="271"/>
                  </a:lnTo>
                  <a:lnTo>
                    <a:pt x="17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268" name="Freeform 1296">
              <a:extLst>
                <a:ext uri="{FF2B5EF4-FFF2-40B4-BE49-F238E27FC236}">
                  <a16:creationId xmlns:a16="http://schemas.microsoft.com/office/drawing/2014/main" id="{D7746D48-7F35-4C2C-9992-8F330E6B978B}"/>
                </a:ext>
              </a:extLst>
            </p:cNvPr>
            <p:cNvSpPr>
              <a:spLocks/>
            </p:cNvSpPr>
            <p:nvPr/>
          </p:nvSpPr>
          <p:spPr bwMode="auto">
            <a:xfrm>
              <a:off x="6872428" y="5705118"/>
              <a:ext cx="403231" cy="117610"/>
            </a:xfrm>
            <a:custGeom>
              <a:avLst/>
              <a:gdLst>
                <a:gd name="T0" fmla="*/ 118 w 120"/>
                <a:gd name="T1" fmla="*/ 0 h 35"/>
                <a:gd name="T2" fmla="*/ 0 w 120"/>
                <a:gd name="T3" fmla="*/ 24 h 35"/>
                <a:gd name="T4" fmla="*/ 3 w 120"/>
                <a:gd name="T5" fmla="*/ 35 h 35"/>
                <a:gd name="T6" fmla="*/ 120 w 120"/>
                <a:gd name="T7" fmla="*/ 11 h 35"/>
                <a:gd name="T8" fmla="*/ 118 w 120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35">
                  <a:moveTo>
                    <a:pt x="118" y="0"/>
                  </a:moveTo>
                  <a:lnTo>
                    <a:pt x="0" y="24"/>
                  </a:lnTo>
                  <a:lnTo>
                    <a:pt x="3" y="35"/>
                  </a:lnTo>
                  <a:lnTo>
                    <a:pt x="120" y="11"/>
                  </a:lnTo>
                  <a:lnTo>
                    <a:pt x="118" y="0"/>
                  </a:lnTo>
                  <a:close/>
                </a:path>
              </a:pathLst>
            </a:custGeom>
            <a:solidFill>
              <a:srgbClr val="CF3C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269" name="Freeform 1297">
              <a:extLst>
                <a:ext uri="{FF2B5EF4-FFF2-40B4-BE49-F238E27FC236}">
                  <a16:creationId xmlns:a16="http://schemas.microsoft.com/office/drawing/2014/main" id="{EE8CF2E3-5C0C-452E-9EF7-1419BB8F1E2E}"/>
                </a:ext>
              </a:extLst>
            </p:cNvPr>
            <p:cNvSpPr>
              <a:spLocks/>
            </p:cNvSpPr>
            <p:nvPr/>
          </p:nvSpPr>
          <p:spPr bwMode="auto">
            <a:xfrm>
              <a:off x="6872428" y="5705118"/>
              <a:ext cx="403231" cy="117610"/>
            </a:xfrm>
            <a:custGeom>
              <a:avLst/>
              <a:gdLst>
                <a:gd name="T0" fmla="*/ 118 w 120"/>
                <a:gd name="T1" fmla="*/ 0 h 35"/>
                <a:gd name="T2" fmla="*/ 0 w 120"/>
                <a:gd name="T3" fmla="*/ 24 h 35"/>
                <a:gd name="T4" fmla="*/ 3 w 120"/>
                <a:gd name="T5" fmla="*/ 35 h 35"/>
                <a:gd name="T6" fmla="*/ 120 w 120"/>
                <a:gd name="T7" fmla="*/ 11 h 35"/>
                <a:gd name="T8" fmla="*/ 118 w 120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35">
                  <a:moveTo>
                    <a:pt x="118" y="0"/>
                  </a:moveTo>
                  <a:lnTo>
                    <a:pt x="0" y="24"/>
                  </a:lnTo>
                  <a:lnTo>
                    <a:pt x="3" y="35"/>
                  </a:lnTo>
                  <a:lnTo>
                    <a:pt x="120" y="11"/>
                  </a:lnTo>
                  <a:lnTo>
                    <a:pt x="11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270" name="Freeform 1298">
              <a:extLst>
                <a:ext uri="{FF2B5EF4-FFF2-40B4-BE49-F238E27FC236}">
                  <a16:creationId xmlns:a16="http://schemas.microsoft.com/office/drawing/2014/main" id="{A815F1D8-FC01-4618-8189-8926EB1B90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01863" y="5231321"/>
              <a:ext cx="107528" cy="107528"/>
            </a:xfrm>
            <a:custGeom>
              <a:avLst/>
              <a:gdLst>
                <a:gd name="T0" fmla="*/ 8 w 32"/>
                <a:gd name="T1" fmla="*/ 30 h 32"/>
                <a:gd name="T2" fmla="*/ 5 w 32"/>
                <a:gd name="T3" fmla="*/ 8 h 32"/>
                <a:gd name="T4" fmla="*/ 24 w 32"/>
                <a:gd name="T5" fmla="*/ 6 h 32"/>
                <a:gd name="T6" fmla="*/ 27 w 32"/>
                <a:gd name="T7" fmla="*/ 24 h 32"/>
                <a:gd name="T8" fmla="*/ 8 w 32"/>
                <a:gd name="T9" fmla="*/ 30 h 32"/>
                <a:gd name="T10" fmla="*/ 27 w 32"/>
                <a:gd name="T11" fmla="*/ 0 h 32"/>
                <a:gd name="T12" fmla="*/ 0 w 32"/>
                <a:gd name="T13" fmla="*/ 6 h 32"/>
                <a:gd name="T14" fmla="*/ 5 w 32"/>
                <a:gd name="T15" fmla="*/ 32 h 32"/>
                <a:gd name="T16" fmla="*/ 32 w 32"/>
                <a:gd name="T17" fmla="*/ 27 h 32"/>
                <a:gd name="T18" fmla="*/ 27 w 32"/>
                <a:gd name="T1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8" y="30"/>
                  </a:moveTo>
                  <a:lnTo>
                    <a:pt x="5" y="8"/>
                  </a:lnTo>
                  <a:lnTo>
                    <a:pt x="24" y="6"/>
                  </a:lnTo>
                  <a:lnTo>
                    <a:pt x="27" y="24"/>
                  </a:lnTo>
                  <a:lnTo>
                    <a:pt x="8" y="30"/>
                  </a:lnTo>
                  <a:close/>
                  <a:moveTo>
                    <a:pt x="27" y="0"/>
                  </a:moveTo>
                  <a:lnTo>
                    <a:pt x="0" y="6"/>
                  </a:lnTo>
                  <a:lnTo>
                    <a:pt x="5" y="32"/>
                  </a:lnTo>
                  <a:lnTo>
                    <a:pt x="32" y="27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CF3C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271" name="Freeform 1299">
              <a:extLst>
                <a:ext uri="{FF2B5EF4-FFF2-40B4-BE49-F238E27FC236}">
                  <a16:creationId xmlns:a16="http://schemas.microsoft.com/office/drawing/2014/main" id="{A7D7251F-AD39-4256-BB62-36E2120C7B8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01863" y="5231321"/>
              <a:ext cx="107528" cy="107528"/>
            </a:xfrm>
            <a:custGeom>
              <a:avLst/>
              <a:gdLst>
                <a:gd name="T0" fmla="*/ 8 w 32"/>
                <a:gd name="T1" fmla="*/ 30 h 32"/>
                <a:gd name="T2" fmla="*/ 5 w 32"/>
                <a:gd name="T3" fmla="*/ 8 h 32"/>
                <a:gd name="T4" fmla="*/ 24 w 32"/>
                <a:gd name="T5" fmla="*/ 6 h 32"/>
                <a:gd name="T6" fmla="*/ 27 w 32"/>
                <a:gd name="T7" fmla="*/ 24 h 32"/>
                <a:gd name="T8" fmla="*/ 8 w 32"/>
                <a:gd name="T9" fmla="*/ 30 h 32"/>
                <a:gd name="T10" fmla="*/ 27 w 32"/>
                <a:gd name="T11" fmla="*/ 0 h 32"/>
                <a:gd name="T12" fmla="*/ 0 w 32"/>
                <a:gd name="T13" fmla="*/ 6 h 32"/>
                <a:gd name="T14" fmla="*/ 5 w 32"/>
                <a:gd name="T15" fmla="*/ 32 h 32"/>
                <a:gd name="T16" fmla="*/ 32 w 32"/>
                <a:gd name="T17" fmla="*/ 27 h 32"/>
                <a:gd name="T18" fmla="*/ 27 w 32"/>
                <a:gd name="T1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8" y="30"/>
                  </a:moveTo>
                  <a:lnTo>
                    <a:pt x="5" y="8"/>
                  </a:lnTo>
                  <a:lnTo>
                    <a:pt x="24" y="6"/>
                  </a:lnTo>
                  <a:lnTo>
                    <a:pt x="27" y="24"/>
                  </a:lnTo>
                  <a:lnTo>
                    <a:pt x="8" y="30"/>
                  </a:lnTo>
                  <a:moveTo>
                    <a:pt x="27" y="0"/>
                  </a:moveTo>
                  <a:lnTo>
                    <a:pt x="0" y="6"/>
                  </a:lnTo>
                  <a:lnTo>
                    <a:pt x="5" y="32"/>
                  </a:lnTo>
                  <a:lnTo>
                    <a:pt x="32" y="27"/>
                  </a:lnTo>
                  <a:lnTo>
                    <a:pt x="2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272" name="Freeform 1300">
              <a:extLst>
                <a:ext uri="{FF2B5EF4-FFF2-40B4-BE49-F238E27FC236}">
                  <a16:creationId xmlns:a16="http://schemas.microsoft.com/office/drawing/2014/main" id="{963944E2-3E24-4042-B414-4876D81CF120}"/>
                </a:ext>
              </a:extLst>
            </p:cNvPr>
            <p:cNvSpPr>
              <a:spLocks/>
            </p:cNvSpPr>
            <p:nvPr/>
          </p:nvSpPr>
          <p:spPr bwMode="auto">
            <a:xfrm>
              <a:off x="6838825" y="5268285"/>
              <a:ext cx="43682" cy="43684"/>
            </a:xfrm>
            <a:custGeom>
              <a:avLst/>
              <a:gdLst>
                <a:gd name="T0" fmla="*/ 10 w 13"/>
                <a:gd name="T1" fmla="*/ 0 h 13"/>
                <a:gd name="T2" fmla="*/ 0 w 13"/>
                <a:gd name="T3" fmla="*/ 0 h 13"/>
                <a:gd name="T4" fmla="*/ 0 w 13"/>
                <a:gd name="T5" fmla="*/ 13 h 13"/>
                <a:gd name="T6" fmla="*/ 13 w 13"/>
                <a:gd name="T7" fmla="*/ 11 h 13"/>
                <a:gd name="T8" fmla="*/ 10 w 13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10" y="0"/>
                  </a:moveTo>
                  <a:lnTo>
                    <a:pt x="0" y="0"/>
                  </a:lnTo>
                  <a:lnTo>
                    <a:pt x="0" y="13"/>
                  </a:lnTo>
                  <a:lnTo>
                    <a:pt x="13" y="11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CF3C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273" name="Freeform 1301">
              <a:extLst>
                <a:ext uri="{FF2B5EF4-FFF2-40B4-BE49-F238E27FC236}">
                  <a16:creationId xmlns:a16="http://schemas.microsoft.com/office/drawing/2014/main" id="{93E25CCD-6E32-4CD9-8B15-AEB347233731}"/>
                </a:ext>
              </a:extLst>
            </p:cNvPr>
            <p:cNvSpPr>
              <a:spLocks/>
            </p:cNvSpPr>
            <p:nvPr/>
          </p:nvSpPr>
          <p:spPr bwMode="auto">
            <a:xfrm>
              <a:off x="6838825" y="5268285"/>
              <a:ext cx="43682" cy="43684"/>
            </a:xfrm>
            <a:custGeom>
              <a:avLst/>
              <a:gdLst>
                <a:gd name="T0" fmla="*/ 10 w 13"/>
                <a:gd name="T1" fmla="*/ 0 h 13"/>
                <a:gd name="T2" fmla="*/ 0 w 13"/>
                <a:gd name="T3" fmla="*/ 0 h 13"/>
                <a:gd name="T4" fmla="*/ 0 w 13"/>
                <a:gd name="T5" fmla="*/ 13 h 13"/>
                <a:gd name="T6" fmla="*/ 13 w 13"/>
                <a:gd name="T7" fmla="*/ 11 h 13"/>
                <a:gd name="T8" fmla="*/ 10 w 13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10" y="0"/>
                  </a:moveTo>
                  <a:lnTo>
                    <a:pt x="0" y="0"/>
                  </a:lnTo>
                  <a:lnTo>
                    <a:pt x="0" y="13"/>
                  </a:lnTo>
                  <a:lnTo>
                    <a:pt x="13" y="11"/>
                  </a:lnTo>
                  <a:lnTo>
                    <a:pt x="1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274" name="Freeform 1302">
              <a:extLst>
                <a:ext uri="{FF2B5EF4-FFF2-40B4-BE49-F238E27FC236}">
                  <a16:creationId xmlns:a16="http://schemas.microsoft.com/office/drawing/2014/main" id="{81C75D1D-5EAF-4E72-813C-1B32714726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55627" y="5483341"/>
              <a:ext cx="107528" cy="107528"/>
            </a:xfrm>
            <a:custGeom>
              <a:avLst/>
              <a:gdLst>
                <a:gd name="T0" fmla="*/ 8 w 32"/>
                <a:gd name="T1" fmla="*/ 26 h 32"/>
                <a:gd name="T2" fmla="*/ 3 w 32"/>
                <a:gd name="T3" fmla="*/ 8 h 32"/>
                <a:gd name="T4" fmla="*/ 24 w 32"/>
                <a:gd name="T5" fmla="*/ 2 h 32"/>
                <a:gd name="T6" fmla="*/ 27 w 32"/>
                <a:gd name="T7" fmla="*/ 24 h 32"/>
                <a:gd name="T8" fmla="*/ 8 w 32"/>
                <a:gd name="T9" fmla="*/ 26 h 32"/>
                <a:gd name="T10" fmla="*/ 27 w 32"/>
                <a:gd name="T11" fmla="*/ 0 h 32"/>
                <a:gd name="T12" fmla="*/ 0 w 32"/>
                <a:gd name="T13" fmla="*/ 5 h 32"/>
                <a:gd name="T14" fmla="*/ 5 w 32"/>
                <a:gd name="T15" fmla="*/ 32 h 32"/>
                <a:gd name="T16" fmla="*/ 32 w 32"/>
                <a:gd name="T17" fmla="*/ 26 h 32"/>
                <a:gd name="T18" fmla="*/ 27 w 32"/>
                <a:gd name="T1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8" y="26"/>
                  </a:moveTo>
                  <a:lnTo>
                    <a:pt x="3" y="8"/>
                  </a:lnTo>
                  <a:lnTo>
                    <a:pt x="24" y="2"/>
                  </a:lnTo>
                  <a:lnTo>
                    <a:pt x="27" y="24"/>
                  </a:lnTo>
                  <a:lnTo>
                    <a:pt x="8" y="26"/>
                  </a:lnTo>
                  <a:close/>
                  <a:moveTo>
                    <a:pt x="27" y="0"/>
                  </a:moveTo>
                  <a:lnTo>
                    <a:pt x="0" y="5"/>
                  </a:lnTo>
                  <a:lnTo>
                    <a:pt x="5" y="32"/>
                  </a:lnTo>
                  <a:lnTo>
                    <a:pt x="32" y="26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CF3C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275" name="Freeform 1303">
              <a:extLst>
                <a:ext uri="{FF2B5EF4-FFF2-40B4-BE49-F238E27FC236}">
                  <a16:creationId xmlns:a16="http://schemas.microsoft.com/office/drawing/2014/main" id="{6068D323-EB6B-4C3A-B12E-DC8F664B65D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55627" y="5483341"/>
              <a:ext cx="107528" cy="107528"/>
            </a:xfrm>
            <a:custGeom>
              <a:avLst/>
              <a:gdLst>
                <a:gd name="T0" fmla="*/ 8 w 32"/>
                <a:gd name="T1" fmla="*/ 26 h 32"/>
                <a:gd name="T2" fmla="*/ 3 w 32"/>
                <a:gd name="T3" fmla="*/ 8 h 32"/>
                <a:gd name="T4" fmla="*/ 24 w 32"/>
                <a:gd name="T5" fmla="*/ 2 h 32"/>
                <a:gd name="T6" fmla="*/ 27 w 32"/>
                <a:gd name="T7" fmla="*/ 24 h 32"/>
                <a:gd name="T8" fmla="*/ 8 w 32"/>
                <a:gd name="T9" fmla="*/ 26 h 32"/>
                <a:gd name="T10" fmla="*/ 27 w 32"/>
                <a:gd name="T11" fmla="*/ 0 h 32"/>
                <a:gd name="T12" fmla="*/ 0 w 32"/>
                <a:gd name="T13" fmla="*/ 5 h 32"/>
                <a:gd name="T14" fmla="*/ 5 w 32"/>
                <a:gd name="T15" fmla="*/ 32 h 32"/>
                <a:gd name="T16" fmla="*/ 32 w 32"/>
                <a:gd name="T17" fmla="*/ 26 h 32"/>
                <a:gd name="T18" fmla="*/ 27 w 32"/>
                <a:gd name="T1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8" y="26"/>
                  </a:moveTo>
                  <a:lnTo>
                    <a:pt x="3" y="8"/>
                  </a:lnTo>
                  <a:lnTo>
                    <a:pt x="24" y="2"/>
                  </a:lnTo>
                  <a:lnTo>
                    <a:pt x="27" y="24"/>
                  </a:lnTo>
                  <a:lnTo>
                    <a:pt x="8" y="26"/>
                  </a:lnTo>
                  <a:moveTo>
                    <a:pt x="27" y="0"/>
                  </a:moveTo>
                  <a:lnTo>
                    <a:pt x="0" y="5"/>
                  </a:lnTo>
                  <a:lnTo>
                    <a:pt x="5" y="32"/>
                  </a:lnTo>
                  <a:lnTo>
                    <a:pt x="32" y="26"/>
                  </a:lnTo>
                  <a:lnTo>
                    <a:pt x="2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276" name="Freeform 1304">
              <a:extLst>
                <a:ext uri="{FF2B5EF4-FFF2-40B4-BE49-F238E27FC236}">
                  <a16:creationId xmlns:a16="http://schemas.microsoft.com/office/drawing/2014/main" id="{DE4D4EFA-F622-441A-8A8B-29208CC3DE3D}"/>
                </a:ext>
              </a:extLst>
            </p:cNvPr>
            <p:cNvSpPr>
              <a:spLocks/>
            </p:cNvSpPr>
            <p:nvPr/>
          </p:nvSpPr>
          <p:spPr bwMode="auto">
            <a:xfrm>
              <a:off x="6882509" y="5510223"/>
              <a:ext cx="43682" cy="43684"/>
            </a:xfrm>
            <a:custGeom>
              <a:avLst/>
              <a:gdLst>
                <a:gd name="T0" fmla="*/ 11 w 13"/>
                <a:gd name="T1" fmla="*/ 0 h 13"/>
                <a:gd name="T2" fmla="*/ 0 w 13"/>
                <a:gd name="T3" fmla="*/ 2 h 13"/>
                <a:gd name="T4" fmla="*/ 3 w 13"/>
                <a:gd name="T5" fmla="*/ 13 h 13"/>
                <a:gd name="T6" fmla="*/ 13 w 13"/>
                <a:gd name="T7" fmla="*/ 10 h 13"/>
                <a:gd name="T8" fmla="*/ 11 w 13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11" y="0"/>
                  </a:moveTo>
                  <a:lnTo>
                    <a:pt x="0" y="2"/>
                  </a:lnTo>
                  <a:lnTo>
                    <a:pt x="3" y="13"/>
                  </a:lnTo>
                  <a:lnTo>
                    <a:pt x="13" y="1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CF3C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277" name="Freeform 1305">
              <a:extLst>
                <a:ext uri="{FF2B5EF4-FFF2-40B4-BE49-F238E27FC236}">
                  <a16:creationId xmlns:a16="http://schemas.microsoft.com/office/drawing/2014/main" id="{23737E0E-2E19-45F3-8659-7591D7275691}"/>
                </a:ext>
              </a:extLst>
            </p:cNvPr>
            <p:cNvSpPr>
              <a:spLocks/>
            </p:cNvSpPr>
            <p:nvPr/>
          </p:nvSpPr>
          <p:spPr bwMode="auto">
            <a:xfrm>
              <a:off x="6882509" y="5510223"/>
              <a:ext cx="43682" cy="43684"/>
            </a:xfrm>
            <a:custGeom>
              <a:avLst/>
              <a:gdLst>
                <a:gd name="T0" fmla="*/ 11 w 13"/>
                <a:gd name="T1" fmla="*/ 0 h 13"/>
                <a:gd name="T2" fmla="*/ 0 w 13"/>
                <a:gd name="T3" fmla="*/ 2 h 13"/>
                <a:gd name="T4" fmla="*/ 3 w 13"/>
                <a:gd name="T5" fmla="*/ 13 h 13"/>
                <a:gd name="T6" fmla="*/ 13 w 13"/>
                <a:gd name="T7" fmla="*/ 10 h 13"/>
                <a:gd name="T8" fmla="*/ 11 w 13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11" y="0"/>
                  </a:moveTo>
                  <a:lnTo>
                    <a:pt x="0" y="2"/>
                  </a:lnTo>
                  <a:lnTo>
                    <a:pt x="3" y="13"/>
                  </a:lnTo>
                  <a:lnTo>
                    <a:pt x="13" y="10"/>
                  </a:lnTo>
                  <a:lnTo>
                    <a:pt x="1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278" name="Freeform 1306">
              <a:extLst>
                <a:ext uri="{FF2B5EF4-FFF2-40B4-BE49-F238E27FC236}">
                  <a16:creationId xmlns:a16="http://schemas.microsoft.com/office/drawing/2014/main" id="{5402FFF8-2B2B-4940-9648-D098EFDC721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43802" y="5187639"/>
              <a:ext cx="107528" cy="107528"/>
            </a:xfrm>
            <a:custGeom>
              <a:avLst/>
              <a:gdLst>
                <a:gd name="T0" fmla="*/ 8 w 32"/>
                <a:gd name="T1" fmla="*/ 27 h 32"/>
                <a:gd name="T2" fmla="*/ 5 w 32"/>
                <a:gd name="T3" fmla="*/ 8 h 32"/>
                <a:gd name="T4" fmla="*/ 24 w 32"/>
                <a:gd name="T5" fmla="*/ 3 h 32"/>
                <a:gd name="T6" fmla="*/ 27 w 32"/>
                <a:gd name="T7" fmla="*/ 24 h 32"/>
                <a:gd name="T8" fmla="*/ 8 w 32"/>
                <a:gd name="T9" fmla="*/ 27 h 32"/>
                <a:gd name="T10" fmla="*/ 27 w 32"/>
                <a:gd name="T11" fmla="*/ 0 h 32"/>
                <a:gd name="T12" fmla="*/ 0 w 32"/>
                <a:gd name="T13" fmla="*/ 5 h 32"/>
                <a:gd name="T14" fmla="*/ 5 w 32"/>
                <a:gd name="T15" fmla="*/ 32 h 32"/>
                <a:gd name="T16" fmla="*/ 32 w 32"/>
                <a:gd name="T17" fmla="*/ 27 h 32"/>
                <a:gd name="T18" fmla="*/ 27 w 32"/>
                <a:gd name="T1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8" y="27"/>
                  </a:moveTo>
                  <a:lnTo>
                    <a:pt x="5" y="8"/>
                  </a:lnTo>
                  <a:lnTo>
                    <a:pt x="24" y="3"/>
                  </a:lnTo>
                  <a:lnTo>
                    <a:pt x="27" y="24"/>
                  </a:lnTo>
                  <a:lnTo>
                    <a:pt x="8" y="27"/>
                  </a:lnTo>
                  <a:close/>
                  <a:moveTo>
                    <a:pt x="27" y="0"/>
                  </a:moveTo>
                  <a:lnTo>
                    <a:pt x="0" y="5"/>
                  </a:lnTo>
                  <a:lnTo>
                    <a:pt x="5" y="32"/>
                  </a:lnTo>
                  <a:lnTo>
                    <a:pt x="32" y="27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CF3C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279" name="Freeform 1307">
              <a:extLst>
                <a:ext uri="{FF2B5EF4-FFF2-40B4-BE49-F238E27FC236}">
                  <a16:creationId xmlns:a16="http://schemas.microsoft.com/office/drawing/2014/main" id="{8D2941BC-7F60-4BBA-998D-EC40F9131AF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43802" y="5187639"/>
              <a:ext cx="107528" cy="107528"/>
            </a:xfrm>
            <a:custGeom>
              <a:avLst/>
              <a:gdLst>
                <a:gd name="T0" fmla="*/ 8 w 32"/>
                <a:gd name="T1" fmla="*/ 27 h 32"/>
                <a:gd name="T2" fmla="*/ 5 w 32"/>
                <a:gd name="T3" fmla="*/ 8 h 32"/>
                <a:gd name="T4" fmla="*/ 24 w 32"/>
                <a:gd name="T5" fmla="*/ 3 h 32"/>
                <a:gd name="T6" fmla="*/ 27 w 32"/>
                <a:gd name="T7" fmla="*/ 24 h 32"/>
                <a:gd name="T8" fmla="*/ 8 w 32"/>
                <a:gd name="T9" fmla="*/ 27 h 32"/>
                <a:gd name="T10" fmla="*/ 27 w 32"/>
                <a:gd name="T11" fmla="*/ 0 h 32"/>
                <a:gd name="T12" fmla="*/ 0 w 32"/>
                <a:gd name="T13" fmla="*/ 5 h 32"/>
                <a:gd name="T14" fmla="*/ 5 w 32"/>
                <a:gd name="T15" fmla="*/ 32 h 32"/>
                <a:gd name="T16" fmla="*/ 32 w 32"/>
                <a:gd name="T17" fmla="*/ 27 h 32"/>
                <a:gd name="T18" fmla="*/ 27 w 32"/>
                <a:gd name="T1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8" y="27"/>
                  </a:moveTo>
                  <a:lnTo>
                    <a:pt x="5" y="8"/>
                  </a:lnTo>
                  <a:lnTo>
                    <a:pt x="24" y="3"/>
                  </a:lnTo>
                  <a:lnTo>
                    <a:pt x="27" y="24"/>
                  </a:lnTo>
                  <a:lnTo>
                    <a:pt x="8" y="27"/>
                  </a:lnTo>
                  <a:moveTo>
                    <a:pt x="27" y="0"/>
                  </a:moveTo>
                  <a:lnTo>
                    <a:pt x="0" y="5"/>
                  </a:lnTo>
                  <a:lnTo>
                    <a:pt x="5" y="32"/>
                  </a:lnTo>
                  <a:lnTo>
                    <a:pt x="32" y="27"/>
                  </a:lnTo>
                  <a:lnTo>
                    <a:pt x="2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280" name="Freeform 1308">
              <a:extLst>
                <a:ext uri="{FF2B5EF4-FFF2-40B4-BE49-F238E27FC236}">
                  <a16:creationId xmlns:a16="http://schemas.microsoft.com/office/drawing/2014/main" id="{29E83B4D-57CC-419D-B983-DC656C6C9E5F}"/>
                </a:ext>
              </a:extLst>
            </p:cNvPr>
            <p:cNvSpPr>
              <a:spLocks/>
            </p:cNvSpPr>
            <p:nvPr/>
          </p:nvSpPr>
          <p:spPr bwMode="auto">
            <a:xfrm>
              <a:off x="7070684" y="5214521"/>
              <a:ext cx="43682" cy="43684"/>
            </a:xfrm>
            <a:custGeom>
              <a:avLst/>
              <a:gdLst>
                <a:gd name="T0" fmla="*/ 13 w 13"/>
                <a:gd name="T1" fmla="*/ 0 h 13"/>
                <a:gd name="T2" fmla="*/ 0 w 13"/>
                <a:gd name="T3" fmla="*/ 3 h 13"/>
                <a:gd name="T4" fmla="*/ 3 w 13"/>
                <a:gd name="T5" fmla="*/ 13 h 13"/>
                <a:gd name="T6" fmla="*/ 13 w 13"/>
                <a:gd name="T7" fmla="*/ 11 h 13"/>
                <a:gd name="T8" fmla="*/ 13 w 13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13" y="0"/>
                  </a:moveTo>
                  <a:lnTo>
                    <a:pt x="0" y="3"/>
                  </a:lnTo>
                  <a:lnTo>
                    <a:pt x="3" y="13"/>
                  </a:lnTo>
                  <a:lnTo>
                    <a:pt x="13" y="11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CF3C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281" name="Freeform 1309">
              <a:extLst>
                <a:ext uri="{FF2B5EF4-FFF2-40B4-BE49-F238E27FC236}">
                  <a16:creationId xmlns:a16="http://schemas.microsoft.com/office/drawing/2014/main" id="{C21243F6-5CA8-4176-9E58-67343A04ABAA}"/>
                </a:ext>
              </a:extLst>
            </p:cNvPr>
            <p:cNvSpPr>
              <a:spLocks/>
            </p:cNvSpPr>
            <p:nvPr/>
          </p:nvSpPr>
          <p:spPr bwMode="auto">
            <a:xfrm>
              <a:off x="7070684" y="5214521"/>
              <a:ext cx="43682" cy="43684"/>
            </a:xfrm>
            <a:custGeom>
              <a:avLst/>
              <a:gdLst>
                <a:gd name="T0" fmla="*/ 13 w 13"/>
                <a:gd name="T1" fmla="*/ 0 h 13"/>
                <a:gd name="T2" fmla="*/ 0 w 13"/>
                <a:gd name="T3" fmla="*/ 3 h 13"/>
                <a:gd name="T4" fmla="*/ 3 w 13"/>
                <a:gd name="T5" fmla="*/ 13 h 13"/>
                <a:gd name="T6" fmla="*/ 13 w 13"/>
                <a:gd name="T7" fmla="*/ 11 h 13"/>
                <a:gd name="T8" fmla="*/ 13 w 13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13" y="0"/>
                  </a:moveTo>
                  <a:lnTo>
                    <a:pt x="0" y="3"/>
                  </a:lnTo>
                  <a:lnTo>
                    <a:pt x="3" y="13"/>
                  </a:lnTo>
                  <a:lnTo>
                    <a:pt x="13" y="11"/>
                  </a:lnTo>
                  <a:lnTo>
                    <a:pt x="1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282" name="Freeform 1310">
              <a:extLst>
                <a:ext uri="{FF2B5EF4-FFF2-40B4-BE49-F238E27FC236}">
                  <a16:creationId xmlns:a16="http://schemas.microsoft.com/office/drawing/2014/main" id="{BE8B7BE0-5CB5-4659-A2E1-DFF4BB3957FB}"/>
                </a:ext>
              </a:extLst>
            </p:cNvPr>
            <p:cNvSpPr>
              <a:spLocks/>
            </p:cNvSpPr>
            <p:nvPr/>
          </p:nvSpPr>
          <p:spPr bwMode="auto">
            <a:xfrm>
              <a:off x="6818664" y="5204439"/>
              <a:ext cx="376348" cy="359548"/>
            </a:xfrm>
            <a:custGeom>
              <a:avLst/>
              <a:gdLst>
                <a:gd name="T0" fmla="*/ 59 w 112"/>
                <a:gd name="T1" fmla="*/ 0 h 107"/>
                <a:gd name="T2" fmla="*/ 30 w 112"/>
                <a:gd name="T3" fmla="*/ 8 h 107"/>
                <a:gd name="T4" fmla="*/ 35 w 112"/>
                <a:gd name="T5" fmla="*/ 40 h 107"/>
                <a:gd name="T6" fmla="*/ 0 w 112"/>
                <a:gd name="T7" fmla="*/ 48 h 107"/>
                <a:gd name="T8" fmla="*/ 8 w 112"/>
                <a:gd name="T9" fmla="*/ 80 h 107"/>
                <a:gd name="T10" fmla="*/ 43 w 112"/>
                <a:gd name="T11" fmla="*/ 75 h 107"/>
                <a:gd name="T12" fmla="*/ 48 w 112"/>
                <a:gd name="T13" fmla="*/ 107 h 107"/>
                <a:gd name="T14" fmla="*/ 80 w 112"/>
                <a:gd name="T15" fmla="*/ 101 h 107"/>
                <a:gd name="T16" fmla="*/ 112 w 112"/>
                <a:gd name="T17" fmla="*/ 93 h 107"/>
                <a:gd name="T18" fmla="*/ 107 w 112"/>
                <a:gd name="T19" fmla="*/ 61 h 107"/>
                <a:gd name="T20" fmla="*/ 99 w 112"/>
                <a:gd name="T21" fmla="*/ 27 h 107"/>
                <a:gd name="T22" fmla="*/ 67 w 112"/>
                <a:gd name="T23" fmla="*/ 35 h 107"/>
                <a:gd name="T24" fmla="*/ 59 w 112"/>
                <a:gd name="T25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2" h="107">
                  <a:moveTo>
                    <a:pt x="59" y="0"/>
                  </a:moveTo>
                  <a:lnTo>
                    <a:pt x="30" y="8"/>
                  </a:lnTo>
                  <a:lnTo>
                    <a:pt x="35" y="40"/>
                  </a:lnTo>
                  <a:lnTo>
                    <a:pt x="0" y="48"/>
                  </a:lnTo>
                  <a:lnTo>
                    <a:pt x="8" y="80"/>
                  </a:lnTo>
                  <a:lnTo>
                    <a:pt x="43" y="75"/>
                  </a:lnTo>
                  <a:lnTo>
                    <a:pt x="48" y="107"/>
                  </a:lnTo>
                  <a:lnTo>
                    <a:pt x="80" y="101"/>
                  </a:lnTo>
                  <a:lnTo>
                    <a:pt x="112" y="93"/>
                  </a:lnTo>
                  <a:lnTo>
                    <a:pt x="107" y="61"/>
                  </a:lnTo>
                  <a:lnTo>
                    <a:pt x="99" y="27"/>
                  </a:lnTo>
                  <a:lnTo>
                    <a:pt x="67" y="35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rgbClr val="CF3C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283" name="Freeform 1311">
              <a:extLst>
                <a:ext uri="{FF2B5EF4-FFF2-40B4-BE49-F238E27FC236}">
                  <a16:creationId xmlns:a16="http://schemas.microsoft.com/office/drawing/2014/main" id="{8E841690-316A-4D58-98EE-E2E3CF9251A0}"/>
                </a:ext>
              </a:extLst>
            </p:cNvPr>
            <p:cNvSpPr>
              <a:spLocks/>
            </p:cNvSpPr>
            <p:nvPr/>
          </p:nvSpPr>
          <p:spPr bwMode="auto">
            <a:xfrm>
              <a:off x="6818664" y="5204439"/>
              <a:ext cx="376348" cy="359548"/>
            </a:xfrm>
            <a:custGeom>
              <a:avLst/>
              <a:gdLst>
                <a:gd name="T0" fmla="*/ 59 w 112"/>
                <a:gd name="T1" fmla="*/ 0 h 107"/>
                <a:gd name="T2" fmla="*/ 30 w 112"/>
                <a:gd name="T3" fmla="*/ 8 h 107"/>
                <a:gd name="T4" fmla="*/ 35 w 112"/>
                <a:gd name="T5" fmla="*/ 40 h 107"/>
                <a:gd name="T6" fmla="*/ 0 w 112"/>
                <a:gd name="T7" fmla="*/ 48 h 107"/>
                <a:gd name="T8" fmla="*/ 8 w 112"/>
                <a:gd name="T9" fmla="*/ 80 h 107"/>
                <a:gd name="T10" fmla="*/ 43 w 112"/>
                <a:gd name="T11" fmla="*/ 75 h 107"/>
                <a:gd name="T12" fmla="*/ 48 w 112"/>
                <a:gd name="T13" fmla="*/ 107 h 107"/>
                <a:gd name="T14" fmla="*/ 80 w 112"/>
                <a:gd name="T15" fmla="*/ 101 h 107"/>
                <a:gd name="T16" fmla="*/ 112 w 112"/>
                <a:gd name="T17" fmla="*/ 93 h 107"/>
                <a:gd name="T18" fmla="*/ 107 w 112"/>
                <a:gd name="T19" fmla="*/ 61 h 107"/>
                <a:gd name="T20" fmla="*/ 99 w 112"/>
                <a:gd name="T21" fmla="*/ 27 h 107"/>
                <a:gd name="T22" fmla="*/ 67 w 112"/>
                <a:gd name="T23" fmla="*/ 35 h 107"/>
                <a:gd name="T24" fmla="*/ 59 w 112"/>
                <a:gd name="T25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2" h="107">
                  <a:moveTo>
                    <a:pt x="59" y="0"/>
                  </a:moveTo>
                  <a:lnTo>
                    <a:pt x="30" y="8"/>
                  </a:lnTo>
                  <a:lnTo>
                    <a:pt x="35" y="40"/>
                  </a:lnTo>
                  <a:lnTo>
                    <a:pt x="0" y="48"/>
                  </a:lnTo>
                  <a:lnTo>
                    <a:pt x="8" y="80"/>
                  </a:lnTo>
                  <a:lnTo>
                    <a:pt x="43" y="75"/>
                  </a:lnTo>
                  <a:lnTo>
                    <a:pt x="48" y="107"/>
                  </a:lnTo>
                  <a:lnTo>
                    <a:pt x="80" y="101"/>
                  </a:lnTo>
                  <a:lnTo>
                    <a:pt x="112" y="93"/>
                  </a:lnTo>
                  <a:lnTo>
                    <a:pt x="107" y="61"/>
                  </a:lnTo>
                  <a:lnTo>
                    <a:pt x="99" y="27"/>
                  </a:lnTo>
                  <a:lnTo>
                    <a:pt x="67" y="35"/>
                  </a:lnTo>
                  <a:lnTo>
                    <a:pt x="5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284" name="Freeform 1312">
              <a:extLst>
                <a:ext uri="{FF2B5EF4-FFF2-40B4-BE49-F238E27FC236}">
                  <a16:creationId xmlns:a16="http://schemas.microsoft.com/office/drawing/2014/main" id="{1A051AB7-D65E-4619-8FEE-629C5A6A9AEE}"/>
                </a:ext>
              </a:extLst>
            </p:cNvPr>
            <p:cNvSpPr>
              <a:spLocks/>
            </p:cNvSpPr>
            <p:nvPr/>
          </p:nvSpPr>
          <p:spPr bwMode="auto">
            <a:xfrm>
              <a:off x="7080763" y="6054585"/>
              <a:ext cx="124328" cy="117610"/>
            </a:xfrm>
            <a:custGeom>
              <a:avLst/>
              <a:gdLst>
                <a:gd name="T0" fmla="*/ 9 w 14"/>
                <a:gd name="T1" fmla="*/ 0 h 13"/>
                <a:gd name="T2" fmla="*/ 8 w 14"/>
                <a:gd name="T3" fmla="*/ 0 h 13"/>
                <a:gd name="T4" fmla="*/ 6 w 14"/>
                <a:gd name="T5" fmla="*/ 0 h 13"/>
                <a:gd name="T6" fmla="*/ 4 w 14"/>
                <a:gd name="T7" fmla="*/ 1 h 13"/>
                <a:gd name="T8" fmla="*/ 1 w 14"/>
                <a:gd name="T9" fmla="*/ 5 h 13"/>
                <a:gd name="T10" fmla="*/ 2 w 14"/>
                <a:gd name="T11" fmla="*/ 10 h 13"/>
                <a:gd name="T12" fmla="*/ 5 w 14"/>
                <a:gd name="T13" fmla="*/ 13 h 13"/>
                <a:gd name="T14" fmla="*/ 6 w 14"/>
                <a:gd name="T15" fmla="*/ 13 h 13"/>
                <a:gd name="T16" fmla="*/ 8 w 14"/>
                <a:gd name="T17" fmla="*/ 12 h 13"/>
                <a:gd name="T18" fmla="*/ 11 w 14"/>
                <a:gd name="T19" fmla="*/ 12 h 13"/>
                <a:gd name="T20" fmla="*/ 14 w 14"/>
                <a:gd name="T21" fmla="*/ 7 h 13"/>
                <a:gd name="T22" fmla="*/ 13 w 14"/>
                <a:gd name="T23" fmla="*/ 3 h 13"/>
                <a:gd name="T24" fmla="*/ 9 w 14"/>
                <a:gd name="T2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" h="13">
                  <a:moveTo>
                    <a:pt x="9" y="0"/>
                  </a:moveTo>
                  <a:cubicBezTo>
                    <a:pt x="9" y="0"/>
                    <a:pt x="9" y="0"/>
                    <a:pt x="8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1"/>
                    <a:pt x="0" y="3"/>
                    <a:pt x="1" y="5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2"/>
                    <a:pt x="4" y="13"/>
                    <a:pt x="5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3" y="11"/>
                    <a:pt x="14" y="9"/>
                    <a:pt x="14" y="7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2" y="1"/>
                    <a:pt x="11" y="0"/>
                    <a:pt x="9" y="0"/>
                  </a:cubicBezTo>
                </a:path>
              </a:pathLst>
            </a:custGeom>
            <a:solidFill>
              <a:srgbClr val="CF3C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</p:grpSp>
      <p:sp>
        <p:nvSpPr>
          <p:cNvPr id="162" name="TextBox 161">
            <a:extLst>
              <a:ext uri="{FF2B5EF4-FFF2-40B4-BE49-F238E27FC236}">
                <a16:creationId xmlns:a16="http://schemas.microsoft.com/office/drawing/2014/main" id="{3B993859-C4EF-4016-B8F6-0F77ED30F5DF}"/>
              </a:ext>
            </a:extLst>
          </p:cNvPr>
          <p:cNvSpPr txBox="1"/>
          <p:nvPr/>
        </p:nvSpPr>
        <p:spPr>
          <a:xfrm>
            <a:off x="601631" y="909156"/>
            <a:ext cx="28534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800" b="1" dirty="0">
                <a:solidFill>
                  <a:schemeClr val="bg1"/>
                </a:solidFill>
              </a:rPr>
              <a:t>LOREM IPSUM</a:t>
            </a:r>
          </a:p>
        </p:txBody>
      </p:sp>
      <p:sp>
        <p:nvSpPr>
          <p:cNvPr id="163" name="TextBox 162">
            <a:extLst>
              <a:ext uri="{FF2B5EF4-FFF2-40B4-BE49-F238E27FC236}">
                <a16:creationId xmlns:a16="http://schemas.microsoft.com/office/drawing/2014/main" id="{B5665E69-F2AE-40CE-AB32-1699287C4649}"/>
              </a:ext>
            </a:extLst>
          </p:cNvPr>
          <p:cNvSpPr txBox="1"/>
          <p:nvPr/>
        </p:nvSpPr>
        <p:spPr>
          <a:xfrm>
            <a:off x="522566" y="3957874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IN" sz="2000" b="1" i="1" dirty="0" err="1">
                <a:solidFill>
                  <a:schemeClr val="bg1"/>
                </a:solidFill>
              </a:rPr>
              <a:t>Aliquam</a:t>
            </a:r>
            <a:r>
              <a:rPr lang="en-IN" sz="2000" b="1" i="1" dirty="0">
                <a:solidFill>
                  <a:schemeClr val="bg1"/>
                </a:solidFill>
              </a:rPr>
              <a:t> et </a:t>
            </a:r>
            <a:r>
              <a:rPr lang="en-IN" sz="2000" b="1" i="1" dirty="0" err="1">
                <a:solidFill>
                  <a:schemeClr val="bg1"/>
                </a:solidFill>
              </a:rPr>
              <a:t>auctor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enim</a:t>
            </a:r>
            <a:r>
              <a:rPr lang="en-IN" sz="2000" b="1" i="1" dirty="0">
                <a:solidFill>
                  <a:schemeClr val="bg1"/>
                </a:solidFill>
              </a:rPr>
              <a:t>. </a:t>
            </a:r>
            <a:r>
              <a:rPr lang="en-IN" sz="2000" b="1" i="1" dirty="0" err="1">
                <a:solidFill>
                  <a:schemeClr val="bg1"/>
                </a:solidFill>
              </a:rPr>
              <a:t>Phasellus</a:t>
            </a:r>
            <a:r>
              <a:rPr lang="en-IN" sz="2000" b="1" i="1" dirty="0">
                <a:solidFill>
                  <a:schemeClr val="bg1"/>
                </a:solidFill>
              </a:rPr>
              <a:t> porta </a:t>
            </a:r>
            <a:r>
              <a:rPr lang="en-IN" sz="2000" b="1" i="1" dirty="0" err="1">
                <a:solidFill>
                  <a:schemeClr val="bg1"/>
                </a:solidFill>
              </a:rPr>
              <a:t>ornare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felis</a:t>
            </a:r>
            <a:endParaRPr lang="en-IN" sz="2000" b="1" i="1" dirty="0">
              <a:solidFill>
                <a:schemeClr val="bg1"/>
              </a:solidFill>
            </a:endParaRPr>
          </a:p>
        </p:txBody>
      </p:sp>
      <p:sp>
        <p:nvSpPr>
          <p:cNvPr id="164" name="TextBox 163">
            <a:extLst>
              <a:ext uri="{FF2B5EF4-FFF2-40B4-BE49-F238E27FC236}">
                <a16:creationId xmlns:a16="http://schemas.microsoft.com/office/drawing/2014/main" id="{52EC0F90-B45D-4F22-B852-0D0DD16D1B39}"/>
              </a:ext>
            </a:extLst>
          </p:cNvPr>
          <p:cNvSpPr txBox="1"/>
          <p:nvPr/>
        </p:nvSpPr>
        <p:spPr>
          <a:xfrm>
            <a:off x="601631" y="2993623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IN" sz="2000" b="1" i="1" dirty="0" err="1">
                <a:solidFill>
                  <a:schemeClr val="bg1"/>
                </a:solidFill>
              </a:rPr>
              <a:t>Aliquam</a:t>
            </a:r>
            <a:r>
              <a:rPr lang="en-IN" sz="2000" b="1" i="1" dirty="0">
                <a:solidFill>
                  <a:schemeClr val="bg1"/>
                </a:solidFill>
              </a:rPr>
              <a:t> et </a:t>
            </a:r>
            <a:r>
              <a:rPr lang="en-IN" sz="2000" b="1" i="1" dirty="0" err="1">
                <a:solidFill>
                  <a:schemeClr val="bg1"/>
                </a:solidFill>
              </a:rPr>
              <a:t>auctor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enim</a:t>
            </a:r>
            <a:r>
              <a:rPr lang="en-IN" sz="2000" b="1" i="1" dirty="0">
                <a:solidFill>
                  <a:schemeClr val="bg1"/>
                </a:solidFill>
              </a:rPr>
              <a:t>. </a:t>
            </a:r>
            <a:r>
              <a:rPr lang="en-IN" sz="2000" b="1" i="1" dirty="0" err="1">
                <a:solidFill>
                  <a:schemeClr val="bg1"/>
                </a:solidFill>
              </a:rPr>
              <a:t>Phasellus</a:t>
            </a:r>
            <a:r>
              <a:rPr lang="en-IN" sz="2000" b="1" i="1" dirty="0">
                <a:solidFill>
                  <a:schemeClr val="bg1"/>
                </a:solidFill>
              </a:rPr>
              <a:t> porta </a:t>
            </a:r>
            <a:r>
              <a:rPr lang="en-IN" sz="2000" b="1" i="1" dirty="0" err="1">
                <a:solidFill>
                  <a:schemeClr val="bg1"/>
                </a:solidFill>
              </a:rPr>
              <a:t>ornare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felis</a:t>
            </a:r>
            <a:endParaRPr lang="en-IN" sz="2000" b="1" i="1" dirty="0">
              <a:solidFill>
                <a:schemeClr val="bg1"/>
              </a:solidFill>
            </a:endParaRPr>
          </a:p>
        </p:txBody>
      </p:sp>
      <p:sp>
        <p:nvSpPr>
          <p:cNvPr id="165" name="TextBox 164">
            <a:extLst>
              <a:ext uri="{FF2B5EF4-FFF2-40B4-BE49-F238E27FC236}">
                <a16:creationId xmlns:a16="http://schemas.microsoft.com/office/drawing/2014/main" id="{7D2E0FF7-34FF-4794-B93F-CF68BEFF8F7E}"/>
              </a:ext>
            </a:extLst>
          </p:cNvPr>
          <p:cNvSpPr txBox="1"/>
          <p:nvPr/>
        </p:nvSpPr>
        <p:spPr>
          <a:xfrm>
            <a:off x="506116" y="4922125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IN" sz="2000" b="1" i="1" dirty="0" err="1">
                <a:solidFill>
                  <a:schemeClr val="bg1"/>
                </a:solidFill>
              </a:rPr>
              <a:t>Aliquam</a:t>
            </a:r>
            <a:r>
              <a:rPr lang="en-IN" sz="2000" b="1" i="1" dirty="0">
                <a:solidFill>
                  <a:schemeClr val="bg1"/>
                </a:solidFill>
              </a:rPr>
              <a:t> et </a:t>
            </a:r>
            <a:r>
              <a:rPr lang="en-IN" sz="2000" b="1" i="1" dirty="0" err="1">
                <a:solidFill>
                  <a:schemeClr val="bg1"/>
                </a:solidFill>
              </a:rPr>
              <a:t>auctor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enim</a:t>
            </a:r>
            <a:r>
              <a:rPr lang="en-IN" sz="2000" b="1" i="1" dirty="0">
                <a:solidFill>
                  <a:schemeClr val="bg1"/>
                </a:solidFill>
              </a:rPr>
              <a:t>. </a:t>
            </a:r>
            <a:r>
              <a:rPr lang="en-IN" sz="2000" b="1" i="1" dirty="0" err="1">
                <a:solidFill>
                  <a:schemeClr val="bg1"/>
                </a:solidFill>
              </a:rPr>
              <a:t>Phasellus</a:t>
            </a:r>
            <a:r>
              <a:rPr lang="en-IN" sz="2000" b="1" i="1" dirty="0">
                <a:solidFill>
                  <a:schemeClr val="bg1"/>
                </a:solidFill>
              </a:rPr>
              <a:t> porta </a:t>
            </a:r>
            <a:r>
              <a:rPr lang="en-IN" sz="2000" b="1" i="1" dirty="0" err="1">
                <a:solidFill>
                  <a:schemeClr val="bg1"/>
                </a:solidFill>
              </a:rPr>
              <a:t>ornare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felis</a:t>
            </a:r>
            <a:endParaRPr lang="en-IN" sz="2000" b="1" i="1" dirty="0">
              <a:solidFill>
                <a:schemeClr val="bg1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AE7B34B-B682-450C-93C0-A282F06DDF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7052" y="724477"/>
            <a:ext cx="6206266" cy="5645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733447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C7B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E624B6F-5CC6-4F7D-BA0A-781007B385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5861" y="838007"/>
            <a:ext cx="6712278" cy="5547841"/>
          </a:xfrm>
          <a:prstGeom prst="rect">
            <a:avLst/>
          </a:prstGeom>
        </p:spPr>
      </p:pic>
      <p:sp>
        <p:nvSpPr>
          <p:cNvPr id="158" name="TextBox 157">
            <a:extLst>
              <a:ext uri="{FF2B5EF4-FFF2-40B4-BE49-F238E27FC236}">
                <a16:creationId xmlns:a16="http://schemas.microsoft.com/office/drawing/2014/main" id="{18A75B01-5C89-4F34-BDEA-53EF8CA51961}"/>
              </a:ext>
            </a:extLst>
          </p:cNvPr>
          <p:cNvSpPr txBox="1"/>
          <p:nvPr/>
        </p:nvSpPr>
        <p:spPr>
          <a:xfrm>
            <a:off x="601631" y="576397"/>
            <a:ext cx="27974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800" b="1" dirty="0">
                <a:solidFill>
                  <a:schemeClr val="bg1"/>
                </a:solidFill>
              </a:rPr>
              <a:t>LOREM IPSUM</a:t>
            </a:r>
          </a:p>
        </p:txBody>
      </p:sp>
      <p:sp>
        <p:nvSpPr>
          <p:cNvPr id="159" name="TextBox 158">
            <a:extLst>
              <a:ext uri="{FF2B5EF4-FFF2-40B4-BE49-F238E27FC236}">
                <a16:creationId xmlns:a16="http://schemas.microsoft.com/office/drawing/2014/main" id="{3E06AB4B-7C3C-47D5-B4C8-853AC00BA764}"/>
              </a:ext>
            </a:extLst>
          </p:cNvPr>
          <p:cNvSpPr txBox="1"/>
          <p:nvPr/>
        </p:nvSpPr>
        <p:spPr>
          <a:xfrm>
            <a:off x="522566" y="3625115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IN" sz="2000" b="1" i="1" dirty="0" err="1">
                <a:solidFill>
                  <a:schemeClr val="bg1"/>
                </a:solidFill>
              </a:rPr>
              <a:t>Aliquam</a:t>
            </a:r>
            <a:r>
              <a:rPr lang="en-IN" sz="2000" b="1" i="1" dirty="0">
                <a:solidFill>
                  <a:schemeClr val="bg1"/>
                </a:solidFill>
              </a:rPr>
              <a:t> et </a:t>
            </a:r>
            <a:r>
              <a:rPr lang="en-IN" sz="2000" b="1" i="1" dirty="0" err="1">
                <a:solidFill>
                  <a:schemeClr val="bg1"/>
                </a:solidFill>
              </a:rPr>
              <a:t>auctor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enim</a:t>
            </a:r>
            <a:r>
              <a:rPr lang="en-IN" sz="2000" b="1" i="1" dirty="0">
                <a:solidFill>
                  <a:schemeClr val="bg1"/>
                </a:solidFill>
              </a:rPr>
              <a:t>. </a:t>
            </a:r>
            <a:r>
              <a:rPr lang="en-IN" sz="2000" b="1" i="1" dirty="0" err="1">
                <a:solidFill>
                  <a:schemeClr val="bg1"/>
                </a:solidFill>
              </a:rPr>
              <a:t>Phasellus</a:t>
            </a:r>
            <a:r>
              <a:rPr lang="en-IN" sz="2000" b="1" i="1" dirty="0">
                <a:solidFill>
                  <a:schemeClr val="bg1"/>
                </a:solidFill>
              </a:rPr>
              <a:t> porta </a:t>
            </a:r>
            <a:r>
              <a:rPr lang="en-IN" sz="2000" b="1" i="1" dirty="0" err="1">
                <a:solidFill>
                  <a:schemeClr val="bg1"/>
                </a:solidFill>
              </a:rPr>
              <a:t>ornare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felis</a:t>
            </a:r>
            <a:endParaRPr lang="en-IN" sz="2000" b="1" i="1" dirty="0">
              <a:solidFill>
                <a:schemeClr val="bg1"/>
              </a:solidFill>
            </a:endParaRPr>
          </a:p>
        </p:txBody>
      </p:sp>
      <p:sp>
        <p:nvSpPr>
          <p:cNvPr id="160" name="TextBox 159">
            <a:extLst>
              <a:ext uri="{FF2B5EF4-FFF2-40B4-BE49-F238E27FC236}">
                <a16:creationId xmlns:a16="http://schemas.microsoft.com/office/drawing/2014/main" id="{7A29145E-EDBD-478F-8352-A9B4983697FC}"/>
              </a:ext>
            </a:extLst>
          </p:cNvPr>
          <p:cNvSpPr txBox="1"/>
          <p:nvPr/>
        </p:nvSpPr>
        <p:spPr>
          <a:xfrm>
            <a:off x="601631" y="2660864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IN" sz="2000" b="1" i="1" dirty="0" err="1">
                <a:solidFill>
                  <a:schemeClr val="bg1"/>
                </a:solidFill>
              </a:rPr>
              <a:t>Aliquam</a:t>
            </a:r>
            <a:r>
              <a:rPr lang="en-IN" sz="2000" b="1" i="1" dirty="0">
                <a:solidFill>
                  <a:schemeClr val="bg1"/>
                </a:solidFill>
              </a:rPr>
              <a:t> et </a:t>
            </a:r>
            <a:r>
              <a:rPr lang="en-IN" sz="2000" b="1" i="1" dirty="0" err="1">
                <a:solidFill>
                  <a:schemeClr val="bg1"/>
                </a:solidFill>
              </a:rPr>
              <a:t>auctor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enim</a:t>
            </a:r>
            <a:r>
              <a:rPr lang="en-IN" sz="2000" b="1" i="1" dirty="0">
                <a:solidFill>
                  <a:schemeClr val="bg1"/>
                </a:solidFill>
              </a:rPr>
              <a:t>. </a:t>
            </a:r>
            <a:r>
              <a:rPr lang="en-IN" sz="2000" b="1" i="1" dirty="0" err="1">
                <a:solidFill>
                  <a:schemeClr val="bg1"/>
                </a:solidFill>
              </a:rPr>
              <a:t>Phasellus</a:t>
            </a:r>
            <a:r>
              <a:rPr lang="en-IN" sz="2000" b="1" i="1" dirty="0">
                <a:solidFill>
                  <a:schemeClr val="bg1"/>
                </a:solidFill>
              </a:rPr>
              <a:t> porta </a:t>
            </a:r>
            <a:r>
              <a:rPr lang="en-IN" sz="2000" b="1" i="1" dirty="0" err="1">
                <a:solidFill>
                  <a:schemeClr val="bg1"/>
                </a:solidFill>
              </a:rPr>
              <a:t>ornare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felis</a:t>
            </a:r>
            <a:endParaRPr lang="en-IN" sz="2000" b="1" i="1" dirty="0">
              <a:solidFill>
                <a:schemeClr val="bg1"/>
              </a:solidFill>
            </a:endParaRPr>
          </a:p>
        </p:txBody>
      </p:sp>
      <p:sp>
        <p:nvSpPr>
          <p:cNvPr id="161" name="TextBox 160">
            <a:extLst>
              <a:ext uri="{FF2B5EF4-FFF2-40B4-BE49-F238E27FC236}">
                <a16:creationId xmlns:a16="http://schemas.microsoft.com/office/drawing/2014/main" id="{CCA728B3-56DF-44A5-8B5C-1159D7E16A44}"/>
              </a:ext>
            </a:extLst>
          </p:cNvPr>
          <p:cNvSpPr txBox="1"/>
          <p:nvPr/>
        </p:nvSpPr>
        <p:spPr>
          <a:xfrm>
            <a:off x="506116" y="4589366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IN" sz="2000" b="1" i="1" dirty="0" err="1">
                <a:solidFill>
                  <a:schemeClr val="bg1"/>
                </a:solidFill>
              </a:rPr>
              <a:t>Aliquam</a:t>
            </a:r>
            <a:r>
              <a:rPr lang="en-IN" sz="2000" b="1" i="1" dirty="0">
                <a:solidFill>
                  <a:schemeClr val="bg1"/>
                </a:solidFill>
              </a:rPr>
              <a:t> et </a:t>
            </a:r>
            <a:r>
              <a:rPr lang="en-IN" sz="2000" b="1" i="1" dirty="0" err="1">
                <a:solidFill>
                  <a:schemeClr val="bg1"/>
                </a:solidFill>
              </a:rPr>
              <a:t>auctor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enim</a:t>
            </a:r>
            <a:r>
              <a:rPr lang="en-IN" sz="2000" b="1" i="1" dirty="0">
                <a:solidFill>
                  <a:schemeClr val="bg1"/>
                </a:solidFill>
              </a:rPr>
              <a:t>. </a:t>
            </a:r>
            <a:r>
              <a:rPr lang="en-IN" sz="2000" b="1" i="1" dirty="0" err="1">
                <a:solidFill>
                  <a:schemeClr val="bg1"/>
                </a:solidFill>
              </a:rPr>
              <a:t>Phasellus</a:t>
            </a:r>
            <a:r>
              <a:rPr lang="en-IN" sz="2000" b="1" i="1" dirty="0">
                <a:solidFill>
                  <a:schemeClr val="bg1"/>
                </a:solidFill>
              </a:rPr>
              <a:t> porta </a:t>
            </a:r>
            <a:r>
              <a:rPr lang="en-IN" sz="2000" b="1" i="1" dirty="0" err="1">
                <a:solidFill>
                  <a:schemeClr val="bg1"/>
                </a:solidFill>
              </a:rPr>
              <a:t>ornare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felis</a:t>
            </a:r>
            <a:endParaRPr lang="en-IN" sz="2000" b="1" i="1" dirty="0">
              <a:solidFill>
                <a:schemeClr val="bg1"/>
              </a:solidFill>
            </a:endParaRPr>
          </a:p>
        </p:txBody>
      </p:sp>
      <p:sp>
        <p:nvSpPr>
          <p:cNvPr id="139" name="TextBox 138">
            <a:extLst>
              <a:ext uri="{FF2B5EF4-FFF2-40B4-BE49-F238E27FC236}">
                <a16:creationId xmlns:a16="http://schemas.microsoft.com/office/drawing/2014/main" id="{3E98ABA6-5F50-4F91-A88D-BCE9D03167BC}"/>
              </a:ext>
            </a:extLst>
          </p:cNvPr>
          <p:cNvSpPr txBox="1"/>
          <p:nvPr/>
        </p:nvSpPr>
        <p:spPr>
          <a:xfrm>
            <a:off x="6547877" y="4731428"/>
            <a:ext cx="27974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800" dirty="0">
                <a:solidFill>
                  <a:schemeClr val="bg1"/>
                </a:solidFill>
              </a:rPr>
              <a:t>LOREM IPSUM</a:t>
            </a:r>
          </a:p>
        </p:txBody>
      </p:sp>
    </p:spTree>
    <p:extLst>
      <p:ext uri="{BB962C8B-B14F-4D97-AF65-F5344CB8AC3E}">
        <p14:creationId xmlns:p14="http://schemas.microsoft.com/office/powerpoint/2010/main" val="231114783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A1DCFA"/>
            </a:gs>
            <a:gs pos="74000">
              <a:srgbClr val="C9DDF2"/>
            </a:gs>
            <a:gs pos="100000">
              <a:srgbClr val="CEE0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BF896B2-9166-486C-BD94-1793082B9E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7769" y="1884247"/>
            <a:ext cx="9376461" cy="4822354"/>
          </a:xfrm>
          <a:prstGeom prst="rect">
            <a:avLst/>
          </a:prstGeom>
        </p:spPr>
      </p:pic>
      <p:sp>
        <p:nvSpPr>
          <p:cNvPr id="570" name="TextBox 569">
            <a:extLst>
              <a:ext uri="{FF2B5EF4-FFF2-40B4-BE49-F238E27FC236}">
                <a16:creationId xmlns:a16="http://schemas.microsoft.com/office/drawing/2014/main" id="{F028BB7C-464C-4CAB-A21A-76D6752C225F}"/>
              </a:ext>
            </a:extLst>
          </p:cNvPr>
          <p:cNvSpPr txBox="1"/>
          <p:nvPr/>
        </p:nvSpPr>
        <p:spPr>
          <a:xfrm>
            <a:off x="4547314" y="311056"/>
            <a:ext cx="30973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b="1" dirty="0">
                <a:solidFill>
                  <a:srgbClr val="0D5DC5"/>
                </a:solidFill>
              </a:rPr>
              <a:t>LOREM IPSUM</a:t>
            </a:r>
          </a:p>
        </p:txBody>
      </p:sp>
      <p:sp>
        <p:nvSpPr>
          <p:cNvPr id="554" name="TextBox 553">
            <a:extLst>
              <a:ext uri="{FF2B5EF4-FFF2-40B4-BE49-F238E27FC236}">
                <a16:creationId xmlns:a16="http://schemas.microsoft.com/office/drawing/2014/main" id="{EA0E6EC7-1CC5-49C7-9E00-225B7C60E3D3}"/>
              </a:ext>
            </a:extLst>
          </p:cNvPr>
          <p:cNvSpPr txBox="1"/>
          <p:nvPr/>
        </p:nvSpPr>
        <p:spPr>
          <a:xfrm>
            <a:off x="195043" y="1589509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Aliquam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 et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auctor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enim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.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Phasellus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 porta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ornare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felis</a:t>
            </a:r>
            <a:endParaRPr lang="en-IN" sz="20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55" name="TextBox 554">
            <a:extLst>
              <a:ext uri="{FF2B5EF4-FFF2-40B4-BE49-F238E27FC236}">
                <a16:creationId xmlns:a16="http://schemas.microsoft.com/office/drawing/2014/main" id="{DEF8054F-FD43-4393-8018-8A6DB21E74BB}"/>
              </a:ext>
            </a:extLst>
          </p:cNvPr>
          <p:cNvSpPr txBox="1"/>
          <p:nvPr/>
        </p:nvSpPr>
        <p:spPr>
          <a:xfrm>
            <a:off x="7770889" y="1589509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Aliquam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 et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auctor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enim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.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Phasellus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 porta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ornare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felis</a:t>
            </a:r>
            <a:endParaRPr lang="en-IN" sz="20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56" name="TextBox 555">
            <a:extLst>
              <a:ext uri="{FF2B5EF4-FFF2-40B4-BE49-F238E27FC236}">
                <a16:creationId xmlns:a16="http://schemas.microsoft.com/office/drawing/2014/main" id="{22F0B497-00D4-4C2A-94FC-4A43F9A70E2F}"/>
              </a:ext>
            </a:extLst>
          </p:cNvPr>
          <p:cNvSpPr txBox="1"/>
          <p:nvPr/>
        </p:nvSpPr>
        <p:spPr>
          <a:xfrm>
            <a:off x="5135739" y="4849922"/>
            <a:ext cx="9071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600" dirty="0">
                <a:solidFill>
                  <a:schemeClr val="bg1"/>
                </a:solidFill>
              </a:rPr>
              <a:t>LOREM IPSUM</a:t>
            </a:r>
          </a:p>
        </p:txBody>
      </p:sp>
    </p:spTree>
    <p:extLst>
      <p:ext uri="{BB962C8B-B14F-4D97-AF65-F5344CB8AC3E}">
        <p14:creationId xmlns:p14="http://schemas.microsoft.com/office/powerpoint/2010/main" val="137006545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E8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llout: Bent Line with Border and Accent Bar 6">
            <a:extLst>
              <a:ext uri="{FF2B5EF4-FFF2-40B4-BE49-F238E27FC236}">
                <a16:creationId xmlns:a16="http://schemas.microsoft.com/office/drawing/2014/main" id="{57ABE1C5-EEC5-4724-A46E-A51CD52AA56A}"/>
              </a:ext>
            </a:extLst>
          </p:cNvPr>
          <p:cNvSpPr/>
          <p:nvPr/>
        </p:nvSpPr>
        <p:spPr>
          <a:xfrm flipH="1">
            <a:off x="8356979" y="3403042"/>
            <a:ext cx="1696577" cy="934651"/>
          </a:xfrm>
          <a:prstGeom prst="accent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170475"/>
              <a:gd name="adj6" fmla="val -36612"/>
            </a:avLst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825" name="TextBox 824">
            <a:extLst>
              <a:ext uri="{FF2B5EF4-FFF2-40B4-BE49-F238E27FC236}">
                <a16:creationId xmlns:a16="http://schemas.microsoft.com/office/drawing/2014/main" id="{1BF322EC-399C-4F3D-9D8A-266A3EEFAE49}"/>
              </a:ext>
            </a:extLst>
          </p:cNvPr>
          <p:cNvSpPr txBox="1"/>
          <p:nvPr/>
        </p:nvSpPr>
        <p:spPr>
          <a:xfrm>
            <a:off x="3982966" y="1527121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i="1" dirty="0" err="1">
                <a:solidFill>
                  <a:schemeClr val="accent2">
                    <a:lumMod val="75000"/>
                  </a:schemeClr>
                </a:solidFill>
              </a:rPr>
              <a:t>Aliquam</a:t>
            </a:r>
            <a:r>
              <a:rPr lang="en-IN" sz="2000" b="1" i="1" dirty="0">
                <a:solidFill>
                  <a:schemeClr val="accent2">
                    <a:lumMod val="75000"/>
                  </a:schemeClr>
                </a:solidFill>
              </a:rPr>
              <a:t> et </a:t>
            </a:r>
            <a:r>
              <a:rPr lang="en-IN" sz="2000" b="1" i="1" dirty="0" err="1">
                <a:solidFill>
                  <a:schemeClr val="accent2">
                    <a:lumMod val="75000"/>
                  </a:schemeClr>
                </a:solidFill>
              </a:rPr>
              <a:t>auctor</a:t>
            </a:r>
            <a:r>
              <a:rPr lang="en-IN" sz="2000" b="1" i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IN" sz="2000" b="1" i="1" dirty="0" err="1">
                <a:solidFill>
                  <a:schemeClr val="accent2">
                    <a:lumMod val="75000"/>
                  </a:schemeClr>
                </a:solidFill>
              </a:rPr>
              <a:t>enim</a:t>
            </a:r>
            <a:r>
              <a:rPr lang="en-IN" sz="2000" b="1" i="1" dirty="0">
                <a:solidFill>
                  <a:schemeClr val="accent2">
                    <a:lumMod val="75000"/>
                  </a:schemeClr>
                </a:solidFill>
              </a:rPr>
              <a:t>. </a:t>
            </a:r>
            <a:r>
              <a:rPr lang="en-IN" sz="2000" b="1" i="1" dirty="0" err="1">
                <a:solidFill>
                  <a:schemeClr val="accent2">
                    <a:lumMod val="75000"/>
                  </a:schemeClr>
                </a:solidFill>
              </a:rPr>
              <a:t>Phasellus</a:t>
            </a:r>
            <a:r>
              <a:rPr lang="en-IN" sz="2000" b="1" i="1" dirty="0">
                <a:solidFill>
                  <a:schemeClr val="accent2">
                    <a:lumMod val="75000"/>
                  </a:schemeClr>
                </a:solidFill>
              </a:rPr>
              <a:t> porta </a:t>
            </a:r>
            <a:r>
              <a:rPr lang="en-IN" sz="2000" b="1" i="1" dirty="0" err="1">
                <a:solidFill>
                  <a:schemeClr val="accent2">
                    <a:lumMod val="75000"/>
                  </a:schemeClr>
                </a:solidFill>
              </a:rPr>
              <a:t>ornare</a:t>
            </a:r>
            <a:r>
              <a:rPr lang="en-IN" sz="2000" b="1" i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IN" sz="2000" b="1" i="1" dirty="0" err="1">
                <a:solidFill>
                  <a:schemeClr val="accent2">
                    <a:lumMod val="75000"/>
                  </a:schemeClr>
                </a:solidFill>
              </a:rPr>
              <a:t>felis</a:t>
            </a:r>
            <a:endParaRPr lang="en-IN" sz="20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826" name="TextBox 825">
            <a:extLst>
              <a:ext uri="{FF2B5EF4-FFF2-40B4-BE49-F238E27FC236}">
                <a16:creationId xmlns:a16="http://schemas.microsoft.com/office/drawing/2014/main" id="{BB2FF33C-122C-427A-888D-E9167A947CDF}"/>
              </a:ext>
            </a:extLst>
          </p:cNvPr>
          <p:cNvSpPr txBox="1"/>
          <p:nvPr/>
        </p:nvSpPr>
        <p:spPr>
          <a:xfrm>
            <a:off x="-1384" y="1523670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i="1" dirty="0" err="1">
                <a:solidFill>
                  <a:schemeClr val="accent2">
                    <a:lumMod val="75000"/>
                  </a:schemeClr>
                </a:solidFill>
              </a:rPr>
              <a:t>Aliquam</a:t>
            </a:r>
            <a:r>
              <a:rPr lang="en-IN" sz="2000" b="1" i="1" dirty="0">
                <a:solidFill>
                  <a:schemeClr val="accent2">
                    <a:lumMod val="75000"/>
                  </a:schemeClr>
                </a:solidFill>
              </a:rPr>
              <a:t> et </a:t>
            </a:r>
            <a:r>
              <a:rPr lang="en-IN" sz="2000" b="1" i="1" dirty="0" err="1">
                <a:solidFill>
                  <a:schemeClr val="accent2">
                    <a:lumMod val="75000"/>
                  </a:schemeClr>
                </a:solidFill>
              </a:rPr>
              <a:t>auctor</a:t>
            </a:r>
            <a:r>
              <a:rPr lang="en-IN" sz="2000" b="1" i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IN" sz="2000" b="1" i="1" dirty="0" err="1">
                <a:solidFill>
                  <a:schemeClr val="accent2">
                    <a:lumMod val="75000"/>
                  </a:schemeClr>
                </a:solidFill>
              </a:rPr>
              <a:t>enim</a:t>
            </a:r>
            <a:r>
              <a:rPr lang="en-IN" sz="2000" b="1" i="1" dirty="0">
                <a:solidFill>
                  <a:schemeClr val="accent2">
                    <a:lumMod val="75000"/>
                  </a:schemeClr>
                </a:solidFill>
              </a:rPr>
              <a:t>. </a:t>
            </a:r>
            <a:r>
              <a:rPr lang="en-IN" sz="2000" b="1" i="1" dirty="0" err="1">
                <a:solidFill>
                  <a:schemeClr val="accent2">
                    <a:lumMod val="75000"/>
                  </a:schemeClr>
                </a:solidFill>
              </a:rPr>
              <a:t>Phasellus</a:t>
            </a:r>
            <a:r>
              <a:rPr lang="en-IN" sz="2000" b="1" i="1" dirty="0">
                <a:solidFill>
                  <a:schemeClr val="accent2">
                    <a:lumMod val="75000"/>
                  </a:schemeClr>
                </a:solidFill>
              </a:rPr>
              <a:t> porta </a:t>
            </a:r>
            <a:r>
              <a:rPr lang="en-IN" sz="2000" b="1" i="1" dirty="0" err="1">
                <a:solidFill>
                  <a:schemeClr val="accent2">
                    <a:lumMod val="75000"/>
                  </a:schemeClr>
                </a:solidFill>
              </a:rPr>
              <a:t>ornare</a:t>
            </a:r>
            <a:r>
              <a:rPr lang="en-IN" sz="2000" b="1" i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IN" sz="2000" b="1" i="1" dirty="0" err="1">
                <a:solidFill>
                  <a:schemeClr val="accent2">
                    <a:lumMod val="75000"/>
                  </a:schemeClr>
                </a:solidFill>
              </a:rPr>
              <a:t>felis</a:t>
            </a:r>
            <a:endParaRPr lang="en-IN" sz="20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827" name="TextBox 826">
            <a:extLst>
              <a:ext uri="{FF2B5EF4-FFF2-40B4-BE49-F238E27FC236}">
                <a16:creationId xmlns:a16="http://schemas.microsoft.com/office/drawing/2014/main" id="{B5F3671C-0537-4CFB-8B44-FD3632560004}"/>
              </a:ext>
            </a:extLst>
          </p:cNvPr>
          <p:cNvSpPr txBox="1"/>
          <p:nvPr/>
        </p:nvSpPr>
        <p:spPr>
          <a:xfrm>
            <a:off x="7967316" y="1527121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i="1" dirty="0" err="1">
                <a:solidFill>
                  <a:schemeClr val="accent2">
                    <a:lumMod val="75000"/>
                  </a:schemeClr>
                </a:solidFill>
              </a:rPr>
              <a:t>Aliquam</a:t>
            </a:r>
            <a:r>
              <a:rPr lang="en-IN" sz="2000" b="1" i="1" dirty="0">
                <a:solidFill>
                  <a:schemeClr val="accent2">
                    <a:lumMod val="75000"/>
                  </a:schemeClr>
                </a:solidFill>
              </a:rPr>
              <a:t> et </a:t>
            </a:r>
            <a:r>
              <a:rPr lang="en-IN" sz="2000" b="1" i="1" dirty="0" err="1">
                <a:solidFill>
                  <a:schemeClr val="accent2">
                    <a:lumMod val="75000"/>
                  </a:schemeClr>
                </a:solidFill>
              </a:rPr>
              <a:t>auctor</a:t>
            </a:r>
            <a:r>
              <a:rPr lang="en-IN" sz="2000" b="1" i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IN" sz="2000" b="1" i="1" dirty="0" err="1">
                <a:solidFill>
                  <a:schemeClr val="accent2">
                    <a:lumMod val="75000"/>
                  </a:schemeClr>
                </a:solidFill>
              </a:rPr>
              <a:t>enim</a:t>
            </a:r>
            <a:r>
              <a:rPr lang="en-IN" sz="2000" b="1" i="1" dirty="0">
                <a:solidFill>
                  <a:schemeClr val="accent2">
                    <a:lumMod val="75000"/>
                  </a:schemeClr>
                </a:solidFill>
              </a:rPr>
              <a:t>. </a:t>
            </a:r>
            <a:r>
              <a:rPr lang="en-IN" sz="2000" b="1" i="1" dirty="0" err="1">
                <a:solidFill>
                  <a:schemeClr val="accent2">
                    <a:lumMod val="75000"/>
                  </a:schemeClr>
                </a:solidFill>
              </a:rPr>
              <a:t>Phasellus</a:t>
            </a:r>
            <a:r>
              <a:rPr lang="en-IN" sz="2000" b="1" i="1" dirty="0">
                <a:solidFill>
                  <a:schemeClr val="accent2">
                    <a:lumMod val="75000"/>
                  </a:schemeClr>
                </a:solidFill>
              </a:rPr>
              <a:t> porta </a:t>
            </a:r>
            <a:r>
              <a:rPr lang="en-IN" sz="2000" b="1" i="1" dirty="0" err="1">
                <a:solidFill>
                  <a:schemeClr val="accent2">
                    <a:lumMod val="75000"/>
                  </a:schemeClr>
                </a:solidFill>
              </a:rPr>
              <a:t>ornare</a:t>
            </a:r>
            <a:r>
              <a:rPr lang="en-IN" sz="2000" b="1" i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IN" sz="2000" b="1" i="1" dirty="0" err="1">
                <a:solidFill>
                  <a:schemeClr val="accent2">
                    <a:lumMod val="75000"/>
                  </a:schemeClr>
                </a:solidFill>
              </a:rPr>
              <a:t>felis</a:t>
            </a:r>
            <a:endParaRPr lang="en-IN" sz="20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828" name="TextBox 827">
            <a:extLst>
              <a:ext uri="{FF2B5EF4-FFF2-40B4-BE49-F238E27FC236}">
                <a16:creationId xmlns:a16="http://schemas.microsoft.com/office/drawing/2014/main" id="{103B771B-C358-4B03-9107-AF457FAC5AF1}"/>
              </a:ext>
            </a:extLst>
          </p:cNvPr>
          <p:cNvSpPr txBox="1"/>
          <p:nvPr/>
        </p:nvSpPr>
        <p:spPr>
          <a:xfrm>
            <a:off x="4547314" y="516595"/>
            <a:ext cx="30973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b="1" dirty="0">
                <a:solidFill>
                  <a:schemeClr val="accent2">
                    <a:lumMod val="75000"/>
                  </a:schemeClr>
                </a:solidFill>
              </a:rPr>
              <a:t>LOREM IPSUM</a:t>
            </a:r>
          </a:p>
        </p:txBody>
      </p:sp>
      <p:sp>
        <p:nvSpPr>
          <p:cNvPr id="835" name="TextBox 834">
            <a:extLst>
              <a:ext uri="{FF2B5EF4-FFF2-40B4-BE49-F238E27FC236}">
                <a16:creationId xmlns:a16="http://schemas.microsoft.com/office/drawing/2014/main" id="{EFE5A0F2-97FF-436A-B717-209418FE3ACD}"/>
              </a:ext>
            </a:extLst>
          </p:cNvPr>
          <p:cNvSpPr txBox="1"/>
          <p:nvPr/>
        </p:nvSpPr>
        <p:spPr>
          <a:xfrm>
            <a:off x="8366544" y="3497897"/>
            <a:ext cx="15973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2000" dirty="0">
                <a:solidFill>
                  <a:schemeClr val="bg1"/>
                </a:solidFill>
              </a:rPr>
              <a:t>Your Text Here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718363E-866B-433E-85DA-E7341465FD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718816"/>
            <a:ext cx="12192000" cy="4139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681441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6BAADD"/>
            </a:gs>
            <a:gs pos="100000">
              <a:srgbClr val="F6F6F6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TextBox 434">
            <a:extLst>
              <a:ext uri="{FF2B5EF4-FFF2-40B4-BE49-F238E27FC236}">
                <a16:creationId xmlns:a16="http://schemas.microsoft.com/office/drawing/2014/main" id="{C794E178-944D-4F53-8DE5-81470661E6B8}"/>
              </a:ext>
            </a:extLst>
          </p:cNvPr>
          <p:cNvSpPr txBox="1"/>
          <p:nvPr/>
        </p:nvSpPr>
        <p:spPr>
          <a:xfrm>
            <a:off x="4590995" y="576397"/>
            <a:ext cx="30100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800" b="1" dirty="0">
                <a:solidFill>
                  <a:srgbClr val="3D62A0"/>
                </a:solidFill>
              </a:rPr>
              <a:t>LOREM IPSUM</a:t>
            </a:r>
          </a:p>
        </p:txBody>
      </p:sp>
      <p:sp>
        <p:nvSpPr>
          <p:cNvPr id="436" name="TextBox 435">
            <a:extLst>
              <a:ext uri="{FF2B5EF4-FFF2-40B4-BE49-F238E27FC236}">
                <a16:creationId xmlns:a16="http://schemas.microsoft.com/office/drawing/2014/main" id="{D17B6D3A-430C-4F17-9340-DBBA6BAD6290}"/>
              </a:ext>
            </a:extLst>
          </p:cNvPr>
          <p:cNvSpPr txBox="1"/>
          <p:nvPr/>
        </p:nvSpPr>
        <p:spPr>
          <a:xfrm>
            <a:off x="3982966" y="1866902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Aliquam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 et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auctor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enim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.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Phasellus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 porta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ornare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felis</a:t>
            </a:r>
            <a:endParaRPr lang="en-IN" sz="20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37" name="TextBox 436">
            <a:extLst>
              <a:ext uri="{FF2B5EF4-FFF2-40B4-BE49-F238E27FC236}">
                <a16:creationId xmlns:a16="http://schemas.microsoft.com/office/drawing/2014/main" id="{30CC1EA2-6050-4290-91B2-DCD35ED0DDEB}"/>
              </a:ext>
            </a:extLst>
          </p:cNvPr>
          <p:cNvSpPr txBox="1"/>
          <p:nvPr/>
        </p:nvSpPr>
        <p:spPr>
          <a:xfrm>
            <a:off x="-1384" y="1863451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Aliquam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 et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auctor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enim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.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Phasellus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 porta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ornare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felis</a:t>
            </a:r>
            <a:endParaRPr lang="en-IN" sz="20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38" name="TextBox 437">
            <a:extLst>
              <a:ext uri="{FF2B5EF4-FFF2-40B4-BE49-F238E27FC236}">
                <a16:creationId xmlns:a16="http://schemas.microsoft.com/office/drawing/2014/main" id="{A691B8D6-E115-4CD9-95C3-D81AE9B6F8B6}"/>
              </a:ext>
            </a:extLst>
          </p:cNvPr>
          <p:cNvSpPr txBox="1"/>
          <p:nvPr/>
        </p:nvSpPr>
        <p:spPr>
          <a:xfrm>
            <a:off x="7967316" y="1866902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Aliquam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 et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auctor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enim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.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Phasellus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 porta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ornare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felis</a:t>
            </a:r>
            <a:endParaRPr lang="en-IN" sz="20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D31DCF2-A65E-4A77-8A78-7E88D9E2E0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732" y="2944029"/>
            <a:ext cx="11528535" cy="3913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095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4C3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50CA7C7-3055-4C10-B913-B01B4BD645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310128"/>
            <a:ext cx="12192000" cy="3547872"/>
          </a:xfrm>
          <a:prstGeom prst="rect">
            <a:avLst/>
          </a:prstGeom>
        </p:spPr>
      </p:pic>
      <p:sp>
        <p:nvSpPr>
          <p:cNvPr id="1195" name="TextBox 1194">
            <a:extLst>
              <a:ext uri="{FF2B5EF4-FFF2-40B4-BE49-F238E27FC236}">
                <a16:creationId xmlns:a16="http://schemas.microsoft.com/office/drawing/2014/main" id="{C89AE1F9-EA31-481B-A74B-E707F6B62102}"/>
              </a:ext>
            </a:extLst>
          </p:cNvPr>
          <p:cNvSpPr txBox="1"/>
          <p:nvPr/>
        </p:nvSpPr>
        <p:spPr>
          <a:xfrm>
            <a:off x="4271173" y="1525395"/>
            <a:ext cx="36496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i="1" dirty="0" err="1">
                <a:solidFill>
                  <a:schemeClr val="bg1"/>
                </a:solidFill>
              </a:rPr>
              <a:t>Aliquam</a:t>
            </a:r>
            <a:r>
              <a:rPr lang="en-IN" sz="2000" i="1" dirty="0">
                <a:solidFill>
                  <a:schemeClr val="bg1"/>
                </a:solidFill>
              </a:rPr>
              <a:t> et </a:t>
            </a:r>
            <a:r>
              <a:rPr lang="en-IN" sz="2000" i="1" dirty="0" err="1">
                <a:solidFill>
                  <a:schemeClr val="bg1"/>
                </a:solidFill>
              </a:rPr>
              <a:t>auctor</a:t>
            </a:r>
            <a:r>
              <a:rPr lang="en-IN" sz="2000" i="1" dirty="0">
                <a:solidFill>
                  <a:schemeClr val="bg1"/>
                </a:solidFill>
              </a:rPr>
              <a:t> </a:t>
            </a:r>
            <a:r>
              <a:rPr lang="en-IN" sz="2000" i="1" dirty="0" err="1">
                <a:solidFill>
                  <a:schemeClr val="bg1"/>
                </a:solidFill>
              </a:rPr>
              <a:t>enim</a:t>
            </a:r>
            <a:r>
              <a:rPr lang="en-IN" sz="2000" i="1" dirty="0">
                <a:solidFill>
                  <a:schemeClr val="bg1"/>
                </a:solidFill>
              </a:rPr>
              <a:t>. </a:t>
            </a:r>
            <a:r>
              <a:rPr lang="en-IN" sz="2000" i="1" dirty="0" err="1">
                <a:solidFill>
                  <a:schemeClr val="bg1"/>
                </a:solidFill>
              </a:rPr>
              <a:t>Phasellus</a:t>
            </a:r>
            <a:r>
              <a:rPr lang="en-IN" sz="2000" i="1" dirty="0">
                <a:solidFill>
                  <a:schemeClr val="bg1"/>
                </a:solidFill>
              </a:rPr>
              <a:t> porta </a:t>
            </a:r>
            <a:r>
              <a:rPr lang="en-IN" sz="2000" i="1" dirty="0" err="1">
                <a:solidFill>
                  <a:schemeClr val="bg1"/>
                </a:solidFill>
              </a:rPr>
              <a:t>ornare</a:t>
            </a:r>
            <a:r>
              <a:rPr lang="en-IN" sz="2000" i="1" dirty="0">
                <a:solidFill>
                  <a:schemeClr val="bg1"/>
                </a:solidFill>
              </a:rPr>
              <a:t> </a:t>
            </a:r>
            <a:r>
              <a:rPr lang="en-IN" sz="2000" i="1" dirty="0" err="1">
                <a:solidFill>
                  <a:schemeClr val="bg1"/>
                </a:solidFill>
              </a:rPr>
              <a:t>felis</a:t>
            </a:r>
            <a:endParaRPr lang="en-IN" sz="2000" i="1" dirty="0">
              <a:solidFill>
                <a:schemeClr val="bg1"/>
              </a:solidFill>
            </a:endParaRPr>
          </a:p>
        </p:txBody>
      </p:sp>
      <p:sp>
        <p:nvSpPr>
          <p:cNvPr id="1196" name="TextBox 1195">
            <a:extLst>
              <a:ext uri="{FF2B5EF4-FFF2-40B4-BE49-F238E27FC236}">
                <a16:creationId xmlns:a16="http://schemas.microsoft.com/office/drawing/2014/main" id="{C661343C-4B17-49D9-9885-DF263E6FE63B}"/>
              </a:ext>
            </a:extLst>
          </p:cNvPr>
          <p:cNvSpPr txBox="1"/>
          <p:nvPr/>
        </p:nvSpPr>
        <p:spPr>
          <a:xfrm>
            <a:off x="286823" y="1525395"/>
            <a:ext cx="36496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i="1" dirty="0" err="1">
                <a:solidFill>
                  <a:schemeClr val="bg1"/>
                </a:solidFill>
              </a:rPr>
              <a:t>Aliquam</a:t>
            </a:r>
            <a:r>
              <a:rPr lang="en-IN" sz="2000" i="1" dirty="0">
                <a:solidFill>
                  <a:schemeClr val="bg1"/>
                </a:solidFill>
              </a:rPr>
              <a:t> et </a:t>
            </a:r>
            <a:r>
              <a:rPr lang="en-IN" sz="2000" i="1" dirty="0" err="1">
                <a:solidFill>
                  <a:schemeClr val="bg1"/>
                </a:solidFill>
              </a:rPr>
              <a:t>auctor</a:t>
            </a:r>
            <a:r>
              <a:rPr lang="en-IN" sz="2000" i="1" dirty="0">
                <a:solidFill>
                  <a:schemeClr val="bg1"/>
                </a:solidFill>
              </a:rPr>
              <a:t> </a:t>
            </a:r>
            <a:r>
              <a:rPr lang="en-IN" sz="2000" i="1" dirty="0" err="1">
                <a:solidFill>
                  <a:schemeClr val="bg1"/>
                </a:solidFill>
              </a:rPr>
              <a:t>enim</a:t>
            </a:r>
            <a:r>
              <a:rPr lang="en-IN" sz="2000" i="1" dirty="0">
                <a:solidFill>
                  <a:schemeClr val="bg1"/>
                </a:solidFill>
              </a:rPr>
              <a:t>. </a:t>
            </a:r>
            <a:r>
              <a:rPr lang="en-IN" sz="2000" i="1" dirty="0" err="1">
                <a:solidFill>
                  <a:schemeClr val="bg1"/>
                </a:solidFill>
              </a:rPr>
              <a:t>Phasellus</a:t>
            </a:r>
            <a:r>
              <a:rPr lang="en-IN" sz="2000" i="1" dirty="0">
                <a:solidFill>
                  <a:schemeClr val="bg1"/>
                </a:solidFill>
              </a:rPr>
              <a:t> porta </a:t>
            </a:r>
            <a:r>
              <a:rPr lang="en-IN" sz="2000" i="1" dirty="0" err="1">
                <a:solidFill>
                  <a:schemeClr val="bg1"/>
                </a:solidFill>
              </a:rPr>
              <a:t>ornare</a:t>
            </a:r>
            <a:r>
              <a:rPr lang="en-IN" sz="2000" i="1" dirty="0">
                <a:solidFill>
                  <a:schemeClr val="bg1"/>
                </a:solidFill>
              </a:rPr>
              <a:t> </a:t>
            </a:r>
            <a:r>
              <a:rPr lang="en-IN" sz="2000" i="1" dirty="0" err="1">
                <a:solidFill>
                  <a:schemeClr val="bg1"/>
                </a:solidFill>
              </a:rPr>
              <a:t>felis</a:t>
            </a:r>
            <a:endParaRPr lang="en-IN" sz="2000" i="1" dirty="0">
              <a:solidFill>
                <a:schemeClr val="bg1"/>
              </a:solidFill>
            </a:endParaRPr>
          </a:p>
        </p:txBody>
      </p:sp>
      <p:sp>
        <p:nvSpPr>
          <p:cNvPr id="1197" name="TextBox 1196">
            <a:extLst>
              <a:ext uri="{FF2B5EF4-FFF2-40B4-BE49-F238E27FC236}">
                <a16:creationId xmlns:a16="http://schemas.microsoft.com/office/drawing/2014/main" id="{99E63BA2-A436-4396-9DCD-109C87AFA868}"/>
              </a:ext>
            </a:extLst>
          </p:cNvPr>
          <p:cNvSpPr txBox="1"/>
          <p:nvPr/>
        </p:nvSpPr>
        <p:spPr>
          <a:xfrm>
            <a:off x="8255524" y="1525395"/>
            <a:ext cx="36496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i="1" dirty="0" err="1">
                <a:solidFill>
                  <a:schemeClr val="bg1"/>
                </a:solidFill>
              </a:rPr>
              <a:t>Aliquam</a:t>
            </a:r>
            <a:r>
              <a:rPr lang="en-IN" sz="2000" i="1" dirty="0">
                <a:solidFill>
                  <a:schemeClr val="bg1"/>
                </a:solidFill>
              </a:rPr>
              <a:t> et </a:t>
            </a:r>
            <a:r>
              <a:rPr lang="en-IN" sz="2000" i="1" dirty="0" err="1">
                <a:solidFill>
                  <a:schemeClr val="bg1"/>
                </a:solidFill>
              </a:rPr>
              <a:t>auctor</a:t>
            </a:r>
            <a:r>
              <a:rPr lang="en-IN" sz="2000" i="1" dirty="0">
                <a:solidFill>
                  <a:schemeClr val="bg1"/>
                </a:solidFill>
              </a:rPr>
              <a:t> </a:t>
            </a:r>
            <a:r>
              <a:rPr lang="en-IN" sz="2000" i="1" dirty="0" err="1">
                <a:solidFill>
                  <a:schemeClr val="bg1"/>
                </a:solidFill>
              </a:rPr>
              <a:t>enim</a:t>
            </a:r>
            <a:r>
              <a:rPr lang="en-IN" sz="2000" i="1" dirty="0">
                <a:solidFill>
                  <a:schemeClr val="bg1"/>
                </a:solidFill>
              </a:rPr>
              <a:t>. </a:t>
            </a:r>
            <a:r>
              <a:rPr lang="en-IN" sz="2000" i="1" dirty="0" err="1">
                <a:solidFill>
                  <a:schemeClr val="bg1"/>
                </a:solidFill>
              </a:rPr>
              <a:t>Phasellus</a:t>
            </a:r>
            <a:r>
              <a:rPr lang="en-IN" sz="2000" i="1" dirty="0">
                <a:solidFill>
                  <a:schemeClr val="bg1"/>
                </a:solidFill>
              </a:rPr>
              <a:t> porta </a:t>
            </a:r>
            <a:r>
              <a:rPr lang="en-IN" sz="2000" i="1" dirty="0" err="1">
                <a:solidFill>
                  <a:schemeClr val="bg1"/>
                </a:solidFill>
              </a:rPr>
              <a:t>ornare</a:t>
            </a:r>
            <a:r>
              <a:rPr lang="en-IN" sz="2000" i="1" dirty="0">
                <a:solidFill>
                  <a:schemeClr val="bg1"/>
                </a:solidFill>
              </a:rPr>
              <a:t> </a:t>
            </a:r>
            <a:r>
              <a:rPr lang="en-IN" sz="2000" i="1" dirty="0" err="1">
                <a:solidFill>
                  <a:schemeClr val="bg1"/>
                </a:solidFill>
              </a:rPr>
              <a:t>felis</a:t>
            </a:r>
            <a:endParaRPr lang="en-IN" sz="2000" i="1" dirty="0">
              <a:solidFill>
                <a:schemeClr val="bg1"/>
              </a:solidFill>
            </a:endParaRPr>
          </a:p>
        </p:txBody>
      </p:sp>
      <p:sp>
        <p:nvSpPr>
          <p:cNvPr id="1198" name="TextBox 1197">
            <a:extLst>
              <a:ext uri="{FF2B5EF4-FFF2-40B4-BE49-F238E27FC236}">
                <a16:creationId xmlns:a16="http://schemas.microsoft.com/office/drawing/2014/main" id="{67C840EB-DC61-4DE5-BE87-F18A550D36D1}"/>
              </a:ext>
            </a:extLst>
          </p:cNvPr>
          <p:cNvSpPr txBox="1"/>
          <p:nvPr/>
        </p:nvSpPr>
        <p:spPr>
          <a:xfrm>
            <a:off x="4547314" y="516595"/>
            <a:ext cx="30973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LOREM IPSUM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B2FE831-AA58-4C20-8755-076E1BB7B901}"/>
              </a:ext>
            </a:extLst>
          </p:cNvPr>
          <p:cNvSpPr txBox="1"/>
          <p:nvPr/>
        </p:nvSpPr>
        <p:spPr>
          <a:xfrm>
            <a:off x="1524000" y="4560277"/>
            <a:ext cx="18522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000" b="1" dirty="0">
                <a:solidFill>
                  <a:schemeClr val="bg1"/>
                </a:solidFill>
              </a:rPr>
              <a:t>WAREHOUSE</a:t>
            </a:r>
          </a:p>
        </p:txBody>
      </p:sp>
      <p:sp>
        <p:nvSpPr>
          <p:cNvPr id="1203" name="TextBox 1202">
            <a:extLst>
              <a:ext uri="{FF2B5EF4-FFF2-40B4-BE49-F238E27FC236}">
                <a16:creationId xmlns:a16="http://schemas.microsoft.com/office/drawing/2014/main" id="{86209C59-C7C4-4614-A3D7-5BCFA98B7159}"/>
              </a:ext>
            </a:extLst>
          </p:cNvPr>
          <p:cNvSpPr txBox="1"/>
          <p:nvPr/>
        </p:nvSpPr>
        <p:spPr>
          <a:xfrm>
            <a:off x="7570628" y="4175557"/>
            <a:ext cx="19836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LOREM IPSUM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D183D1F-4954-4332-8EEE-E655D0A1BFBC}"/>
              </a:ext>
            </a:extLst>
          </p:cNvPr>
          <p:cNvSpPr txBox="1"/>
          <p:nvPr/>
        </p:nvSpPr>
        <p:spPr>
          <a:xfrm>
            <a:off x="1761067" y="4346222"/>
            <a:ext cx="18522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dirty="0">
                <a:solidFill>
                  <a:schemeClr val="bg1"/>
                </a:solidFill>
              </a:rPr>
              <a:t>WAREHOUSE</a:t>
            </a:r>
          </a:p>
        </p:txBody>
      </p:sp>
    </p:spTree>
    <p:extLst>
      <p:ext uri="{BB962C8B-B14F-4D97-AF65-F5344CB8AC3E}">
        <p14:creationId xmlns:p14="http://schemas.microsoft.com/office/powerpoint/2010/main" val="103651526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E8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5C64DA4-1848-4341-B0BC-82A11ABAF5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57984"/>
            <a:ext cx="12192000" cy="4700016"/>
          </a:xfrm>
          <a:prstGeom prst="rect">
            <a:avLst/>
          </a:prstGeom>
        </p:spPr>
      </p:pic>
      <p:sp>
        <p:nvSpPr>
          <p:cNvPr id="553" name="TextBox 552">
            <a:extLst>
              <a:ext uri="{FF2B5EF4-FFF2-40B4-BE49-F238E27FC236}">
                <a16:creationId xmlns:a16="http://schemas.microsoft.com/office/drawing/2014/main" id="{DEF5A271-95A1-40D3-AD9F-D48AFA59364E}"/>
              </a:ext>
            </a:extLst>
          </p:cNvPr>
          <p:cNvSpPr txBox="1"/>
          <p:nvPr/>
        </p:nvSpPr>
        <p:spPr>
          <a:xfrm>
            <a:off x="7378944" y="2441414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ts val="1200"/>
              </a:spcBef>
            </a:pPr>
            <a:r>
              <a:rPr lang="en-IN" sz="2000" b="1" i="1" dirty="0" err="1">
                <a:solidFill>
                  <a:schemeClr val="accent2">
                    <a:lumMod val="75000"/>
                  </a:schemeClr>
                </a:solidFill>
              </a:rPr>
              <a:t>Aliquam</a:t>
            </a:r>
            <a:r>
              <a:rPr lang="en-IN" sz="2000" b="1" i="1" dirty="0">
                <a:solidFill>
                  <a:schemeClr val="accent2">
                    <a:lumMod val="75000"/>
                  </a:schemeClr>
                </a:solidFill>
              </a:rPr>
              <a:t> et </a:t>
            </a:r>
            <a:r>
              <a:rPr lang="en-IN" sz="2000" b="1" i="1" dirty="0" err="1">
                <a:solidFill>
                  <a:schemeClr val="accent2">
                    <a:lumMod val="75000"/>
                  </a:schemeClr>
                </a:solidFill>
              </a:rPr>
              <a:t>auctor</a:t>
            </a:r>
            <a:r>
              <a:rPr lang="en-IN" sz="2000" b="1" i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IN" sz="2000" b="1" i="1" dirty="0" err="1">
                <a:solidFill>
                  <a:schemeClr val="accent2">
                    <a:lumMod val="75000"/>
                  </a:schemeClr>
                </a:solidFill>
              </a:rPr>
              <a:t>enim</a:t>
            </a:r>
            <a:r>
              <a:rPr lang="en-IN" sz="2000" b="1" i="1" dirty="0">
                <a:solidFill>
                  <a:schemeClr val="accent2">
                    <a:lumMod val="75000"/>
                  </a:schemeClr>
                </a:solidFill>
              </a:rPr>
              <a:t>. </a:t>
            </a:r>
            <a:r>
              <a:rPr lang="en-IN" sz="2000" b="1" i="1" dirty="0" err="1">
                <a:solidFill>
                  <a:schemeClr val="accent2">
                    <a:lumMod val="75000"/>
                  </a:schemeClr>
                </a:solidFill>
              </a:rPr>
              <a:t>Phasellus</a:t>
            </a:r>
            <a:r>
              <a:rPr lang="en-IN" sz="2000" b="1" i="1" dirty="0">
                <a:solidFill>
                  <a:schemeClr val="accent2">
                    <a:lumMod val="75000"/>
                  </a:schemeClr>
                </a:solidFill>
              </a:rPr>
              <a:t> porta </a:t>
            </a:r>
            <a:r>
              <a:rPr lang="en-IN" sz="2000" b="1" i="1" dirty="0" err="1">
                <a:solidFill>
                  <a:schemeClr val="accent2">
                    <a:lumMod val="75000"/>
                  </a:schemeClr>
                </a:solidFill>
              </a:rPr>
              <a:t>ornare</a:t>
            </a:r>
            <a:r>
              <a:rPr lang="en-IN" sz="2000" b="1" i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IN" sz="2000" b="1" i="1" dirty="0" err="1">
                <a:solidFill>
                  <a:schemeClr val="accent2">
                    <a:lumMod val="75000"/>
                  </a:schemeClr>
                </a:solidFill>
              </a:rPr>
              <a:t>felis</a:t>
            </a:r>
            <a:endParaRPr lang="en-IN" sz="20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54" name="TextBox 553">
            <a:extLst>
              <a:ext uri="{FF2B5EF4-FFF2-40B4-BE49-F238E27FC236}">
                <a16:creationId xmlns:a16="http://schemas.microsoft.com/office/drawing/2014/main" id="{FE461505-65C6-4283-AB58-7A1C50072F99}"/>
              </a:ext>
            </a:extLst>
          </p:cNvPr>
          <p:cNvSpPr txBox="1"/>
          <p:nvPr/>
        </p:nvSpPr>
        <p:spPr>
          <a:xfrm>
            <a:off x="7425502" y="1509693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ts val="1200"/>
              </a:spcBef>
            </a:pPr>
            <a:r>
              <a:rPr lang="en-IN" sz="2000" b="1" i="1" dirty="0" err="1">
                <a:solidFill>
                  <a:schemeClr val="accent2">
                    <a:lumMod val="75000"/>
                  </a:schemeClr>
                </a:solidFill>
              </a:rPr>
              <a:t>Aliquam</a:t>
            </a:r>
            <a:r>
              <a:rPr lang="en-IN" sz="2000" b="1" i="1" dirty="0">
                <a:solidFill>
                  <a:schemeClr val="accent2">
                    <a:lumMod val="75000"/>
                  </a:schemeClr>
                </a:solidFill>
              </a:rPr>
              <a:t> et </a:t>
            </a:r>
            <a:r>
              <a:rPr lang="en-IN" sz="2000" b="1" i="1" dirty="0" err="1">
                <a:solidFill>
                  <a:schemeClr val="accent2">
                    <a:lumMod val="75000"/>
                  </a:schemeClr>
                </a:solidFill>
              </a:rPr>
              <a:t>auctor</a:t>
            </a:r>
            <a:r>
              <a:rPr lang="en-IN" sz="2000" b="1" i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IN" sz="2000" b="1" i="1" dirty="0" err="1">
                <a:solidFill>
                  <a:schemeClr val="accent2">
                    <a:lumMod val="75000"/>
                  </a:schemeClr>
                </a:solidFill>
              </a:rPr>
              <a:t>enim</a:t>
            </a:r>
            <a:r>
              <a:rPr lang="en-IN" sz="2000" b="1" i="1" dirty="0">
                <a:solidFill>
                  <a:schemeClr val="accent2">
                    <a:lumMod val="75000"/>
                  </a:schemeClr>
                </a:solidFill>
              </a:rPr>
              <a:t>. </a:t>
            </a:r>
            <a:r>
              <a:rPr lang="en-IN" sz="2000" b="1" i="1" dirty="0" err="1">
                <a:solidFill>
                  <a:schemeClr val="accent2">
                    <a:lumMod val="75000"/>
                  </a:schemeClr>
                </a:solidFill>
              </a:rPr>
              <a:t>Phasellus</a:t>
            </a:r>
            <a:r>
              <a:rPr lang="en-IN" sz="2000" b="1" i="1" dirty="0">
                <a:solidFill>
                  <a:schemeClr val="accent2">
                    <a:lumMod val="75000"/>
                  </a:schemeClr>
                </a:solidFill>
              </a:rPr>
              <a:t> porta </a:t>
            </a:r>
            <a:r>
              <a:rPr lang="en-IN" sz="2000" b="1" i="1" dirty="0" err="1">
                <a:solidFill>
                  <a:schemeClr val="accent2">
                    <a:lumMod val="75000"/>
                  </a:schemeClr>
                </a:solidFill>
              </a:rPr>
              <a:t>ornare</a:t>
            </a:r>
            <a:r>
              <a:rPr lang="en-IN" sz="2000" b="1" i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IN" sz="2000" b="1" i="1" dirty="0" err="1">
                <a:solidFill>
                  <a:schemeClr val="accent2">
                    <a:lumMod val="75000"/>
                  </a:schemeClr>
                </a:solidFill>
              </a:rPr>
              <a:t>felis</a:t>
            </a:r>
            <a:endParaRPr lang="en-IN" sz="20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55" name="TextBox 554">
            <a:extLst>
              <a:ext uri="{FF2B5EF4-FFF2-40B4-BE49-F238E27FC236}">
                <a16:creationId xmlns:a16="http://schemas.microsoft.com/office/drawing/2014/main" id="{4E8F33C3-E225-4093-8352-D7943EFA373E}"/>
              </a:ext>
            </a:extLst>
          </p:cNvPr>
          <p:cNvSpPr txBox="1"/>
          <p:nvPr/>
        </p:nvSpPr>
        <p:spPr>
          <a:xfrm>
            <a:off x="7456256" y="3327850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ts val="1200"/>
              </a:spcBef>
            </a:pPr>
            <a:r>
              <a:rPr lang="en-IN" sz="2000" b="1" i="1" dirty="0" err="1">
                <a:solidFill>
                  <a:schemeClr val="accent2">
                    <a:lumMod val="75000"/>
                  </a:schemeClr>
                </a:solidFill>
              </a:rPr>
              <a:t>Aliquam</a:t>
            </a:r>
            <a:r>
              <a:rPr lang="en-IN" sz="2000" b="1" i="1" dirty="0">
                <a:solidFill>
                  <a:schemeClr val="accent2">
                    <a:lumMod val="75000"/>
                  </a:schemeClr>
                </a:solidFill>
              </a:rPr>
              <a:t> et </a:t>
            </a:r>
            <a:r>
              <a:rPr lang="en-IN" sz="2000" b="1" i="1" dirty="0" err="1">
                <a:solidFill>
                  <a:schemeClr val="accent2">
                    <a:lumMod val="75000"/>
                  </a:schemeClr>
                </a:solidFill>
              </a:rPr>
              <a:t>auctor</a:t>
            </a:r>
            <a:r>
              <a:rPr lang="en-IN" sz="2000" b="1" i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IN" sz="2000" b="1" i="1" dirty="0" err="1">
                <a:solidFill>
                  <a:schemeClr val="accent2">
                    <a:lumMod val="75000"/>
                  </a:schemeClr>
                </a:solidFill>
              </a:rPr>
              <a:t>enim</a:t>
            </a:r>
            <a:r>
              <a:rPr lang="en-IN" sz="2000" b="1" i="1" dirty="0">
                <a:solidFill>
                  <a:schemeClr val="accent2">
                    <a:lumMod val="75000"/>
                  </a:schemeClr>
                </a:solidFill>
              </a:rPr>
              <a:t>. </a:t>
            </a:r>
            <a:r>
              <a:rPr lang="en-IN" sz="2000" b="1" i="1" dirty="0" err="1">
                <a:solidFill>
                  <a:schemeClr val="accent2">
                    <a:lumMod val="75000"/>
                  </a:schemeClr>
                </a:solidFill>
              </a:rPr>
              <a:t>Phasellus</a:t>
            </a:r>
            <a:r>
              <a:rPr lang="en-IN" sz="2000" b="1" i="1" dirty="0">
                <a:solidFill>
                  <a:schemeClr val="accent2">
                    <a:lumMod val="75000"/>
                  </a:schemeClr>
                </a:solidFill>
              </a:rPr>
              <a:t> porta </a:t>
            </a:r>
            <a:r>
              <a:rPr lang="en-IN" sz="2000" b="1" i="1" dirty="0" err="1">
                <a:solidFill>
                  <a:schemeClr val="accent2">
                    <a:lumMod val="75000"/>
                  </a:schemeClr>
                </a:solidFill>
              </a:rPr>
              <a:t>ornare</a:t>
            </a:r>
            <a:r>
              <a:rPr lang="en-IN" sz="2000" b="1" i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IN" sz="2000" b="1" i="1" dirty="0" err="1">
                <a:solidFill>
                  <a:schemeClr val="accent2">
                    <a:lumMod val="75000"/>
                  </a:schemeClr>
                </a:solidFill>
              </a:rPr>
              <a:t>felis</a:t>
            </a:r>
            <a:endParaRPr lang="en-IN" sz="20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56" name="TextBox 555">
            <a:extLst>
              <a:ext uri="{FF2B5EF4-FFF2-40B4-BE49-F238E27FC236}">
                <a16:creationId xmlns:a16="http://schemas.microsoft.com/office/drawing/2014/main" id="{326D8D73-2A5D-40CA-82EB-3CA139A9D934}"/>
              </a:ext>
            </a:extLst>
          </p:cNvPr>
          <p:cNvSpPr txBox="1"/>
          <p:nvPr/>
        </p:nvSpPr>
        <p:spPr>
          <a:xfrm>
            <a:off x="4547314" y="392311"/>
            <a:ext cx="30973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b="1" dirty="0">
                <a:solidFill>
                  <a:schemeClr val="accent2">
                    <a:lumMod val="75000"/>
                  </a:schemeClr>
                </a:solidFill>
              </a:rPr>
              <a:t>LOREM IPSUM</a:t>
            </a:r>
          </a:p>
        </p:txBody>
      </p:sp>
    </p:spTree>
    <p:extLst>
      <p:ext uri="{BB962C8B-B14F-4D97-AF65-F5344CB8AC3E}">
        <p14:creationId xmlns:p14="http://schemas.microsoft.com/office/powerpoint/2010/main" val="15364949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B908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83" name="Group 6782">
            <a:extLst>
              <a:ext uri="{FF2B5EF4-FFF2-40B4-BE49-F238E27FC236}">
                <a16:creationId xmlns:a16="http://schemas.microsoft.com/office/drawing/2014/main" id="{991D9761-13D5-4C62-A9F4-B2B07426F37E}"/>
              </a:ext>
            </a:extLst>
          </p:cNvPr>
          <p:cNvGrpSpPr/>
          <p:nvPr/>
        </p:nvGrpSpPr>
        <p:grpSpPr>
          <a:xfrm>
            <a:off x="232616" y="1935426"/>
            <a:ext cx="3768712" cy="2987148"/>
            <a:chOff x="269192" y="2398725"/>
            <a:chExt cx="3768712" cy="2987148"/>
          </a:xfrm>
        </p:grpSpPr>
        <p:sp>
          <p:nvSpPr>
            <p:cNvPr id="6784" name="TextBox 6783">
              <a:extLst>
                <a:ext uri="{FF2B5EF4-FFF2-40B4-BE49-F238E27FC236}">
                  <a16:creationId xmlns:a16="http://schemas.microsoft.com/office/drawing/2014/main" id="{9C745AE8-946D-4DFE-8FA2-B83D3CD531F2}"/>
                </a:ext>
              </a:extLst>
            </p:cNvPr>
            <p:cNvSpPr txBox="1"/>
            <p:nvPr/>
          </p:nvSpPr>
          <p:spPr>
            <a:xfrm>
              <a:off x="269192" y="3481373"/>
              <a:ext cx="376871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1200"/>
                </a:spcBef>
              </a:pPr>
              <a:r>
                <a:rPr lang="en-IN" sz="2000" i="1" dirty="0" err="1">
                  <a:solidFill>
                    <a:schemeClr val="bg1"/>
                  </a:solidFill>
                </a:rPr>
                <a:t>Aliquam</a:t>
              </a:r>
              <a:r>
                <a:rPr lang="en-IN" sz="2000" i="1" dirty="0">
                  <a:solidFill>
                    <a:schemeClr val="bg1"/>
                  </a:solidFill>
                </a:rPr>
                <a:t> et </a:t>
              </a:r>
              <a:r>
                <a:rPr lang="en-IN" sz="2000" i="1" dirty="0" err="1">
                  <a:solidFill>
                    <a:schemeClr val="bg1"/>
                  </a:solidFill>
                </a:rPr>
                <a:t>auctor</a:t>
              </a:r>
              <a:r>
                <a:rPr lang="en-IN" sz="2000" i="1" dirty="0">
                  <a:solidFill>
                    <a:schemeClr val="bg1"/>
                  </a:solidFill>
                </a:rPr>
                <a:t> </a:t>
              </a:r>
              <a:r>
                <a:rPr lang="en-IN" sz="2000" i="1" dirty="0" err="1">
                  <a:solidFill>
                    <a:schemeClr val="bg1"/>
                  </a:solidFill>
                </a:rPr>
                <a:t>enim</a:t>
              </a:r>
              <a:r>
                <a:rPr lang="en-IN" sz="2000" i="1" dirty="0">
                  <a:solidFill>
                    <a:schemeClr val="bg1"/>
                  </a:solidFill>
                </a:rPr>
                <a:t>. </a:t>
              </a:r>
              <a:r>
                <a:rPr lang="en-IN" sz="2000" i="1" dirty="0" err="1">
                  <a:solidFill>
                    <a:schemeClr val="bg1"/>
                  </a:solidFill>
                </a:rPr>
                <a:t>Phasellus</a:t>
              </a:r>
              <a:r>
                <a:rPr lang="en-IN" sz="2000" i="1" dirty="0">
                  <a:solidFill>
                    <a:schemeClr val="bg1"/>
                  </a:solidFill>
                </a:rPr>
                <a:t> porta </a:t>
              </a:r>
              <a:r>
                <a:rPr lang="en-IN" sz="2000" i="1" dirty="0" err="1">
                  <a:solidFill>
                    <a:schemeClr val="bg1"/>
                  </a:solidFill>
                </a:rPr>
                <a:t>ornare</a:t>
              </a:r>
              <a:r>
                <a:rPr lang="en-IN" sz="2000" i="1" dirty="0">
                  <a:solidFill>
                    <a:schemeClr val="bg1"/>
                  </a:solidFill>
                </a:rPr>
                <a:t> </a:t>
              </a:r>
              <a:r>
                <a:rPr lang="en-IN" sz="2000" i="1" dirty="0" err="1">
                  <a:solidFill>
                    <a:schemeClr val="bg1"/>
                  </a:solidFill>
                </a:rPr>
                <a:t>felis</a:t>
              </a:r>
              <a:endParaRPr lang="en-IN" sz="2000" i="1" dirty="0">
                <a:solidFill>
                  <a:schemeClr val="bg1"/>
                </a:solidFill>
              </a:endParaRPr>
            </a:p>
          </p:txBody>
        </p:sp>
        <p:sp>
          <p:nvSpPr>
            <p:cNvPr id="6785" name="TextBox 6784">
              <a:extLst>
                <a:ext uri="{FF2B5EF4-FFF2-40B4-BE49-F238E27FC236}">
                  <a16:creationId xmlns:a16="http://schemas.microsoft.com/office/drawing/2014/main" id="{FE1B5E50-7442-4121-AE21-53CC09F65EE4}"/>
                </a:ext>
              </a:extLst>
            </p:cNvPr>
            <p:cNvSpPr txBox="1"/>
            <p:nvPr/>
          </p:nvSpPr>
          <p:spPr>
            <a:xfrm>
              <a:off x="269192" y="2398725"/>
              <a:ext cx="376871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1200"/>
                </a:spcBef>
              </a:pPr>
              <a:r>
                <a:rPr lang="en-IN" sz="2000" i="1" dirty="0" err="1">
                  <a:solidFill>
                    <a:schemeClr val="bg1"/>
                  </a:solidFill>
                </a:rPr>
                <a:t>Aliquam</a:t>
              </a:r>
              <a:r>
                <a:rPr lang="en-IN" sz="2000" i="1" dirty="0">
                  <a:solidFill>
                    <a:schemeClr val="bg1"/>
                  </a:solidFill>
                </a:rPr>
                <a:t> et </a:t>
              </a:r>
              <a:r>
                <a:rPr lang="en-IN" sz="2000" i="1" dirty="0" err="1">
                  <a:solidFill>
                    <a:schemeClr val="bg1"/>
                  </a:solidFill>
                </a:rPr>
                <a:t>auctor</a:t>
              </a:r>
              <a:r>
                <a:rPr lang="en-IN" sz="2000" i="1" dirty="0">
                  <a:solidFill>
                    <a:schemeClr val="bg1"/>
                  </a:solidFill>
                </a:rPr>
                <a:t> </a:t>
              </a:r>
              <a:r>
                <a:rPr lang="en-IN" sz="2000" i="1" dirty="0" err="1">
                  <a:solidFill>
                    <a:schemeClr val="bg1"/>
                  </a:solidFill>
                </a:rPr>
                <a:t>enim</a:t>
              </a:r>
              <a:r>
                <a:rPr lang="en-IN" sz="2000" i="1" dirty="0">
                  <a:solidFill>
                    <a:schemeClr val="bg1"/>
                  </a:solidFill>
                </a:rPr>
                <a:t>. </a:t>
              </a:r>
              <a:r>
                <a:rPr lang="en-IN" sz="2000" i="1" dirty="0" err="1">
                  <a:solidFill>
                    <a:schemeClr val="bg1"/>
                  </a:solidFill>
                </a:rPr>
                <a:t>Phasellus</a:t>
              </a:r>
              <a:r>
                <a:rPr lang="en-IN" sz="2000" i="1" dirty="0">
                  <a:solidFill>
                    <a:schemeClr val="bg1"/>
                  </a:solidFill>
                </a:rPr>
                <a:t> porta </a:t>
              </a:r>
              <a:r>
                <a:rPr lang="en-IN" sz="2000" i="1" dirty="0" err="1">
                  <a:solidFill>
                    <a:schemeClr val="bg1"/>
                  </a:solidFill>
                </a:rPr>
                <a:t>ornare</a:t>
              </a:r>
              <a:r>
                <a:rPr lang="en-IN" sz="2000" i="1" dirty="0">
                  <a:solidFill>
                    <a:schemeClr val="bg1"/>
                  </a:solidFill>
                </a:rPr>
                <a:t> </a:t>
              </a:r>
              <a:r>
                <a:rPr lang="en-IN" sz="2000" i="1" dirty="0" err="1">
                  <a:solidFill>
                    <a:schemeClr val="bg1"/>
                  </a:solidFill>
                </a:rPr>
                <a:t>felis</a:t>
              </a:r>
              <a:endParaRPr lang="en-IN" sz="2000" i="1" dirty="0">
                <a:solidFill>
                  <a:schemeClr val="bg1"/>
                </a:solidFill>
              </a:endParaRPr>
            </a:p>
          </p:txBody>
        </p:sp>
        <p:sp>
          <p:nvSpPr>
            <p:cNvPr id="6786" name="TextBox 6785">
              <a:extLst>
                <a:ext uri="{FF2B5EF4-FFF2-40B4-BE49-F238E27FC236}">
                  <a16:creationId xmlns:a16="http://schemas.microsoft.com/office/drawing/2014/main" id="{4B453F25-4913-42B0-8357-F9B15C19B22F}"/>
                </a:ext>
              </a:extLst>
            </p:cNvPr>
            <p:cNvSpPr txBox="1"/>
            <p:nvPr/>
          </p:nvSpPr>
          <p:spPr>
            <a:xfrm>
              <a:off x="269192" y="4677987"/>
              <a:ext cx="361813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1200"/>
                </a:spcBef>
              </a:pPr>
              <a:r>
                <a:rPr lang="en-IN" sz="2000" i="1" dirty="0" err="1">
                  <a:solidFill>
                    <a:schemeClr val="bg1"/>
                  </a:solidFill>
                </a:rPr>
                <a:t>Aliquam</a:t>
              </a:r>
              <a:r>
                <a:rPr lang="en-IN" sz="2000" i="1" dirty="0">
                  <a:solidFill>
                    <a:schemeClr val="bg1"/>
                  </a:solidFill>
                </a:rPr>
                <a:t> et </a:t>
              </a:r>
              <a:r>
                <a:rPr lang="en-IN" sz="2000" i="1" dirty="0" err="1">
                  <a:solidFill>
                    <a:schemeClr val="bg1"/>
                  </a:solidFill>
                </a:rPr>
                <a:t>auctor</a:t>
              </a:r>
              <a:r>
                <a:rPr lang="en-IN" sz="2000" i="1" dirty="0">
                  <a:solidFill>
                    <a:schemeClr val="bg1"/>
                  </a:solidFill>
                </a:rPr>
                <a:t> </a:t>
              </a:r>
              <a:r>
                <a:rPr lang="en-IN" sz="2000" i="1" dirty="0" err="1">
                  <a:solidFill>
                    <a:schemeClr val="bg1"/>
                  </a:solidFill>
                </a:rPr>
                <a:t>enim</a:t>
              </a:r>
              <a:r>
                <a:rPr lang="en-IN" sz="2000" i="1" dirty="0">
                  <a:solidFill>
                    <a:schemeClr val="bg1"/>
                  </a:solidFill>
                </a:rPr>
                <a:t>. </a:t>
              </a:r>
              <a:r>
                <a:rPr lang="en-IN" sz="2000" i="1" dirty="0" err="1">
                  <a:solidFill>
                    <a:schemeClr val="bg1"/>
                  </a:solidFill>
                </a:rPr>
                <a:t>Phasellus</a:t>
              </a:r>
              <a:r>
                <a:rPr lang="en-IN" sz="2000" i="1" dirty="0">
                  <a:solidFill>
                    <a:schemeClr val="bg1"/>
                  </a:solidFill>
                </a:rPr>
                <a:t> porta </a:t>
              </a:r>
              <a:r>
                <a:rPr lang="en-IN" sz="2000" i="1" dirty="0" err="1">
                  <a:solidFill>
                    <a:schemeClr val="bg1"/>
                  </a:solidFill>
                </a:rPr>
                <a:t>ornare</a:t>
              </a:r>
              <a:r>
                <a:rPr lang="en-IN" sz="2000" i="1" dirty="0">
                  <a:solidFill>
                    <a:schemeClr val="bg1"/>
                  </a:solidFill>
                </a:rPr>
                <a:t> </a:t>
              </a:r>
              <a:r>
                <a:rPr lang="en-IN" sz="2000" i="1" dirty="0" err="1">
                  <a:solidFill>
                    <a:schemeClr val="bg1"/>
                  </a:solidFill>
                </a:rPr>
                <a:t>felis</a:t>
              </a:r>
              <a:endParaRPr lang="en-IN" sz="2000" i="1" dirty="0">
                <a:solidFill>
                  <a:schemeClr val="bg1"/>
                </a:solidFill>
              </a:endParaRPr>
            </a:p>
          </p:txBody>
        </p:sp>
      </p:grpSp>
      <p:sp>
        <p:nvSpPr>
          <p:cNvPr id="6787" name="TextBox 6786">
            <a:extLst>
              <a:ext uri="{FF2B5EF4-FFF2-40B4-BE49-F238E27FC236}">
                <a16:creationId xmlns:a16="http://schemas.microsoft.com/office/drawing/2014/main" id="{62DA80A3-F05D-446D-9A81-8FCA6B81830E}"/>
              </a:ext>
            </a:extLst>
          </p:cNvPr>
          <p:cNvSpPr txBox="1"/>
          <p:nvPr/>
        </p:nvSpPr>
        <p:spPr>
          <a:xfrm>
            <a:off x="4547314" y="516595"/>
            <a:ext cx="30973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b="1" dirty="0">
                <a:solidFill>
                  <a:schemeClr val="bg1"/>
                </a:solidFill>
              </a:rPr>
              <a:t>LOREM IPSUM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670CB3F-02D8-48FA-8E3E-F1F1466BFE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5979" y="462742"/>
            <a:ext cx="7224386" cy="6395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111307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E5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BA71383-891A-44C4-9119-1ED5D47478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61"/>
            <a:ext cx="12192000" cy="6857239"/>
          </a:xfrm>
          <a:prstGeom prst="rect">
            <a:avLst/>
          </a:prstGeom>
        </p:spPr>
      </p:pic>
      <p:sp>
        <p:nvSpPr>
          <p:cNvPr id="1166" name="TextBox 1165">
            <a:extLst>
              <a:ext uri="{FF2B5EF4-FFF2-40B4-BE49-F238E27FC236}">
                <a16:creationId xmlns:a16="http://schemas.microsoft.com/office/drawing/2014/main" id="{3CDA7BC4-559A-4110-945A-7E2D71A1DCA5}"/>
              </a:ext>
            </a:extLst>
          </p:cNvPr>
          <p:cNvSpPr txBox="1"/>
          <p:nvPr/>
        </p:nvSpPr>
        <p:spPr>
          <a:xfrm>
            <a:off x="-1384" y="1315094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i="1" dirty="0" err="1">
                <a:solidFill>
                  <a:schemeClr val="bg1"/>
                </a:solidFill>
              </a:rPr>
              <a:t>Aliquam</a:t>
            </a:r>
            <a:r>
              <a:rPr lang="en-IN" sz="2000" b="1" i="1" dirty="0">
                <a:solidFill>
                  <a:schemeClr val="bg1"/>
                </a:solidFill>
              </a:rPr>
              <a:t> et </a:t>
            </a:r>
            <a:r>
              <a:rPr lang="en-IN" sz="2000" b="1" i="1" dirty="0" err="1">
                <a:solidFill>
                  <a:schemeClr val="bg1"/>
                </a:solidFill>
              </a:rPr>
              <a:t>auctor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enim</a:t>
            </a:r>
            <a:r>
              <a:rPr lang="en-IN" sz="2000" b="1" i="1" dirty="0">
                <a:solidFill>
                  <a:schemeClr val="bg1"/>
                </a:solidFill>
              </a:rPr>
              <a:t>. </a:t>
            </a:r>
            <a:r>
              <a:rPr lang="en-IN" sz="2000" b="1" i="1" dirty="0" err="1">
                <a:solidFill>
                  <a:schemeClr val="bg1"/>
                </a:solidFill>
              </a:rPr>
              <a:t>Phasellus</a:t>
            </a:r>
            <a:r>
              <a:rPr lang="en-IN" sz="2000" b="1" i="1" dirty="0">
                <a:solidFill>
                  <a:schemeClr val="bg1"/>
                </a:solidFill>
              </a:rPr>
              <a:t> porta </a:t>
            </a:r>
            <a:r>
              <a:rPr lang="en-IN" sz="2000" b="1" i="1" dirty="0" err="1">
                <a:solidFill>
                  <a:schemeClr val="bg1"/>
                </a:solidFill>
              </a:rPr>
              <a:t>ornare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felis</a:t>
            </a:r>
            <a:endParaRPr lang="en-IN" sz="2000" b="1" i="1" dirty="0">
              <a:solidFill>
                <a:schemeClr val="bg1"/>
              </a:solidFill>
            </a:endParaRPr>
          </a:p>
        </p:txBody>
      </p:sp>
      <p:sp>
        <p:nvSpPr>
          <p:cNvPr id="1167" name="TextBox 1166">
            <a:extLst>
              <a:ext uri="{FF2B5EF4-FFF2-40B4-BE49-F238E27FC236}">
                <a16:creationId xmlns:a16="http://schemas.microsoft.com/office/drawing/2014/main" id="{B22344E1-79C9-4A0D-BA40-06A9A9099462}"/>
              </a:ext>
            </a:extLst>
          </p:cNvPr>
          <p:cNvSpPr txBox="1"/>
          <p:nvPr/>
        </p:nvSpPr>
        <p:spPr>
          <a:xfrm>
            <a:off x="7967316" y="1318545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i="1" dirty="0" err="1">
                <a:solidFill>
                  <a:schemeClr val="bg1"/>
                </a:solidFill>
              </a:rPr>
              <a:t>Aliquam</a:t>
            </a:r>
            <a:r>
              <a:rPr lang="en-IN" sz="2000" b="1" i="1" dirty="0">
                <a:solidFill>
                  <a:schemeClr val="bg1"/>
                </a:solidFill>
              </a:rPr>
              <a:t> et </a:t>
            </a:r>
            <a:r>
              <a:rPr lang="en-IN" sz="2000" b="1" i="1" dirty="0" err="1">
                <a:solidFill>
                  <a:schemeClr val="bg1"/>
                </a:solidFill>
              </a:rPr>
              <a:t>auctor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enim</a:t>
            </a:r>
            <a:r>
              <a:rPr lang="en-IN" sz="2000" b="1" i="1" dirty="0">
                <a:solidFill>
                  <a:schemeClr val="bg1"/>
                </a:solidFill>
              </a:rPr>
              <a:t>. </a:t>
            </a:r>
            <a:r>
              <a:rPr lang="en-IN" sz="2000" b="1" i="1" dirty="0" err="1">
                <a:solidFill>
                  <a:schemeClr val="bg1"/>
                </a:solidFill>
              </a:rPr>
              <a:t>Phasellus</a:t>
            </a:r>
            <a:r>
              <a:rPr lang="en-IN" sz="2000" b="1" i="1" dirty="0">
                <a:solidFill>
                  <a:schemeClr val="bg1"/>
                </a:solidFill>
              </a:rPr>
              <a:t> porta </a:t>
            </a:r>
            <a:r>
              <a:rPr lang="en-IN" sz="2000" b="1" i="1" dirty="0" err="1">
                <a:solidFill>
                  <a:schemeClr val="bg1"/>
                </a:solidFill>
              </a:rPr>
              <a:t>ornare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felis</a:t>
            </a:r>
            <a:endParaRPr lang="en-IN" sz="2000" b="1" i="1" dirty="0">
              <a:solidFill>
                <a:schemeClr val="bg1"/>
              </a:solidFill>
            </a:endParaRPr>
          </a:p>
        </p:txBody>
      </p:sp>
      <p:sp>
        <p:nvSpPr>
          <p:cNvPr id="1168" name="TextBox 1167">
            <a:extLst>
              <a:ext uri="{FF2B5EF4-FFF2-40B4-BE49-F238E27FC236}">
                <a16:creationId xmlns:a16="http://schemas.microsoft.com/office/drawing/2014/main" id="{74F28230-CCC8-4160-A7F5-3700B6C9ED9D}"/>
              </a:ext>
            </a:extLst>
          </p:cNvPr>
          <p:cNvSpPr txBox="1"/>
          <p:nvPr/>
        </p:nvSpPr>
        <p:spPr>
          <a:xfrm>
            <a:off x="4547314" y="730319"/>
            <a:ext cx="30973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b="1" dirty="0">
                <a:solidFill>
                  <a:schemeClr val="bg1"/>
                </a:solidFill>
              </a:rPr>
              <a:t>LOREM IPSUM</a:t>
            </a:r>
          </a:p>
        </p:txBody>
      </p:sp>
      <p:sp>
        <p:nvSpPr>
          <p:cNvPr id="1171" name="TextBox 1170">
            <a:extLst>
              <a:ext uri="{FF2B5EF4-FFF2-40B4-BE49-F238E27FC236}">
                <a16:creationId xmlns:a16="http://schemas.microsoft.com/office/drawing/2014/main" id="{D6B07DB9-F9DA-40D9-AF60-6BF061BC5771}"/>
              </a:ext>
            </a:extLst>
          </p:cNvPr>
          <p:cNvSpPr txBox="1"/>
          <p:nvPr/>
        </p:nvSpPr>
        <p:spPr>
          <a:xfrm>
            <a:off x="4295797" y="2340406"/>
            <a:ext cx="16809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dirty="0">
                <a:solidFill>
                  <a:schemeClr val="bg1"/>
                </a:solidFill>
              </a:rPr>
              <a:t>Your Text Here</a:t>
            </a:r>
          </a:p>
        </p:txBody>
      </p:sp>
    </p:spTree>
    <p:extLst>
      <p:ext uri="{BB962C8B-B14F-4D97-AF65-F5344CB8AC3E}">
        <p14:creationId xmlns:p14="http://schemas.microsoft.com/office/powerpoint/2010/main" val="65756923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6BAADD"/>
            </a:gs>
            <a:gs pos="100000">
              <a:srgbClr val="F6F6F6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70D43A7-5C95-4714-9835-83A9437245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305" y="2944029"/>
            <a:ext cx="11961389" cy="3913971"/>
          </a:xfrm>
          <a:prstGeom prst="rect">
            <a:avLst/>
          </a:prstGeom>
        </p:spPr>
      </p:pic>
      <p:sp>
        <p:nvSpPr>
          <p:cNvPr id="370" name="TextBox 369">
            <a:extLst>
              <a:ext uri="{FF2B5EF4-FFF2-40B4-BE49-F238E27FC236}">
                <a16:creationId xmlns:a16="http://schemas.microsoft.com/office/drawing/2014/main" id="{73280FCC-D642-4066-B8E1-BD02A7C09D5D}"/>
              </a:ext>
            </a:extLst>
          </p:cNvPr>
          <p:cNvSpPr txBox="1"/>
          <p:nvPr/>
        </p:nvSpPr>
        <p:spPr>
          <a:xfrm>
            <a:off x="3982966" y="1527121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Aliquam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 et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auctor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enim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.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Phasellus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 porta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ornare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felis</a:t>
            </a:r>
            <a:endParaRPr lang="en-IN" sz="20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71" name="TextBox 370">
            <a:extLst>
              <a:ext uri="{FF2B5EF4-FFF2-40B4-BE49-F238E27FC236}">
                <a16:creationId xmlns:a16="http://schemas.microsoft.com/office/drawing/2014/main" id="{9D4A891C-8559-4877-8B80-90F230E62B09}"/>
              </a:ext>
            </a:extLst>
          </p:cNvPr>
          <p:cNvSpPr txBox="1"/>
          <p:nvPr/>
        </p:nvSpPr>
        <p:spPr>
          <a:xfrm>
            <a:off x="-1384" y="1523670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Aliquam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 et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auctor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enim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.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Phasellus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 porta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ornare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felis</a:t>
            </a:r>
            <a:endParaRPr lang="en-IN" sz="20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72" name="TextBox 371">
            <a:extLst>
              <a:ext uri="{FF2B5EF4-FFF2-40B4-BE49-F238E27FC236}">
                <a16:creationId xmlns:a16="http://schemas.microsoft.com/office/drawing/2014/main" id="{EA597501-3A72-442F-859D-88960F87850C}"/>
              </a:ext>
            </a:extLst>
          </p:cNvPr>
          <p:cNvSpPr txBox="1"/>
          <p:nvPr/>
        </p:nvSpPr>
        <p:spPr>
          <a:xfrm>
            <a:off x="7967316" y="1527121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Aliquam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 et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auctor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enim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.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Phasellus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 porta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ornare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felis</a:t>
            </a:r>
            <a:endParaRPr lang="en-IN" sz="20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73" name="TextBox 372">
            <a:extLst>
              <a:ext uri="{FF2B5EF4-FFF2-40B4-BE49-F238E27FC236}">
                <a16:creationId xmlns:a16="http://schemas.microsoft.com/office/drawing/2014/main" id="{0784B25A-885D-41DB-B488-07B2B33D5680}"/>
              </a:ext>
            </a:extLst>
          </p:cNvPr>
          <p:cNvSpPr txBox="1"/>
          <p:nvPr/>
        </p:nvSpPr>
        <p:spPr>
          <a:xfrm>
            <a:off x="4547314" y="516595"/>
            <a:ext cx="30973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b="1" dirty="0">
                <a:solidFill>
                  <a:schemeClr val="accent1">
                    <a:lumMod val="75000"/>
                  </a:schemeClr>
                </a:solidFill>
              </a:rPr>
              <a:t>LOREM IPSUM</a:t>
            </a:r>
          </a:p>
        </p:txBody>
      </p:sp>
      <p:sp>
        <p:nvSpPr>
          <p:cNvPr id="374" name="TextBox 373">
            <a:extLst>
              <a:ext uri="{FF2B5EF4-FFF2-40B4-BE49-F238E27FC236}">
                <a16:creationId xmlns:a16="http://schemas.microsoft.com/office/drawing/2014/main" id="{4597E694-720E-4E75-A96C-4437BF154752}"/>
              </a:ext>
            </a:extLst>
          </p:cNvPr>
          <p:cNvSpPr txBox="1"/>
          <p:nvPr/>
        </p:nvSpPr>
        <p:spPr>
          <a:xfrm>
            <a:off x="7151975" y="4511544"/>
            <a:ext cx="20208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2000" b="1" dirty="0">
                <a:solidFill>
                  <a:schemeClr val="bg1"/>
                </a:solidFill>
              </a:rPr>
              <a:t>LOREM IPSUM</a:t>
            </a:r>
          </a:p>
        </p:txBody>
      </p:sp>
      <p:sp>
        <p:nvSpPr>
          <p:cNvPr id="375" name="TextBox 374">
            <a:extLst>
              <a:ext uri="{FF2B5EF4-FFF2-40B4-BE49-F238E27FC236}">
                <a16:creationId xmlns:a16="http://schemas.microsoft.com/office/drawing/2014/main" id="{0DDAA43F-302E-432F-B280-F9FA12F76F6F}"/>
              </a:ext>
            </a:extLst>
          </p:cNvPr>
          <p:cNvSpPr txBox="1"/>
          <p:nvPr/>
        </p:nvSpPr>
        <p:spPr>
          <a:xfrm>
            <a:off x="6020957" y="5138867"/>
            <a:ext cx="42260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b="1" i="1" dirty="0" err="1">
                <a:solidFill>
                  <a:schemeClr val="bg1"/>
                </a:solidFill>
              </a:rPr>
              <a:t>Aliquam</a:t>
            </a:r>
            <a:r>
              <a:rPr lang="en-IN" b="1" i="1" dirty="0">
                <a:solidFill>
                  <a:schemeClr val="bg1"/>
                </a:solidFill>
              </a:rPr>
              <a:t> et </a:t>
            </a:r>
            <a:r>
              <a:rPr lang="en-IN" b="1" i="1" dirty="0" err="1">
                <a:solidFill>
                  <a:schemeClr val="bg1"/>
                </a:solidFill>
              </a:rPr>
              <a:t>auctor</a:t>
            </a:r>
            <a:r>
              <a:rPr lang="en-IN" b="1" i="1" dirty="0">
                <a:solidFill>
                  <a:schemeClr val="bg1"/>
                </a:solidFill>
              </a:rPr>
              <a:t> </a:t>
            </a:r>
            <a:r>
              <a:rPr lang="en-IN" b="1" i="1" dirty="0" err="1">
                <a:solidFill>
                  <a:schemeClr val="bg1"/>
                </a:solidFill>
              </a:rPr>
              <a:t>enim</a:t>
            </a:r>
            <a:r>
              <a:rPr lang="en-IN" b="1" i="1" dirty="0">
                <a:solidFill>
                  <a:schemeClr val="bg1"/>
                </a:solidFill>
              </a:rPr>
              <a:t>. </a:t>
            </a:r>
            <a:r>
              <a:rPr lang="en-IN" b="1" i="1" dirty="0" err="1">
                <a:solidFill>
                  <a:schemeClr val="bg1"/>
                </a:solidFill>
              </a:rPr>
              <a:t>Phasellus</a:t>
            </a:r>
            <a:r>
              <a:rPr lang="en-IN" b="1" i="1" dirty="0">
                <a:solidFill>
                  <a:schemeClr val="bg1"/>
                </a:solidFill>
              </a:rPr>
              <a:t> porta </a:t>
            </a:r>
            <a:r>
              <a:rPr lang="en-IN" b="1" i="1" dirty="0" err="1">
                <a:solidFill>
                  <a:schemeClr val="bg1"/>
                </a:solidFill>
              </a:rPr>
              <a:t>ornare</a:t>
            </a:r>
            <a:r>
              <a:rPr lang="en-IN" b="1" i="1" dirty="0">
                <a:solidFill>
                  <a:schemeClr val="bg1"/>
                </a:solidFill>
              </a:rPr>
              <a:t> </a:t>
            </a:r>
            <a:r>
              <a:rPr lang="en-IN" b="1" i="1" dirty="0" err="1">
                <a:solidFill>
                  <a:schemeClr val="bg1"/>
                </a:solidFill>
              </a:rPr>
              <a:t>felis</a:t>
            </a:r>
            <a:endParaRPr lang="en-IN" b="1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14848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04CFCEED-E5B7-411C-9877-D832CD2079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3707" y="3882659"/>
            <a:ext cx="6572058" cy="282878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50690604-37FB-4A5E-9EA4-185005BA10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6328" y="2841304"/>
            <a:ext cx="4407790" cy="3865199"/>
          </a:xfrm>
          <a:prstGeom prst="rect">
            <a:avLst/>
          </a:prstGeom>
        </p:spPr>
      </p:pic>
      <p:sp>
        <p:nvSpPr>
          <p:cNvPr id="5867" name="Rectangle 6">
            <a:extLst>
              <a:ext uri="{FF2B5EF4-FFF2-40B4-BE49-F238E27FC236}">
                <a16:creationId xmlns:a16="http://schemas.microsoft.com/office/drawing/2014/main" id="{F76C20F9-DF1A-406F-8434-ED434C7801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14638" y="0"/>
            <a:ext cx="6562725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5869" name="Rectangle 8">
            <a:extLst>
              <a:ext uri="{FF2B5EF4-FFF2-40B4-BE49-F238E27FC236}">
                <a16:creationId xmlns:a16="http://schemas.microsoft.com/office/drawing/2014/main" id="{5A669928-8C45-4BF6-BFB3-B2E0FE8D59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030" y="2854713"/>
            <a:ext cx="12032637" cy="4001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5323" name="Rectangle 665">
            <a:extLst>
              <a:ext uri="{FF2B5EF4-FFF2-40B4-BE49-F238E27FC236}">
                <a16:creationId xmlns:a16="http://schemas.microsoft.com/office/drawing/2014/main" id="{38D24907-1F8F-4B1C-BC3D-4F596899B1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6328" y="6706503"/>
            <a:ext cx="12208329" cy="162147"/>
          </a:xfrm>
          <a:prstGeom prst="rect">
            <a:avLst/>
          </a:prstGeom>
          <a:solidFill>
            <a:srgbClr val="3D3C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660" name="TextBox 659">
            <a:extLst>
              <a:ext uri="{FF2B5EF4-FFF2-40B4-BE49-F238E27FC236}">
                <a16:creationId xmlns:a16="http://schemas.microsoft.com/office/drawing/2014/main" id="{85EE309F-BC99-42C3-964B-44E5F439B19B}"/>
              </a:ext>
            </a:extLst>
          </p:cNvPr>
          <p:cNvSpPr txBox="1"/>
          <p:nvPr/>
        </p:nvSpPr>
        <p:spPr>
          <a:xfrm>
            <a:off x="3982966" y="1527121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dirty="0" err="1">
                <a:solidFill>
                  <a:srgbClr val="3D3C3D"/>
                </a:solidFill>
              </a:rPr>
              <a:t>Aliquam</a:t>
            </a:r>
            <a:r>
              <a:rPr lang="en-IN" sz="2000" b="1" dirty="0">
                <a:solidFill>
                  <a:srgbClr val="3D3C3D"/>
                </a:solidFill>
              </a:rPr>
              <a:t> et </a:t>
            </a:r>
            <a:r>
              <a:rPr lang="en-IN" sz="2000" b="1" dirty="0" err="1">
                <a:solidFill>
                  <a:srgbClr val="3D3C3D"/>
                </a:solidFill>
              </a:rPr>
              <a:t>auctor</a:t>
            </a:r>
            <a:r>
              <a:rPr lang="en-IN" sz="2000" b="1" dirty="0">
                <a:solidFill>
                  <a:srgbClr val="3D3C3D"/>
                </a:solidFill>
              </a:rPr>
              <a:t> </a:t>
            </a:r>
            <a:r>
              <a:rPr lang="en-IN" sz="2000" b="1" dirty="0" err="1">
                <a:solidFill>
                  <a:srgbClr val="3D3C3D"/>
                </a:solidFill>
              </a:rPr>
              <a:t>enim</a:t>
            </a:r>
            <a:r>
              <a:rPr lang="en-IN" sz="2000" b="1" dirty="0">
                <a:solidFill>
                  <a:srgbClr val="3D3C3D"/>
                </a:solidFill>
              </a:rPr>
              <a:t>. </a:t>
            </a:r>
            <a:r>
              <a:rPr lang="en-IN" sz="2000" b="1" dirty="0" err="1">
                <a:solidFill>
                  <a:srgbClr val="3D3C3D"/>
                </a:solidFill>
              </a:rPr>
              <a:t>Phasellus</a:t>
            </a:r>
            <a:r>
              <a:rPr lang="en-IN" sz="2000" b="1" dirty="0">
                <a:solidFill>
                  <a:srgbClr val="3D3C3D"/>
                </a:solidFill>
              </a:rPr>
              <a:t> porta </a:t>
            </a:r>
            <a:r>
              <a:rPr lang="en-IN" sz="2000" b="1" dirty="0" err="1">
                <a:solidFill>
                  <a:srgbClr val="3D3C3D"/>
                </a:solidFill>
              </a:rPr>
              <a:t>ornare</a:t>
            </a:r>
            <a:r>
              <a:rPr lang="en-IN" sz="2000" b="1" dirty="0">
                <a:solidFill>
                  <a:srgbClr val="3D3C3D"/>
                </a:solidFill>
              </a:rPr>
              <a:t> </a:t>
            </a:r>
            <a:r>
              <a:rPr lang="en-IN" sz="2000" b="1" dirty="0" err="1">
                <a:solidFill>
                  <a:srgbClr val="3D3C3D"/>
                </a:solidFill>
              </a:rPr>
              <a:t>felis</a:t>
            </a:r>
            <a:endParaRPr lang="en-IN" sz="2000" b="1" dirty="0">
              <a:solidFill>
                <a:srgbClr val="3D3C3D"/>
              </a:solidFill>
            </a:endParaRPr>
          </a:p>
        </p:txBody>
      </p:sp>
      <p:sp>
        <p:nvSpPr>
          <p:cNvPr id="661" name="TextBox 660">
            <a:extLst>
              <a:ext uri="{FF2B5EF4-FFF2-40B4-BE49-F238E27FC236}">
                <a16:creationId xmlns:a16="http://schemas.microsoft.com/office/drawing/2014/main" id="{8D88B530-EB0D-4D5F-9C47-C02A7B4918ED}"/>
              </a:ext>
            </a:extLst>
          </p:cNvPr>
          <p:cNvSpPr txBox="1"/>
          <p:nvPr/>
        </p:nvSpPr>
        <p:spPr>
          <a:xfrm>
            <a:off x="-1384" y="1523670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dirty="0" err="1">
                <a:solidFill>
                  <a:srgbClr val="3D3C3D"/>
                </a:solidFill>
              </a:rPr>
              <a:t>Aliquam</a:t>
            </a:r>
            <a:r>
              <a:rPr lang="en-IN" sz="2000" b="1" dirty="0">
                <a:solidFill>
                  <a:srgbClr val="3D3C3D"/>
                </a:solidFill>
              </a:rPr>
              <a:t> et </a:t>
            </a:r>
            <a:r>
              <a:rPr lang="en-IN" sz="2000" b="1" dirty="0" err="1">
                <a:solidFill>
                  <a:srgbClr val="3D3C3D"/>
                </a:solidFill>
              </a:rPr>
              <a:t>auctor</a:t>
            </a:r>
            <a:r>
              <a:rPr lang="en-IN" sz="2000" b="1" dirty="0">
                <a:solidFill>
                  <a:srgbClr val="3D3C3D"/>
                </a:solidFill>
              </a:rPr>
              <a:t> </a:t>
            </a:r>
            <a:r>
              <a:rPr lang="en-IN" sz="2000" b="1" dirty="0" err="1">
                <a:solidFill>
                  <a:srgbClr val="3D3C3D"/>
                </a:solidFill>
              </a:rPr>
              <a:t>enim</a:t>
            </a:r>
            <a:r>
              <a:rPr lang="en-IN" sz="2000" b="1" dirty="0">
                <a:solidFill>
                  <a:srgbClr val="3D3C3D"/>
                </a:solidFill>
              </a:rPr>
              <a:t>. </a:t>
            </a:r>
            <a:r>
              <a:rPr lang="en-IN" sz="2000" b="1" dirty="0" err="1">
                <a:solidFill>
                  <a:srgbClr val="3D3C3D"/>
                </a:solidFill>
              </a:rPr>
              <a:t>Phasellus</a:t>
            </a:r>
            <a:r>
              <a:rPr lang="en-IN" sz="2000" b="1" dirty="0">
                <a:solidFill>
                  <a:srgbClr val="3D3C3D"/>
                </a:solidFill>
              </a:rPr>
              <a:t> porta </a:t>
            </a:r>
            <a:r>
              <a:rPr lang="en-IN" sz="2000" b="1" dirty="0" err="1">
                <a:solidFill>
                  <a:srgbClr val="3D3C3D"/>
                </a:solidFill>
              </a:rPr>
              <a:t>ornare</a:t>
            </a:r>
            <a:r>
              <a:rPr lang="en-IN" sz="2000" b="1" dirty="0">
                <a:solidFill>
                  <a:srgbClr val="3D3C3D"/>
                </a:solidFill>
              </a:rPr>
              <a:t> </a:t>
            </a:r>
            <a:r>
              <a:rPr lang="en-IN" sz="2000" b="1" dirty="0" err="1">
                <a:solidFill>
                  <a:srgbClr val="3D3C3D"/>
                </a:solidFill>
              </a:rPr>
              <a:t>felis</a:t>
            </a:r>
            <a:endParaRPr lang="en-IN" sz="2000" b="1" dirty="0">
              <a:solidFill>
                <a:srgbClr val="3D3C3D"/>
              </a:solidFill>
            </a:endParaRPr>
          </a:p>
        </p:txBody>
      </p:sp>
      <p:sp>
        <p:nvSpPr>
          <p:cNvPr id="662" name="TextBox 661">
            <a:extLst>
              <a:ext uri="{FF2B5EF4-FFF2-40B4-BE49-F238E27FC236}">
                <a16:creationId xmlns:a16="http://schemas.microsoft.com/office/drawing/2014/main" id="{43F6FFBF-BEB1-49CA-95C5-DDFB054D7589}"/>
              </a:ext>
            </a:extLst>
          </p:cNvPr>
          <p:cNvSpPr txBox="1"/>
          <p:nvPr/>
        </p:nvSpPr>
        <p:spPr>
          <a:xfrm>
            <a:off x="7967316" y="1527121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dirty="0" err="1">
                <a:solidFill>
                  <a:srgbClr val="3D3C3D"/>
                </a:solidFill>
              </a:rPr>
              <a:t>Aliquam</a:t>
            </a:r>
            <a:r>
              <a:rPr lang="en-IN" sz="2000" b="1" dirty="0">
                <a:solidFill>
                  <a:srgbClr val="3D3C3D"/>
                </a:solidFill>
              </a:rPr>
              <a:t> et </a:t>
            </a:r>
            <a:r>
              <a:rPr lang="en-IN" sz="2000" b="1" dirty="0" err="1">
                <a:solidFill>
                  <a:srgbClr val="3D3C3D"/>
                </a:solidFill>
              </a:rPr>
              <a:t>auctor</a:t>
            </a:r>
            <a:r>
              <a:rPr lang="en-IN" sz="2000" b="1" dirty="0">
                <a:solidFill>
                  <a:srgbClr val="3D3C3D"/>
                </a:solidFill>
              </a:rPr>
              <a:t> </a:t>
            </a:r>
            <a:r>
              <a:rPr lang="en-IN" sz="2000" b="1" dirty="0" err="1">
                <a:solidFill>
                  <a:srgbClr val="3D3C3D"/>
                </a:solidFill>
              </a:rPr>
              <a:t>enim</a:t>
            </a:r>
            <a:r>
              <a:rPr lang="en-IN" sz="2000" b="1" dirty="0">
                <a:solidFill>
                  <a:srgbClr val="3D3C3D"/>
                </a:solidFill>
              </a:rPr>
              <a:t>. </a:t>
            </a:r>
            <a:r>
              <a:rPr lang="en-IN" sz="2000" b="1" dirty="0" err="1">
                <a:solidFill>
                  <a:srgbClr val="3D3C3D"/>
                </a:solidFill>
              </a:rPr>
              <a:t>Phasellus</a:t>
            </a:r>
            <a:r>
              <a:rPr lang="en-IN" sz="2000" b="1" dirty="0">
                <a:solidFill>
                  <a:srgbClr val="3D3C3D"/>
                </a:solidFill>
              </a:rPr>
              <a:t> porta </a:t>
            </a:r>
            <a:r>
              <a:rPr lang="en-IN" sz="2000" b="1" dirty="0" err="1">
                <a:solidFill>
                  <a:srgbClr val="3D3C3D"/>
                </a:solidFill>
              </a:rPr>
              <a:t>ornare</a:t>
            </a:r>
            <a:r>
              <a:rPr lang="en-IN" sz="2000" b="1" dirty="0">
                <a:solidFill>
                  <a:srgbClr val="3D3C3D"/>
                </a:solidFill>
              </a:rPr>
              <a:t> </a:t>
            </a:r>
            <a:r>
              <a:rPr lang="en-IN" sz="2000" b="1" dirty="0" err="1">
                <a:solidFill>
                  <a:srgbClr val="3D3C3D"/>
                </a:solidFill>
              </a:rPr>
              <a:t>felis</a:t>
            </a:r>
            <a:endParaRPr lang="en-IN" sz="2000" b="1" dirty="0">
              <a:solidFill>
                <a:srgbClr val="3D3C3D"/>
              </a:solidFill>
            </a:endParaRPr>
          </a:p>
        </p:txBody>
      </p:sp>
      <p:sp>
        <p:nvSpPr>
          <p:cNvPr id="663" name="TextBox 662">
            <a:extLst>
              <a:ext uri="{FF2B5EF4-FFF2-40B4-BE49-F238E27FC236}">
                <a16:creationId xmlns:a16="http://schemas.microsoft.com/office/drawing/2014/main" id="{5CAA573D-DE2E-4783-B6DB-819C67866E29}"/>
              </a:ext>
            </a:extLst>
          </p:cNvPr>
          <p:cNvSpPr txBox="1"/>
          <p:nvPr/>
        </p:nvSpPr>
        <p:spPr>
          <a:xfrm>
            <a:off x="4547314" y="516595"/>
            <a:ext cx="30973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b="1" dirty="0">
                <a:solidFill>
                  <a:srgbClr val="3D3C3D"/>
                </a:solidFill>
              </a:rPr>
              <a:t>LOREM IPSUM</a:t>
            </a:r>
          </a:p>
        </p:txBody>
      </p:sp>
      <p:sp>
        <p:nvSpPr>
          <p:cNvPr id="657" name="TextBox 656">
            <a:extLst>
              <a:ext uri="{FF2B5EF4-FFF2-40B4-BE49-F238E27FC236}">
                <a16:creationId xmlns:a16="http://schemas.microsoft.com/office/drawing/2014/main" id="{03E11F24-B25C-435E-94E9-25FFB5D0A40B}"/>
              </a:ext>
            </a:extLst>
          </p:cNvPr>
          <p:cNvSpPr txBox="1"/>
          <p:nvPr/>
        </p:nvSpPr>
        <p:spPr>
          <a:xfrm>
            <a:off x="5541121" y="4373044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dirty="0">
                <a:solidFill>
                  <a:schemeClr val="bg1"/>
                </a:solidFill>
              </a:rPr>
              <a:t>Aldus PageMaker including versions of Lorem Ipsum.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0830C5E-D9D7-4D86-99F0-15E30F84DE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26987" y="4409569"/>
            <a:ext cx="1292464" cy="1548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163581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E8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9" name="TextBox 568">
            <a:extLst>
              <a:ext uri="{FF2B5EF4-FFF2-40B4-BE49-F238E27FC236}">
                <a16:creationId xmlns:a16="http://schemas.microsoft.com/office/drawing/2014/main" id="{D4107F12-97DA-4161-B691-103F3D3C071F}"/>
              </a:ext>
            </a:extLst>
          </p:cNvPr>
          <p:cNvSpPr txBox="1"/>
          <p:nvPr/>
        </p:nvSpPr>
        <p:spPr>
          <a:xfrm>
            <a:off x="3982966" y="1527121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i="1" dirty="0" err="1">
                <a:solidFill>
                  <a:schemeClr val="accent2">
                    <a:lumMod val="75000"/>
                  </a:schemeClr>
                </a:solidFill>
              </a:rPr>
              <a:t>Aliquam</a:t>
            </a:r>
            <a:r>
              <a:rPr lang="en-IN" sz="2000" b="1" i="1" dirty="0">
                <a:solidFill>
                  <a:schemeClr val="accent2">
                    <a:lumMod val="75000"/>
                  </a:schemeClr>
                </a:solidFill>
              </a:rPr>
              <a:t> et </a:t>
            </a:r>
            <a:r>
              <a:rPr lang="en-IN" sz="2000" b="1" i="1" dirty="0" err="1">
                <a:solidFill>
                  <a:schemeClr val="accent2">
                    <a:lumMod val="75000"/>
                  </a:schemeClr>
                </a:solidFill>
              </a:rPr>
              <a:t>auctor</a:t>
            </a:r>
            <a:r>
              <a:rPr lang="en-IN" sz="2000" b="1" i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IN" sz="2000" b="1" i="1" dirty="0" err="1">
                <a:solidFill>
                  <a:schemeClr val="accent2">
                    <a:lumMod val="75000"/>
                  </a:schemeClr>
                </a:solidFill>
              </a:rPr>
              <a:t>enim</a:t>
            </a:r>
            <a:r>
              <a:rPr lang="en-IN" sz="2000" b="1" i="1" dirty="0">
                <a:solidFill>
                  <a:schemeClr val="accent2">
                    <a:lumMod val="75000"/>
                  </a:schemeClr>
                </a:solidFill>
              </a:rPr>
              <a:t>. </a:t>
            </a:r>
            <a:r>
              <a:rPr lang="en-IN" sz="2000" b="1" i="1" dirty="0" err="1">
                <a:solidFill>
                  <a:schemeClr val="accent2">
                    <a:lumMod val="75000"/>
                  </a:schemeClr>
                </a:solidFill>
              </a:rPr>
              <a:t>Phasellus</a:t>
            </a:r>
            <a:r>
              <a:rPr lang="en-IN" sz="2000" b="1" i="1" dirty="0">
                <a:solidFill>
                  <a:schemeClr val="accent2">
                    <a:lumMod val="75000"/>
                  </a:schemeClr>
                </a:solidFill>
              </a:rPr>
              <a:t> porta </a:t>
            </a:r>
            <a:r>
              <a:rPr lang="en-IN" sz="2000" b="1" i="1" dirty="0" err="1">
                <a:solidFill>
                  <a:schemeClr val="accent2">
                    <a:lumMod val="75000"/>
                  </a:schemeClr>
                </a:solidFill>
              </a:rPr>
              <a:t>ornare</a:t>
            </a:r>
            <a:r>
              <a:rPr lang="en-IN" sz="2000" b="1" i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IN" sz="2000" b="1" i="1" dirty="0" err="1">
                <a:solidFill>
                  <a:schemeClr val="accent2">
                    <a:lumMod val="75000"/>
                  </a:schemeClr>
                </a:solidFill>
              </a:rPr>
              <a:t>felis</a:t>
            </a:r>
            <a:endParaRPr lang="en-IN" sz="20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70" name="TextBox 569">
            <a:extLst>
              <a:ext uri="{FF2B5EF4-FFF2-40B4-BE49-F238E27FC236}">
                <a16:creationId xmlns:a16="http://schemas.microsoft.com/office/drawing/2014/main" id="{73EC06AA-B1B5-4A0C-92DA-E127D72093A6}"/>
              </a:ext>
            </a:extLst>
          </p:cNvPr>
          <p:cNvSpPr txBox="1"/>
          <p:nvPr/>
        </p:nvSpPr>
        <p:spPr>
          <a:xfrm>
            <a:off x="-1384" y="1523670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i="1" dirty="0" err="1">
                <a:solidFill>
                  <a:schemeClr val="accent2">
                    <a:lumMod val="75000"/>
                  </a:schemeClr>
                </a:solidFill>
              </a:rPr>
              <a:t>Aliquam</a:t>
            </a:r>
            <a:r>
              <a:rPr lang="en-IN" sz="2000" b="1" i="1" dirty="0">
                <a:solidFill>
                  <a:schemeClr val="accent2">
                    <a:lumMod val="75000"/>
                  </a:schemeClr>
                </a:solidFill>
              </a:rPr>
              <a:t> et </a:t>
            </a:r>
            <a:r>
              <a:rPr lang="en-IN" sz="2000" b="1" i="1" dirty="0" err="1">
                <a:solidFill>
                  <a:schemeClr val="accent2">
                    <a:lumMod val="75000"/>
                  </a:schemeClr>
                </a:solidFill>
              </a:rPr>
              <a:t>auctor</a:t>
            </a:r>
            <a:r>
              <a:rPr lang="en-IN" sz="2000" b="1" i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IN" sz="2000" b="1" i="1" dirty="0" err="1">
                <a:solidFill>
                  <a:schemeClr val="accent2">
                    <a:lumMod val="75000"/>
                  </a:schemeClr>
                </a:solidFill>
              </a:rPr>
              <a:t>enim</a:t>
            </a:r>
            <a:r>
              <a:rPr lang="en-IN" sz="2000" b="1" i="1" dirty="0">
                <a:solidFill>
                  <a:schemeClr val="accent2">
                    <a:lumMod val="75000"/>
                  </a:schemeClr>
                </a:solidFill>
              </a:rPr>
              <a:t>. </a:t>
            </a:r>
            <a:r>
              <a:rPr lang="en-IN" sz="2000" b="1" i="1" dirty="0" err="1">
                <a:solidFill>
                  <a:schemeClr val="accent2">
                    <a:lumMod val="75000"/>
                  </a:schemeClr>
                </a:solidFill>
              </a:rPr>
              <a:t>Phasellus</a:t>
            </a:r>
            <a:r>
              <a:rPr lang="en-IN" sz="2000" b="1" i="1" dirty="0">
                <a:solidFill>
                  <a:schemeClr val="accent2">
                    <a:lumMod val="75000"/>
                  </a:schemeClr>
                </a:solidFill>
              </a:rPr>
              <a:t> porta </a:t>
            </a:r>
            <a:r>
              <a:rPr lang="en-IN" sz="2000" b="1" i="1" dirty="0" err="1">
                <a:solidFill>
                  <a:schemeClr val="accent2">
                    <a:lumMod val="75000"/>
                  </a:schemeClr>
                </a:solidFill>
              </a:rPr>
              <a:t>ornare</a:t>
            </a:r>
            <a:r>
              <a:rPr lang="en-IN" sz="2000" b="1" i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IN" sz="2000" b="1" i="1" dirty="0" err="1">
                <a:solidFill>
                  <a:schemeClr val="accent2">
                    <a:lumMod val="75000"/>
                  </a:schemeClr>
                </a:solidFill>
              </a:rPr>
              <a:t>felis</a:t>
            </a:r>
            <a:endParaRPr lang="en-IN" sz="20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71" name="TextBox 570">
            <a:extLst>
              <a:ext uri="{FF2B5EF4-FFF2-40B4-BE49-F238E27FC236}">
                <a16:creationId xmlns:a16="http://schemas.microsoft.com/office/drawing/2014/main" id="{C44F9FCA-FEFE-4AC1-98B9-865612784790}"/>
              </a:ext>
            </a:extLst>
          </p:cNvPr>
          <p:cNvSpPr txBox="1"/>
          <p:nvPr/>
        </p:nvSpPr>
        <p:spPr>
          <a:xfrm>
            <a:off x="7967316" y="1527121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i="1" dirty="0" err="1">
                <a:solidFill>
                  <a:schemeClr val="accent2">
                    <a:lumMod val="75000"/>
                  </a:schemeClr>
                </a:solidFill>
              </a:rPr>
              <a:t>Aliquam</a:t>
            </a:r>
            <a:r>
              <a:rPr lang="en-IN" sz="2000" b="1" i="1" dirty="0">
                <a:solidFill>
                  <a:schemeClr val="accent2">
                    <a:lumMod val="75000"/>
                  </a:schemeClr>
                </a:solidFill>
              </a:rPr>
              <a:t> et </a:t>
            </a:r>
            <a:r>
              <a:rPr lang="en-IN" sz="2000" b="1" i="1" dirty="0" err="1">
                <a:solidFill>
                  <a:schemeClr val="accent2">
                    <a:lumMod val="75000"/>
                  </a:schemeClr>
                </a:solidFill>
              </a:rPr>
              <a:t>auctor</a:t>
            </a:r>
            <a:r>
              <a:rPr lang="en-IN" sz="2000" b="1" i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IN" sz="2000" b="1" i="1" dirty="0" err="1">
                <a:solidFill>
                  <a:schemeClr val="accent2">
                    <a:lumMod val="75000"/>
                  </a:schemeClr>
                </a:solidFill>
              </a:rPr>
              <a:t>enim</a:t>
            </a:r>
            <a:r>
              <a:rPr lang="en-IN" sz="2000" b="1" i="1" dirty="0">
                <a:solidFill>
                  <a:schemeClr val="accent2">
                    <a:lumMod val="75000"/>
                  </a:schemeClr>
                </a:solidFill>
              </a:rPr>
              <a:t>. </a:t>
            </a:r>
            <a:r>
              <a:rPr lang="en-IN" sz="2000" b="1" i="1" dirty="0" err="1">
                <a:solidFill>
                  <a:schemeClr val="accent2">
                    <a:lumMod val="75000"/>
                  </a:schemeClr>
                </a:solidFill>
              </a:rPr>
              <a:t>Phasellus</a:t>
            </a:r>
            <a:r>
              <a:rPr lang="en-IN" sz="2000" b="1" i="1" dirty="0">
                <a:solidFill>
                  <a:schemeClr val="accent2">
                    <a:lumMod val="75000"/>
                  </a:schemeClr>
                </a:solidFill>
              </a:rPr>
              <a:t> porta </a:t>
            </a:r>
            <a:r>
              <a:rPr lang="en-IN" sz="2000" b="1" i="1" dirty="0" err="1">
                <a:solidFill>
                  <a:schemeClr val="accent2">
                    <a:lumMod val="75000"/>
                  </a:schemeClr>
                </a:solidFill>
              </a:rPr>
              <a:t>ornare</a:t>
            </a:r>
            <a:r>
              <a:rPr lang="en-IN" sz="2000" b="1" i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IN" sz="2000" b="1" i="1" dirty="0" err="1">
                <a:solidFill>
                  <a:schemeClr val="accent2">
                    <a:lumMod val="75000"/>
                  </a:schemeClr>
                </a:solidFill>
              </a:rPr>
              <a:t>felis</a:t>
            </a:r>
            <a:endParaRPr lang="en-IN" sz="20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72" name="TextBox 571">
            <a:extLst>
              <a:ext uri="{FF2B5EF4-FFF2-40B4-BE49-F238E27FC236}">
                <a16:creationId xmlns:a16="http://schemas.microsoft.com/office/drawing/2014/main" id="{1A691608-B338-4FD5-B691-75694725E464}"/>
              </a:ext>
            </a:extLst>
          </p:cNvPr>
          <p:cNvSpPr txBox="1"/>
          <p:nvPr/>
        </p:nvSpPr>
        <p:spPr>
          <a:xfrm>
            <a:off x="4547314" y="516595"/>
            <a:ext cx="30973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b="1" dirty="0">
                <a:solidFill>
                  <a:schemeClr val="accent2">
                    <a:lumMod val="75000"/>
                  </a:schemeClr>
                </a:solidFill>
              </a:rPr>
              <a:t>LOREM IPSUM</a:t>
            </a:r>
          </a:p>
        </p:txBody>
      </p:sp>
      <p:sp>
        <p:nvSpPr>
          <p:cNvPr id="573" name="TextBox 572">
            <a:extLst>
              <a:ext uri="{FF2B5EF4-FFF2-40B4-BE49-F238E27FC236}">
                <a16:creationId xmlns:a16="http://schemas.microsoft.com/office/drawing/2014/main" id="{1D5C169E-7064-4EB8-8EB6-5B0E41ACBDCE}"/>
              </a:ext>
            </a:extLst>
          </p:cNvPr>
          <p:cNvSpPr txBox="1"/>
          <p:nvPr/>
        </p:nvSpPr>
        <p:spPr>
          <a:xfrm>
            <a:off x="351989" y="3418134"/>
            <a:ext cx="17705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b="1" dirty="0">
                <a:solidFill>
                  <a:schemeClr val="bg2">
                    <a:lumMod val="25000"/>
                  </a:schemeClr>
                </a:solidFill>
              </a:rPr>
              <a:t>LOREM IPSUM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4B94795-1E41-424C-9DD6-9856281F24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090672"/>
            <a:ext cx="12192000" cy="3767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115681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5F8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" name="TextBox 454">
            <a:extLst>
              <a:ext uri="{FF2B5EF4-FFF2-40B4-BE49-F238E27FC236}">
                <a16:creationId xmlns:a16="http://schemas.microsoft.com/office/drawing/2014/main" id="{64212293-F86E-4D02-AFAF-9A989BEE4E33}"/>
              </a:ext>
            </a:extLst>
          </p:cNvPr>
          <p:cNvSpPr txBox="1"/>
          <p:nvPr/>
        </p:nvSpPr>
        <p:spPr>
          <a:xfrm>
            <a:off x="4547314" y="268193"/>
            <a:ext cx="30973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b="1" dirty="0">
                <a:solidFill>
                  <a:schemeClr val="bg1"/>
                </a:solidFill>
              </a:rPr>
              <a:t>LOREM IPSUM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A1495BA-F227-4533-8E1F-474B4D8515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933" y="957743"/>
            <a:ext cx="11882134" cy="5938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08586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6BAADD"/>
            </a:gs>
            <a:gs pos="65000">
              <a:srgbClr val="C9DDF2"/>
            </a:gs>
            <a:gs pos="100000">
              <a:srgbClr val="F6F6F6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5" name="TextBox 774">
            <a:extLst>
              <a:ext uri="{FF2B5EF4-FFF2-40B4-BE49-F238E27FC236}">
                <a16:creationId xmlns:a16="http://schemas.microsoft.com/office/drawing/2014/main" id="{38ACC97F-7BD6-4938-BB2F-9D41A283C25B}"/>
              </a:ext>
            </a:extLst>
          </p:cNvPr>
          <p:cNvSpPr txBox="1"/>
          <p:nvPr/>
        </p:nvSpPr>
        <p:spPr>
          <a:xfrm>
            <a:off x="4735186" y="576397"/>
            <a:ext cx="2721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800" b="1" dirty="0">
                <a:solidFill>
                  <a:srgbClr val="3D62A0"/>
                </a:solidFill>
              </a:rPr>
              <a:t>LOREM IPSUM</a:t>
            </a:r>
          </a:p>
        </p:txBody>
      </p:sp>
      <p:sp>
        <p:nvSpPr>
          <p:cNvPr id="776" name="TextBox 775">
            <a:extLst>
              <a:ext uri="{FF2B5EF4-FFF2-40B4-BE49-F238E27FC236}">
                <a16:creationId xmlns:a16="http://schemas.microsoft.com/office/drawing/2014/main" id="{64E67F0E-CAE2-436E-911E-63635FE102E3}"/>
              </a:ext>
            </a:extLst>
          </p:cNvPr>
          <p:cNvSpPr txBox="1"/>
          <p:nvPr/>
        </p:nvSpPr>
        <p:spPr>
          <a:xfrm>
            <a:off x="3982966" y="1866902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Aliquam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 et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auctor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enim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.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Phasellus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 porta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ornare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felis</a:t>
            </a:r>
            <a:endParaRPr lang="en-IN" sz="20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77" name="TextBox 776">
            <a:extLst>
              <a:ext uri="{FF2B5EF4-FFF2-40B4-BE49-F238E27FC236}">
                <a16:creationId xmlns:a16="http://schemas.microsoft.com/office/drawing/2014/main" id="{23A14E9D-3CF4-453C-A1BC-8C433014D578}"/>
              </a:ext>
            </a:extLst>
          </p:cNvPr>
          <p:cNvSpPr txBox="1"/>
          <p:nvPr/>
        </p:nvSpPr>
        <p:spPr>
          <a:xfrm>
            <a:off x="-1384" y="1863451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Aliquam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 et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auctor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enim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.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Phasellus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 porta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ornare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felis</a:t>
            </a:r>
            <a:endParaRPr lang="en-IN" sz="20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78" name="TextBox 777">
            <a:extLst>
              <a:ext uri="{FF2B5EF4-FFF2-40B4-BE49-F238E27FC236}">
                <a16:creationId xmlns:a16="http://schemas.microsoft.com/office/drawing/2014/main" id="{9DBE14C4-9805-454B-9B89-EB43352CEF81}"/>
              </a:ext>
            </a:extLst>
          </p:cNvPr>
          <p:cNvSpPr txBox="1"/>
          <p:nvPr/>
        </p:nvSpPr>
        <p:spPr>
          <a:xfrm>
            <a:off x="7967316" y="1866902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Aliquam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 et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auctor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enim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.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Phasellus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 porta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ornare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felis</a:t>
            </a:r>
            <a:endParaRPr lang="en-IN" sz="20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F707B09-2DCA-427C-92AF-3829B9EB85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6" y="2739980"/>
            <a:ext cx="12174767" cy="3968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074913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B908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83" name="Group 6782">
            <a:extLst>
              <a:ext uri="{FF2B5EF4-FFF2-40B4-BE49-F238E27FC236}">
                <a16:creationId xmlns:a16="http://schemas.microsoft.com/office/drawing/2014/main" id="{991D9761-13D5-4C62-A9F4-B2B07426F37E}"/>
              </a:ext>
            </a:extLst>
          </p:cNvPr>
          <p:cNvGrpSpPr/>
          <p:nvPr/>
        </p:nvGrpSpPr>
        <p:grpSpPr>
          <a:xfrm>
            <a:off x="232616" y="1935426"/>
            <a:ext cx="3768712" cy="2987148"/>
            <a:chOff x="269192" y="2398725"/>
            <a:chExt cx="3768712" cy="2987148"/>
          </a:xfrm>
        </p:grpSpPr>
        <p:sp>
          <p:nvSpPr>
            <p:cNvPr id="6784" name="TextBox 6783">
              <a:extLst>
                <a:ext uri="{FF2B5EF4-FFF2-40B4-BE49-F238E27FC236}">
                  <a16:creationId xmlns:a16="http://schemas.microsoft.com/office/drawing/2014/main" id="{9C745AE8-946D-4DFE-8FA2-B83D3CD531F2}"/>
                </a:ext>
              </a:extLst>
            </p:cNvPr>
            <p:cNvSpPr txBox="1"/>
            <p:nvPr/>
          </p:nvSpPr>
          <p:spPr>
            <a:xfrm>
              <a:off x="269192" y="3481373"/>
              <a:ext cx="376871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1200"/>
                </a:spcBef>
              </a:pPr>
              <a:r>
                <a:rPr lang="en-IN" sz="2000" i="1" dirty="0" err="1">
                  <a:solidFill>
                    <a:schemeClr val="bg1"/>
                  </a:solidFill>
                </a:rPr>
                <a:t>Aliquam</a:t>
              </a:r>
              <a:r>
                <a:rPr lang="en-IN" sz="2000" i="1" dirty="0">
                  <a:solidFill>
                    <a:schemeClr val="bg1"/>
                  </a:solidFill>
                </a:rPr>
                <a:t> et </a:t>
              </a:r>
              <a:r>
                <a:rPr lang="en-IN" sz="2000" i="1" dirty="0" err="1">
                  <a:solidFill>
                    <a:schemeClr val="bg1"/>
                  </a:solidFill>
                </a:rPr>
                <a:t>auctor</a:t>
              </a:r>
              <a:r>
                <a:rPr lang="en-IN" sz="2000" i="1" dirty="0">
                  <a:solidFill>
                    <a:schemeClr val="bg1"/>
                  </a:solidFill>
                </a:rPr>
                <a:t> </a:t>
              </a:r>
              <a:r>
                <a:rPr lang="en-IN" sz="2000" i="1" dirty="0" err="1">
                  <a:solidFill>
                    <a:schemeClr val="bg1"/>
                  </a:solidFill>
                </a:rPr>
                <a:t>enim</a:t>
              </a:r>
              <a:r>
                <a:rPr lang="en-IN" sz="2000" i="1" dirty="0">
                  <a:solidFill>
                    <a:schemeClr val="bg1"/>
                  </a:solidFill>
                </a:rPr>
                <a:t>. </a:t>
              </a:r>
              <a:r>
                <a:rPr lang="en-IN" sz="2000" i="1" dirty="0" err="1">
                  <a:solidFill>
                    <a:schemeClr val="bg1"/>
                  </a:solidFill>
                </a:rPr>
                <a:t>Phasellus</a:t>
              </a:r>
              <a:r>
                <a:rPr lang="en-IN" sz="2000" i="1" dirty="0">
                  <a:solidFill>
                    <a:schemeClr val="bg1"/>
                  </a:solidFill>
                </a:rPr>
                <a:t> porta </a:t>
              </a:r>
              <a:r>
                <a:rPr lang="en-IN" sz="2000" i="1" dirty="0" err="1">
                  <a:solidFill>
                    <a:schemeClr val="bg1"/>
                  </a:solidFill>
                </a:rPr>
                <a:t>ornare</a:t>
              </a:r>
              <a:r>
                <a:rPr lang="en-IN" sz="2000" i="1" dirty="0">
                  <a:solidFill>
                    <a:schemeClr val="bg1"/>
                  </a:solidFill>
                </a:rPr>
                <a:t> </a:t>
              </a:r>
              <a:r>
                <a:rPr lang="en-IN" sz="2000" i="1" dirty="0" err="1">
                  <a:solidFill>
                    <a:schemeClr val="bg1"/>
                  </a:solidFill>
                </a:rPr>
                <a:t>felis</a:t>
              </a:r>
              <a:endParaRPr lang="en-IN" sz="2000" i="1" dirty="0">
                <a:solidFill>
                  <a:schemeClr val="bg1"/>
                </a:solidFill>
              </a:endParaRPr>
            </a:p>
          </p:txBody>
        </p:sp>
        <p:sp>
          <p:nvSpPr>
            <p:cNvPr id="6785" name="TextBox 6784">
              <a:extLst>
                <a:ext uri="{FF2B5EF4-FFF2-40B4-BE49-F238E27FC236}">
                  <a16:creationId xmlns:a16="http://schemas.microsoft.com/office/drawing/2014/main" id="{FE1B5E50-7442-4121-AE21-53CC09F65EE4}"/>
                </a:ext>
              </a:extLst>
            </p:cNvPr>
            <p:cNvSpPr txBox="1"/>
            <p:nvPr/>
          </p:nvSpPr>
          <p:spPr>
            <a:xfrm>
              <a:off x="269192" y="2398725"/>
              <a:ext cx="376871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1200"/>
                </a:spcBef>
              </a:pPr>
              <a:r>
                <a:rPr lang="en-IN" sz="2000" i="1" dirty="0" err="1">
                  <a:solidFill>
                    <a:schemeClr val="bg1"/>
                  </a:solidFill>
                </a:rPr>
                <a:t>Aliquam</a:t>
              </a:r>
              <a:r>
                <a:rPr lang="en-IN" sz="2000" i="1" dirty="0">
                  <a:solidFill>
                    <a:schemeClr val="bg1"/>
                  </a:solidFill>
                </a:rPr>
                <a:t> et </a:t>
              </a:r>
              <a:r>
                <a:rPr lang="en-IN" sz="2000" i="1" dirty="0" err="1">
                  <a:solidFill>
                    <a:schemeClr val="bg1"/>
                  </a:solidFill>
                </a:rPr>
                <a:t>auctor</a:t>
              </a:r>
              <a:r>
                <a:rPr lang="en-IN" sz="2000" i="1" dirty="0">
                  <a:solidFill>
                    <a:schemeClr val="bg1"/>
                  </a:solidFill>
                </a:rPr>
                <a:t> </a:t>
              </a:r>
              <a:r>
                <a:rPr lang="en-IN" sz="2000" i="1" dirty="0" err="1">
                  <a:solidFill>
                    <a:schemeClr val="bg1"/>
                  </a:solidFill>
                </a:rPr>
                <a:t>enim</a:t>
              </a:r>
              <a:r>
                <a:rPr lang="en-IN" sz="2000" i="1" dirty="0">
                  <a:solidFill>
                    <a:schemeClr val="bg1"/>
                  </a:solidFill>
                </a:rPr>
                <a:t>. </a:t>
              </a:r>
              <a:r>
                <a:rPr lang="en-IN" sz="2000" i="1" dirty="0" err="1">
                  <a:solidFill>
                    <a:schemeClr val="bg1"/>
                  </a:solidFill>
                </a:rPr>
                <a:t>Phasellus</a:t>
              </a:r>
              <a:r>
                <a:rPr lang="en-IN" sz="2000" i="1" dirty="0">
                  <a:solidFill>
                    <a:schemeClr val="bg1"/>
                  </a:solidFill>
                </a:rPr>
                <a:t> porta </a:t>
              </a:r>
              <a:r>
                <a:rPr lang="en-IN" sz="2000" i="1" dirty="0" err="1">
                  <a:solidFill>
                    <a:schemeClr val="bg1"/>
                  </a:solidFill>
                </a:rPr>
                <a:t>ornare</a:t>
              </a:r>
              <a:r>
                <a:rPr lang="en-IN" sz="2000" i="1" dirty="0">
                  <a:solidFill>
                    <a:schemeClr val="bg1"/>
                  </a:solidFill>
                </a:rPr>
                <a:t> </a:t>
              </a:r>
              <a:r>
                <a:rPr lang="en-IN" sz="2000" i="1" dirty="0" err="1">
                  <a:solidFill>
                    <a:schemeClr val="bg1"/>
                  </a:solidFill>
                </a:rPr>
                <a:t>felis</a:t>
              </a:r>
              <a:endParaRPr lang="en-IN" sz="2000" i="1" dirty="0">
                <a:solidFill>
                  <a:schemeClr val="bg1"/>
                </a:solidFill>
              </a:endParaRPr>
            </a:p>
          </p:txBody>
        </p:sp>
        <p:sp>
          <p:nvSpPr>
            <p:cNvPr id="6786" name="TextBox 6785">
              <a:extLst>
                <a:ext uri="{FF2B5EF4-FFF2-40B4-BE49-F238E27FC236}">
                  <a16:creationId xmlns:a16="http://schemas.microsoft.com/office/drawing/2014/main" id="{4B453F25-4913-42B0-8357-F9B15C19B22F}"/>
                </a:ext>
              </a:extLst>
            </p:cNvPr>
            <p:cNvSpPr txBox="1"/>
            <p:nvPr/>
          </p:nvSpPr>
          <p:spPr>
            <a:xfrm>
              <a:off x="269192" y="4677987"/>
              <a:ext cx="361813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1200"/>
                </a:spcBef>
              </a:pPr>
              <a:r>
                <a:rPr lang="en-IN" sz="2000" i="1" dirty="0" err="1">
                  <a:solidFill>
                    <a:schemeClr val="bg1"/>
                  </a:solidFill>
                </a:rPr>
                <a:t>Aliquam</a:t>
              </a:r>
              <a:r>
                <a:rPr lang="en-IN" sz="2000" i="1" dirty="0">
                  <a:solidFill>
                    <a:schemeClr val="bg1"/>
                  </a:solidFill>
                </a:rPr>
                <a:t> et </a:t>
              </a:r>
              <a:r>
                <a:rPr lang="en-IN" sz="2000" i="1" dirty="0" err="1">
                  <a:solidFill>
                    <a:schemeClr val="bg1"/>
                  </a:solidFill>
                </a:rPr>
                <a:t>auctor</a:t>
              </a:r>
              <a:r>
                <a:rPr lang="en-IN" sz="2000" i="1" dirty="0">
                  <a:solidFill>
                    <a:schemeClr val="bg1"/>
                  </a:solidFill>
                </a:rPr>
                <a:t> </a:t>
              </a:r>
              <a:r>
                <a:rPr lang="en-IN" sz="2000" i="1" dirty="0" err="1">
                  <a:solidFill>
                    <a:schemeClr val="bg1"/>
                  </a:solidFill>
                </a:rPr>
                <a:t>enim</a:t>
              </a:r>
              <a:r>
                <a:rPr lang="en-IN" sz="2000" i="1" dirty="0">
                  <a:solidFill>
                    <a:schemeClr val="bg1"/>
                  </a:solidFill>
                </a:rPr>
                <a:t>. </a:t>
              </a:r>
              <a:r>
                <a:rPr lang="en-IN" sz="2000" i="1" dirty="0" err="1">
                  <a:solidFill>
                    <a:schemeClr val="bg1"/>
                  </a:solidFill>
                </a:rPr>
                <a:t>Phasellus</a:t>
              </a:r>
              <a:r>
                <a:rPr lang="en-IN" sz="2000" i="1" dirty="0">
                  <a:solidFill>
                    <a:schemeClr val="bg1"/>
                  </a:solidFill>
                </a:rPr>
                <a:t> porta </a:t>
              </a:r>
              <a:r>
                <a:rPr lang="en-IN" sz="2000" i="1" dirty="0" err="1">
                  <a:solidFill>
                    <a:schemeClr val="bg1"/>
                  </a:solidFill>
                </a:rPr>
                <a:t>ornare</a:t>
              </a:r>
              <a:r>
                <a:rPr lang="en-IN" sz="2000" i="1" dirty="0">
                  <a:solidFill>
                    <a:schemeClr val="bg1"/>
                  </a:solidFill>
                </a:rPr>
                <a:t> </a:t>
              </a:r>
              <a:r>
                <a:rPr lang="en-IN" sz="2000" i="1" dirty="0" err="1">
                  <a:solidFill>
                    <a:schemeClr val="bg1"/>
                  </a:solidFill>
                </a:rPr>
                <a:t>felis</a:t>
              </a:r>
              <a:endParaRPr lang="en-IN" sz="2000" i="1" dirty="0">
                <a:solidFill>
                  <a:schemeClr val="bg1"/>
                </a:solidFill>
              </a:endParaRPr>
            </a:p>
          </p:txBody>
        </p:sp>
      </p:grpSp>
      <p:sp>
        <p:nvSpPr>
          <p:cNvPr id="6787" name="TextBox 6786">
            <a:extLst>
              <a:ext uri="{FF2B5EF4-FFF2-40B4-BE49-F238E27FC236}">
                <a16:creationId xmlns:a16="http://schemas.microsoft.com/office/drawing/2014/main" id="{62DA80A3-F05D-446D-9A81-8FCA6B81830E}"/>
              </a:ext>
            </a:extLst>
          </p:cNvPr>
          <p:cNvSpPr txBox="1"/>
          <p:nvPr/>
        </p:nvSpPr>
        <p:spPr>
          <a:xfrm>
            <a:off x="4547314" y="516595"/>
            <a:ext cx="30973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b="1" dirty="0">
                <a:solidFill>
                  <a:schemeClr val="bg1"/>
                </a:solidFill>
              </a:rPr>
              <a:t>LOREM IPSUM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BDF0C1B-A65F-4EEB-B47D-69B1D5A58D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61321" y="808982"/>
            <a:ext cx="6559865" cy="5749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642112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A1DCFA"/>
            </a:gs>
            <a:gs pos="74000">
              <a:srgbClr val="C9DDF2"/>
            </a:gs>
            <a:gs pos="100000">
              <a:srgbClr val="CEE0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7488336-3566-4479-A52C-A0934AD688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8997" y="1578406"/>
            <a:ext cx="9474005" cy="5279594"/>
          </a:xfrm>
          <a:prstGeom prst="rect">
            <a:avLst/>
          </a:prstGeom>
        </p:spPr>
      </p:pic>
      <p:sp>
        <p:nvSpPr>
          <p:cNvPr id="123692" name="Rectangle 6">
            <a:extLst>
              <a:ext uri="{FF2B5EF4-FFF2-40B4-BE49-F238E27FC236}">
                <a16:creationId xmlns:a16="http://schemas.microsoft.com/office/drawing/2014/main" id="{ECA3186D-0756-44E8-86EB-5C84FF306A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68638" y="1588"/>
            <a:ext cx="6054725" cy="3427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492" name="TextBox 491">
            <a:extLst>
              <a:ext uri="{FF2B5EF4-FFF2-40B4-BE49-F238E27FC236}">
                <a16:creationId xmlns:a16="http://schemas.microsoft.com/office/drawing/2014/main" id="{93806969-4E90-4746-93E0-BDF5193784B3}"/>
              </a:ext>
            </a:extLst>
          </p:cNvPr>
          <p:cNvSpPr txBox="1"/>
          <p:nvPr/>
        </p:nvSpPr>
        <p:spPr>
          <a:xfrm>
            <a:off x="4547314" y="409915"/>
            <a:ext cx="30973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b="1" dirty="0">
                <a:solidFill>
                  <a:srgbClr val="0D5DC5"/>
                </a:solidFill>
              </a:rPr>
              <a:t>LOREM IPSUM</a:t>
            </a:r>
          </a:p>
        </p:txBody>
      </p:sp>
      <p:sp>
        <p:nvSpPr>
          <p:cNvPr id="493" name="TextBox 492">
            <a:extLst>
              <a:ext uri="{FF2B5EF4-FFF2-40B4-BE49-F238E27FC236}">
                <a16:creationId xmlns:a16="http://schemas.microsoft.com/office/drawing/2014/main" id="{A04FC1D6-105C-433D-99AD-4CC3D28B56D9}"/>
              </a:ext>
            </a:extLst>
          </p:cNvPr>
          <p:cNvSpPr txBox="1"/>
          <p:nvPr/>
        </p:nvSpPr>
        <p:spPr>
          <a:xfrm>
            <a:off x="195043" y="1589509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Aliquam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 et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auctor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enim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.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Phasellus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 porta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ornare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felis</a:t>
            </a:r>
            <a:endParaRPr lang="en-IN" sz="20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94" name="TextBox 493">
            <a:extLst>
              <a:ext uri="{FF2B5EF4-FFF2-40B4-BE49-F238E27FC236}">
                <a16:creationId xmlns:a16="http://schemas.microsoft.com/office/drawing/2014/main" id="{916E5BDB-2B9F-459C-AD57-57D75B54D8C4}"/>
              </a:ext>
            </a:extLst>
          </p:cNvPr>
          <p:cNvSpPr txBox="1"/>
          <p:nvPr/>
        </p:nvSpPr>
        <p:spPr>
          <a:xfrm>
            <a:off x="7770889" y="1589509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Aliquam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 et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auctor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enim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.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Phasellus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 porta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ornare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felis</a:t>
            </a:r>
            <a:endParaRPr lang="en-IN" sz="20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9024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67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3DC8464-6431-4933-ACBE-EDC3FD3CB6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6" name="AutoShape 3">
            <a:extLst>
              <a:ext uri="{FF2B5EF4-FFF2-40B4-BE49-F238E27FC236}">
                <a16:creationId xmlns:a16="http://schemas.microsoft.com/office/drawing/2014/main" id="{797AAF23-C293-48AD-8E07-2C1053264C4B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2128838" y="-195263"/>
            <a:ext cx="6945312" cy="692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1699" name="TextBox 1698">
            <a:extLst>
              <a:ext uri="{FF2B5EF4-FFF2-40B4-BE49-F238E27FC236}">
                <a16:creationId xmlns:a16="http://schemas.microsoft.com/office/drawing/2014/main" id="{DFCEC6F9-D1D3-4722-ADC2-A2203B7DDBCB}"/>
              </a:ext>
            </a:extLst>
          </p:cNvPr>
          <p:cNvSpPr txBox="1"/>
          <p:nvPr/>
        </p:nvSpPr>
        <p:spPr>
          <a:xfrm>
            <a:off x="4247875" y="1527121"/>
            <a:ext cx="37687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i="1" dirty="0" err="1">
                <a:solidFill>
                  <a:schemeClr val="bg1"/>
                </a:solidFill>
              </a:rPr>
              <a:t>Aliquam</a:t>
            </a:r>
            <a:r>
              <a:rPr lang="en-IN" sz="2000" i="1" dirty="0">
                <a:solidFill>
                  <a:schemeClr val="bg1"/>
                </a:solidFill>
              </a:rPr>
              <a:t> et </a:t>
            </a:r>
            <a:r>
              <a:rPr lang="en-IN" sz="2000" i="1" dirty="0" err="1">
                <a:solidFill>
                  <a:schemeClr val="bg1"/>
                </a:solidFill>
              </a:rPr>
              <a:t>auctor</a:t>
            </a:r>
            <a:r>
              <a:rPr lang="en-IN" sz="2000" i="1" dirty="0">
                <a:solidFill>
                  <a:schemeClr val="bg1"/>
                </a:solidFill>
              </a:rPr>
              <a:t> </a:t>
            </a:r>
            <a:r>
              <a:rPr lang="en-IN" sz="2000" i="1" dirty="0" err="1">
                <a:solidFill>
                  <a:schemeClr val="bg1"/>
                </a:solidFill>
              </a:rPr>
              <a:t>enim</a:t>
            </a:r>
            <a:r>
              <a:rPr lang="en-IN" sz="2000" i="1" dirty="0">
                <a:solidFill>
                  <a:schemeClr val="bg1"/>
                </a:solidFill>
              </a:rPr>
              <a:t>. </a:t>
            </a:r>
            <a:r>
              <a:rPr lang="en-IN" sz="2000" i="1" dirty="0" err="1">
                <a:solidFill>
                  <a:schemeClr val="bg1"/>
                </a:solidFill>
              </a:rPr>
              <a:t>Phasellus</a:t>
            </a:r>
            <a:r>
              <a:rPr lang="en-IN" sz="2000" i="1" dirty="0">
                <a:solidFill>
                  <a:schemeClr val="bg1"/>
                </a:solidFill>
              </a:rPr>
              <a:t> porta </a:t>
            </a:r>
            <a:r>
              <a:rPr lang="en-IN" sz="2000" i="1" dirty="0" err="1">
                <a:solidFill>
                  <a:schemeClr val="bg1"/>
                </a:solidFill>
              </a:rPr>
              <a:t>ornare</a:t>
            </a:r>
            <a:r>
              <a:rPr lang="en-IN" sz="2000" i="1" dirty="0">
                <a:solidFill>
                  <a:schemeClr val="bg1"/>
                </a:solidFill>
              </a:rPr>
              <a:t> </a:t>
            </a:r>
            <a:r>
              <a:rPr lang="en-IN" sz="2000" i="1" dirty="0" err="1">
                <a:solidFill>
                  <a:schemeClr val="bg1"/>
                </a:solidFill>
              </a:rPr>
              <a:t>felis</a:t>
            </a:r>
            <a:endParaRPr lang="en-IN" sz="2000" i="1" dirty="0">
              <a:solidFill>
                <a:schemeClr val="bg1"/>
              </a:solidFill>
            </a:endParaRPr>
          </a:p>
        </p:txBody>
      </p:sp>
      <p:sp>
        <p:nvSpPr>
          <p:cNvPr id="1700" name="TextBox 1699">
            <a:extLst>
              <a:ext uri="{FF2B5EF4-FFF2-40B4-BE49-F238E27FC236}">
                <a16:creationId xmlns:a16="http://schemas.microsoft.com/office/drawing/2014/main" id="{B321B6B4-42F2-4D49-94EF-C3F3837A6337}"/>
              </a:ext>
            </a:extLst>
          </p:cNvPr>
          <p:cNvSpPr txBox="1"/>
          <p:nvPr/>
        </p:nvSpPr>
        <p:spPr>
          <a:xfrm>
            <a:off x="263525" y="1523670"/>
            <a:ext cx="37687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i="1" dirty="0" err="1">
                <a:solidFill>
                  <a:schemeClr val="bg1"/>
                </a:solidFill>
              </a:rPr>
              <a:t>Aliquam</a:t>
            </a:r>
            <a:r>
              <a:rPr lang="en-IN" sz="2000" i="1" dirty="0">
                <a:solidFill>
                  <a:schemeClr val="bg1"/>
                </a:solidFill>
              </a:rPr>
              <a:t> et </a:t>
            </a:r>
            <a:r>
              <a:rPr lang="en-IN" sz="2000" i="1" dirty="0" err="1">
                <a:solidFill>
                  <a:schemeClr val="bg1"/>
                </a:solidFill>
              </a:rPr>
              <a:t>auctor</a:t>
            </a:r>
            <a:r>
              <a:rPr lang="en-IN" sz="2000" i="1" dirty="0">
                <a:solidFill>
                  <a:schemeClr val="bg1"/>
                </a:solidFill>
              </a:rPr>
              <a:t> </a:t>
            </a:r>
            <a:r>
              <a:rPr lang="en-IN" sz="2000" i="1" dirty="0" err="1">
                <a:solidFill>
                  <a:schemeClr val="bg1"/>
                </a:solidFill>
              </a:rPr>
              <a:t>enim</a:t>
            </a:r>
            <a:r>
              <a:rPr lang="en-IN" sz="2000" i="1" dirty="0">
                <a:solidFill>
                  <a:schemeClr val="bg1"/>
                </a:solidFill>
              </a:rPr>
              <a:t>. </a:t>
            </a:r>
            <a:r>
              <a:rPr lang="en-IN" sz="2000" i="1" dirty="0" err="1">
                <a:solidFill>
                  <a:schemeClr val="bg1"/>
                </a:solidFill>
              </a:rPr>
              <a:t>Phasellus</a:t>
            </a:r>
            <a:r>
              <a:rPr lang="en-IN" sz="2000" i="1" dirty="0">
                <a:solidFill>
                  <a:schemeClr val="bg1"/>
                </a:solidFill>
              </a:rPr>
              <a:t> porta </a:t>
            </a:r>
            <a:r>
              <a:rPr lang="en-IN" sz="2000" i="1" dirty="0" err="1">
                <a:solidFill>
                  <a:schemeClr val="bg1"/>
                </a:solidFill>
              </a:rPr>
              <a:t>ornare</a:t>
            </a:r>
            <a:r>
              <a:rPr lang="en-IN" sz="2000" i="1" dirty="0">
                <a:solidFill>
                  <a:schemeClr val="bg1"/>
                </a:solidFill>
              </a:rPr>
              <a:t> </a:t>
            </a:r>
            <a:r>
              <a:rPr lang="en-IN" sz="2000" i="1" dirty="0" err="1">
                <a:solidFill>
                  <a:schemeClr val="bg1"/>
                </a:solidFill>
              </a:rPr>
              <a:t>felis</a:t>
            </a:r>
            <a:endParaRPr lang="en-IN" sz="2000" i="1" dirty="0">
              <a:solidFill>
                <a:schemeClr val="bg1"/>
              </a:solidFill>
            </a:endParaRPr>
          </a:p>
        </p:txBody>
      </p:sp>
      <p:sp>
        <p:nvSpPr>
          <p:cNvPr id="1701" name="TextBox 1700">
            <a:extLst>
              <a:ext uri="{FF2B5EF4-FFF2-40B4-BE49-F238E27FC236}">
                <a16:creationId xmlns:a16="http://schemas.microsoft.com/office/drawing/2014/main" id="{A4B1E8EC-3A5D-47A1-8B0C-8A74E0E3C753}"/>
              </a:ext>
            </a:extLst>
          </p:cNvPr>
          <p:cNvSpPr txBox="1"/>
          <p:nvPr/>
        </p:nvSpPr>
        <p:spPr>
          <a:xfrm>
            <a:off x="8232225" y="1527121"/>
            <a:ext cx="36181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i="1" dirty="0" err="1">
                <a:solidFill>
                  <a:schemeClr val="bg1"/>
                </a:solidFill>
              </a:rPr>
              <a:t>Aliquam</a:t>
            </a:r>
            <a:r>
              <a:rPr lang="en-IN" sz="2000" i="1" dirty="0">
                <a:solidFill>
                  <a:schemeClr val="bg1"/>
                </a:solidFill>
              </a:rPr>
              <a:t> et </a:t>
            </a:r>
            <a:r>
              <a:rPr lang="en-IN" sz="2000" i="1" dirty="0" err="1">
                <a:solidFill>
                  <a:schemeClr val="bg1"/>
                </a:solidFill>
              </a:rPr>
              <a:t>auctor</a:t>
            </a:r>
            <a:r>
              <a:rPr lang="en-IN" sz="2000" i="1" dirty="0">
                <a:solidFill>
                  <a:schemeClr val="bg1"/>
                </a:solidFill>
              </a:rPr>
              <a:t> </a:t>
            </a:r>
            <a:r>
              <a:rPr lang="en-IN" sz="2000" i="1" dirty="0" err="1">
                <a:solidFill>
                  <a:schemeClr val="bg1"/>
                </a:solidFill>
              </a:rPr>
              <a:t>enim</a:t>
            </a:r>
            <a:r>
              <a:rPr lang="en-IN" sz="2000" i="1" dirty="0">
                <a:solidFill>
                  <a:schemeClr val="bg1"/>
                </a:solidFill>
              </a:rPr>
              <a:t>. </a:t>
            </a:r>
            <a:r>
              <a:rPr lang="en-IN" sz="2000" i="1" dirty="0" err="1">
                <a:solidFill>
                  <a:schemeClr val="bg1"/>
                </a:solidFill>
              </a:rPr>
              <a:t>Phasellus</a:t>
            </a:r>
            <a:r>
              <a:rPr lang="en-IN" sz="2000" i="1" dirty="0">
                <a:solidFill>
                  <a:schemeClr val="bg1"/>
                </a:solidFill>
              </a:rPr>
              <a:t> porta </a:t>
            </a:r>
            <a:r>
              <a:rPr lang="en-IN" sz="2000" i="1" dirty="0" err="1">
                <a:solidFill>
                  <a:schemeClr val="bg1"/>
                </a:solidFill>
              </a:rPr>
              <a:t>ornare</a:t>
            </a:r>
            <a:r>
              <a:rPr lang="en-IN" sz="2000" i="1" dirty="0">
                <a:solidFill>
                  <a:schemeClr val="bg1"/>
                </a:solidFill>
              </a:rPr>
              <a:t> </a:t>
            </a:r>
            <a:r>
              <a:rPr lang="en-IN" sz="2000" i="1" dirty="0" err="1">
                <a:solidFill>
                  <a:schemeClr val="bg1"/>
                </a:solidFill>
              </a:rPr>
              <a:t>felis</a:t>
            </a:r>
            <a:endParaRPr lang="en-IN" sz="2000" i="1" dirty="0">
              <a:solidFill>
                <a:schemeClr val="bg1"/>
              </a:solidFill>
            </a:endParaRPr>
          </a:p>
        </p:txBody>
      </p:sp>
      <p:sp>
        <p:nvSpPr>
          <p:cNvPr id="1702" name="TextBox 1701">
            <a:extLst>
              <a:ext uri="{FF2B5EF4-FFF2-40B4-BE49-F238E27FC236}">
                <a16:creationId xmlns:a16="http://schemas.microsoft.com/office/drawing/2014/main" id="{368C1A2E-0434-4FC0-9680-274401FE31B7}"/>
              </a:ext>
            </a:extLst>
          </p:cNvPr>
          <p:cNvSpPr txBox="1"/>
          <p:nvPr/>
        </p:nvSpPr>
        <p:spPr>
          <a:xfrm>
            <a:off x="4547314" y="516595"/>
            <a:ext cx="30973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b="1" dirty="0">
                <a:solidFill>
                  <a:schemeClr val="bg1"/>
                </a:solidFill>
              </a:rPr>
              <a:t>LOREM IPSUM</a:t>
            </a:r>
          </a:p>
        </p:txBody>
      </p:sp>
    </p:spTree>
    <p:extLst>
      <p:ext uri="{BB962C8B-B14F-4D97-AF65-F5344CB8AC3E}">
        <p14:creationId xmlns:p14="http://schemas.microsoft.com/office/powerpoint/2010/main" val="290959979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C46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TextBox 183">
            <a:extLst>
              <a:ext uri="{FF2B5EF4-FFF2-40B4-BE49-F238E27FC236}">
                <a16:creationId xmlns:a16="http://schemas.microsoft.com/office/drawing/2014/main" id="{6EB81907-DB9E-4FEB-A0E4-8F4D6A7BE18E}"/>
              </a:ext>
            </a:extLst>
          </p:cNvPr>
          <p:cNvSpPr txBox="1"/>
          <p:nvPr/>
        </p:nvSpPr>
        <p:spPr>
          <a:xfrm>
            <a:off x="4547314" y="516595"/>
            <a:ext cx="30973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</a:t>
            </a:r>
          </a:p>
        </p:txBody>
      </p:sp>
      <p:sp>
        <p:nvSpPr>
          <p:cNvPr id="185" name="TextBox 184">
            <a:extLst>
              <a:ext uri="{FF2B5EF4-FFF2-40B4-BE49-F238E27FC236}">
                <a16:creationId xmlns:a16="http://schemas.microsoft.com/office/drawing/2014/main" id="{FC7D6819-6897-4B1D-A1B8-46A8C10F3C30}"/>
              </a:ext>
            </a:extLst>
          </p:cNvPr>
          <p:cNvSpPr txBox="1"/>
          <p:nvPr/>
        </p:nvSpPr>
        <p:spPr>
          <a:xfrm>
            <a:off x="546614" y="1620375"/>
            <a:ext cx="37687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IN" sz="20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Aliquam</a:t>
            </a:r>
            <a:r>
              <a:rPr lang="en-IN" sz="2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et </a:t>
            </a:r>
            <a:r>
              <a:rPr lang="en-IN" sz="20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auctor</a:t>
            </a:r>
            <a:r>
              <a:rPr lang="en-IN" sz="2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IN" sz="20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enim</a:t>
            </a:r>
            <a:r>
              <a:rPr lang="en-IN" sz="2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  <a:r>
              <a:rPr lang="en-IN" sz="20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Phasellus</a:t>
            </a:r>
            <a:r>
              <a:rPr lang="en-IN" sz="2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porta </a:t>
            </a:r>
            <a:r>
              <a:rPr lang="en-IN" sz="20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ornare</a:t>
            </a:r>
            <a:r>
              <a:rPr lang="en-IN" sz="2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IN" sz="20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felis</a:t>
            </a:r>
            <a:endParaRPr lang="en-IN" sz="2000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86" name="TextBox 185">
            <a:extLst>
              <a:ext uri="{FF2B5EF4-FFF2-40B4-BE49-F238E27FC236}">
                <a16:creationId xmlns:a16="http://schemas.microsoft.com/office/drawing/2014/main" id="{62956D76-5937-45E7-BD95-51A3A56E4E21}"/>
              </a:ext>
            </a:extLst>
          </p:cNvPr>
          <p:cNvSpPr txBox="1"/>
          <p:nvPr/>
        </p:nvSpPr>
        <p:spPr>
          <a:xfrm>
            <a:off x="546614" y="4350750"/>
            <a:ext cx="36181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IN" sz="20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Aliquam</a:t>
            </a:r>
            <a:r>
              <a:rPr lang="en-IN" sz="2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et </a:t>
            </a:r>
            <a:r>
              <a:rPr lang="en-IN" sz="20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auctor</a:t>
            </a:r>
            <a:r>
              <a:rPr lang="en-IN" sz="2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IN" sz="20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enim</a:t>
            </a:r>
            <a:r>
              <a:rPr lang="en-IN" sz="2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  <a:r>
              <a:rPr lang="en-IN" sz="20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Phasellus</a:t>
            </a:r>
            <a:r>
              <a:rPr lang="en-IN" sz="2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porta </a:t>
            </a:r>
            <a:r>
              <a:rPr lang="en-IN" sz="20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ornare</a:t>
            </a:r>
            <a:r>
              <a:rPr lang="en-IN" sz="2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IN" sz="20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felis</a:t>
            </a:r>
            <a:endParaRPr lang="en-IN" sz="2000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87" name="TextBox 186">
            <a:extLst>
              <a:ext uri="{FF2B5EF4-FFF2-40B4-BE49-F238E27FC236}">
                <a16:creationId xmlns:a16="http://schemas.microsoft.com/office/drawing/2014/main" id="{77A64C33-30E2-4B6F-9DFC-5130737334F9}"/>
              </a:ext>
            </a:extLst>
          </p:cNvPr>
          <p:cNvSpPr txBox="1"/>
          <p:nvPr/>
        </p:nvSpPr>
        <p:spPr>
          <a:xfrm>
            <a:off x="546614" y="2985562"/>
            <a:ext cx="36181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IN" sz="20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Aliquam</a:t>
            </a:r>
            <a:r>
              <a:rPr lang="en-IN" sz="2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et </a:t>
            </a:r>
            <a:r>
              <a:rPr lang="en-IN" sz="20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auctor</a:t>
            </a:r>
            <a:r>
              <a:rPr lang="en-IN" sz="2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IN" sz="20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enim</a:t>
            </a:r>
            <a:r>
              <a:rPr lang="en-IN" sz="2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  <a:r>
              <a:rPr lang="en-IN" sz="20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Phasellus</a:t>
            </a:r>
            <a:r>
              <a:rPr lang="en-IN" sz="2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porta </a:t>
            </a:r>
            <a:r>
              <a:rPr lang="en-IN" sz="20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ornare</a:t>
            </a:r>
            <a:r>
              <a:rPr lang="en-IN" sz="2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IN" sz="20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felis</a:t>
            </a:r>
            <a:endParaRPr lang="en-IN" sz="2000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89079A5-65BE-4866-9B3E-85950F1915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5326" y="1090230"/>
            <a:ext cx="7236579" cy="5206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4563720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2BAC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4" name="Rectangle 6">
            <a:extLst>
              <a:ext uri="{FF2B5EF4-FFF2-40B4-BE49-F238E27FC236}">
                <a16:creationId xmlns:a16="http://schemas.microsoft.com/office/drawing/2014/main" id="{F76CF172-A5E5-4299-AE67-771ACF0138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64025" y="1601788"/>
            <a:ext cx="3663950" cy="365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2752" name="TextBox 2751">
            <a:extLst>
              <a:ext uri="{FF2B5EF4-FFF2-40B4-BE49-F238E27FC236}">
                <a16:creationId xmlns:a16="http://schemas.microsoft.com/office/drawing/2014/main" id="{5AF03F76-39E1-4D3E-818C-D5B2793AAC78}"/>
              </a:ext>
            </a:extLst>
          </p:cNvPr>
          <p:cNvSpPr txBox="1"/>
          <p:nvPr/>
        </p:nvSpPr>
        <p:spPr>
          <a:xfrm>
            <a:off x="506116" y="3625115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IN" sz="2000" b="1" i="1" dirty="0" err="1">
                <a:solidFill>
                  <a:schemeClr val="tx2">
                    <a:lumMod val="75000"/>
                  </a:schemeClr>
                </a:solidFill>
              </a:rPr>
              <a:t>Aliquam</a:t>
            </a:r>
            <a:r>
              <a:rPr lang="en-IN" sz="2000" b="1" i="1" dirty="0">
                <a:solidFill>
                  <a:schemeClr val="tx2">
                    <a:lumMod val="75000"/>
                  </a:schemeClr>
                </a:solidFill>
              </a:rPr>
              <a:t> et </a:t>
            </a:r>
            <a:r>
              <a:rPr lang="en-IN" sz="2000" b="1" i="1" dirty="0" err="1">
                <a:solidFill>
                  <a:schemeClr val="tx2">
                    <a:lumMod val="75000"/>
                  </a:schemeClr>
                </a:solidFill>
              </a:rPr>
              <a:t>auctor</a:t>
            </a:r>
            <a:r>
              <a:rPr lang="en-IN" sz="2000" b="1" i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IN" sz="2000" b="1" i="1" dirty="0" err="1">
                <a:solidFill>
                  <a:schemeClr val="tx2">
                    <a:lumMod val="75000"/>
                  </a:schemeClr>
                </a:solidFill>
              </a:rPr>
              <a:t>enim</a:t>
            </a:r>
            <a:r>
              <a:rPr lang="en-IN" sz="2000" b="1" i="1" dirty="0">
                <a:solidFill>
                  <a:schemeClr val="tx2">
                    <a:lumMod val="75000"/>
                  </a:schemeClr>
                </a:solidFill>
              </a:rPr>
              <a:t>. </a:t>
            </a:r>
            <a:r>
              <a:rPr lang="en-IN" sz="2000" b="1" i="1" dirty="0" err="1">
                <a:solidFill>
                  <a:schemeClr val="tx2">
                    <a:lumMod val="75000"/>
                  </a:schemeClr>
                </a:solidFill>
              </a:rPr>
              <a:t>Phasellus</a:t>
            </a:r>
            <a:r>
              <a:rPr lang="en-IN" sz="2000" b="1" i="1" dirty="0">
                <a:solidFill>
                  <a:schemeClr val="tx2">
                    <a:lumMod val="75000"/>
                  </a:schemeClr>
                </a:solidFill>
              </a:rPr>
              <a:t> porta </a:t>
            </a:r>
            <a:r>
              <a:rPr lang="en-IN" sz="2000" b="1" i="1" dirty="0" err="1">
                <a:solidFill>
                  <a:schemeClr val="tx2">
                    <a:lumMod val="75000"/>
                  </a:schemeClr>
                </a:solidFill>
              </a:rPr>
              <a:t>ornare</a:t>
            </a:r>
            <a:r>
              <a:rPr lang="en-IN" sz="2000" b="1" i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IN" sz="2000" b="1" i="1" dirty="0" err="1">
                <a:solidFill>
                  <a:schemeClr val="tx2">
                    <a:lumMod val="75000"/>
                  </a:schemeClr>
                </a:solidFill>
              </a:rPr>
              <a:t>felis</a:t>
            </a:r>
            <a:endParaRPr lang="en-IN" sz="2000" b="1" i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753" name="TextBox 2752">
            <a:extLst>
              <a:ext uri="{FF2B5EF4-FFF2-40B4-BE49-F238E27FC236}">
                <a16:creationId xmlns:a16="http://schemas.microsoft.com/office/drawing/2014/main" id="{6E2EEC35-71AA-44E1-8B5B-D220B6FB8D8E}"/>
              </a:ext>
            </a:extLst>
          </p:cNvPr>
          <p:cNvSpPr txBox="1"/>
          <p:nvPr/>
        </p:nvSpPr>
        <p:spPr>
          <a:xfrm>
            <a:off x="506116" y="2660864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IN" sz="2000" b="1" i="1" dirty="0" err="1">
                <a:solidFill>
                  <a:schemeClr val="tx2">
                    <a:lumMod val="75000"/>
                  </a:schemeClr>
                </a:solidFill>
              </a:rPr>
              <a:t>Aliquam</a:t>
            </a:r>
            <a:r>
              <a:rPr lang="en-IN" sz="2000" b="1" i="1" dirty="0">
                <a:solidFill>
                  <a:schemeClr val="tx2">
                    <a:lumMod val="75000"/>
                  </a:schemeClr>
                </a:solidFill>
              </a:rPr>
              <a:t> et </a:t>
            </a:r>
            <a:r>
              <a:rPr lang="en-IN" sz="2000" b="1" i="1" dirty="0" err="1">
                <a:solidFill>
                  <a:schemeClr val="tx2">
                    <a:lumMod val="75000"/>
                  </a:schemeClr>
                </a:solidFill>
              </a:rPr>
              <a:t>auctor</a:t>
            </a:r>
            <a:r>
              <a:rPr lang="en-IN" sz="2000" b="1" i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IN" sz="2000" b="1" i="1" dirty="0" err="1">
                <a:solidFill>
                  <a:schemeClr val="tx2">
                    <a:lumMod val="75000"/>
                  </a:schemeClr>
                </a:solidFill>
              </a:rPr>
              <a:t>enim</a:t>
            </a:r>
            <a:r>
              <a:rPr lang="en-IN" sz="2000" b="1" i="1" dirty="0">
                <a:solidFill>
                  <a:schemeClr val="tx2">
                    <a:lumMod val="75000"/>
                  </a:schemeClr>
                </a:solidFill>
              </a:rPr>
              <a:t>. </a:t>
            </a:r>
            <a:r>
              <a:rPr lang="en-IN" sz="2000" b="1" i="1" dirty="0" err="1">
                <a:solidFill>
                  <a:schemeClr val="tx2">
                    <a:lumMod val="75000"/>
                  </a:schemeClr>
                </a:solidFill>
              </a:rPr>
              <a:t>Phasellus</a:t>
            </a:r>
            <a:r>
              <a:rPr lang="en-IN" sz="2000" b="1" i="1" dirty="0">
                <a:solidFill>
                  <a:schemeClr val="tx2">
                    <a:lumMod val="75000"/>
                  </a:schemeClr>
                </a:solidFill>
              </a:rPr>
              <a:t> porta </a:t>
            </a:r>
            <a:r>
              <a:rPr lang="en-IN" sz="2000" b="1" i="1" dirty="0" err="1">
                <a:solidFill>
                  <a:schemeClr val="tx2">
                    <a:lumMod val="75000"/>
                  </a:schemeClr>
                </a:solidFill>
              </a:rPr>
              <a:t>ornare</a:t>
            </a:r>
            <a:r>
              <a:rPr lang="en-IN" sz="2000" b="1" i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IN" sz="2000" b="1" i="1" dirty="0" err="1">
                <a:solidFill>
                  <a:schemeClr val="tx2">
                    <a:lumMod val="75000"/>
                  </a:schemeClr>
                </a:solidFill>
              </a:rPr>
              <a:t>felis</a:t>
            </a:r>
            <a:endParaRPr lang="en-IN" sz="2000" b="1" i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754" name="TextBox 2753">
            <a:extLst>
              <a:ext uri="{FF2B5EF4-FFF2-40B4-BE49-F238E27FC236}">
                <a16:creationId xmlns:a16="http://schemas.microsoft.com/office/drawing/2014/main" id="{1A7DBFA9-4D81-493E-94EC-BAC1EB10A192}"/>
              </a:ext>
            </a:extLst>
          </p:cNvPr>
          <p:cNvSpPr txBox="1"/>
          <p:nvPr/>
        </p:nvSpPr>
        <p:spPr>
          <a:xfrm>
            <a:off x="506116" y="4589366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IN" sz="2000" b="1" i="1" dirty="0" err="1">
                <a:solidFill>
                  <a:schemeClr val="tx2">
                    <a:lumMod val="75000"/>
                  </a:schemeClr>
                </a:solidFill>
              </a:rPr>
              <a:t>Aliquam</a:t>
            </a:r>
            <a:r>
              <a:rPr lang="en-IN" sz="2000" b="1" i="1" dirty="0">
                <a:solidFill>
                  <a:schemeClr val="tx2">
                    <a:lumMod val="75000"/>
                  </a:schemeClr>
                </a:solidFill>
              </a:rPr>
              <a:t> et </a:t>
            </a:r>
            <a:r>
              <a:rPr lang="en-IN" sz="2000" b="1" i="1" dirty="0" err="1">
                <a:solidFill>
                  <a:schemeClr val="tx2">
                    <a:lumMod val="75000"/>
                  </a:schemeClr>
                </a:solidFill>
              </a:rPr>
              <a:t>auctor</a:t>
            </a:r>
            <a:r>
              <a:rPr lang="en-IN" sz="2000" b="1" i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IN" sz="2000" b="1" i="1" dirty="0" err="1">
                <a:solidFill>
                  <a:schemeClr val="tx2">
                    <a:lumMod val="75000"/>
                  </a:schemeClr>
                </a:solidFill>
              </a:rPr>
              <a:t>enim</a:t>
            </a:r>
            <a:r>
              <a:rPr lang="en-IN" sz="2000" b="1" i="1" dirty="0">
                <a:solidFill>
                  <a:schemeClr val="tx2">
                    <a:lumMod val="75000"/>
                  </a:schemeClr>
                </a:solidFill>
              </a:rPr>
              <a:t>. </a:t>
            </a:r>
            <a:r>
              <a:rPr lang="en-IN" sz="2000" b="1" i="1" dirty="0" err="1">
                <a:solidFill>
                  <a:schemeClr val="tx2">
                    <a:lumMod val="75000"/>
                  </a:schemeClr>
                </a:solidFill>
              </a:rPr>
              <a:t>Phasellus</a:t>
            </a:r>
            <a:r>
              <a:rPr lang="en-IN" sz="2000" b="1" i="1" dirty="0">
                <a:solidFill>
                  <a:schemeClr val="tx2">
                    <a:lumMod val="75000"/>
                  </a:schemeClr>
                </a:solidFill>
              </a:rPr>
              <a:t> porta </a:t>
            </a:r>
            <a:r>
              <a:rPr lang="en-IN" sz="2000" b="1" i="1" dirty="0" err="1">
                <a:solidFill>
                  <a:schemeClr val="tx2">
                    <a:lumMod val="75000"/>
                  </a:schemeClr>
                </a:solidFill>
              </a:rPr>
              <a:t>ornare</a:t>
            </a:r>
            <a:r>
              <a:rPr lang="en-IN" sz="2000" b="1" i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IN" sz="2000" b="1" i="1" dirty="0" err="1">
                <a:solidFill>
                  <a:schemeClr val="tx2">
                    <a:lumMod val="75000"/>
                  </a:schemeClr>
                </a:solidFill>
              </a:rPr>
              <a:t>felis</a:t>
            </a:r>
            <a:endParaRPr lang="en-IN" sz="2000" b="1" i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755" name="TextBox 2754">
            <a:extLst>
              <a:ext uri="{FF2B5EF4-FFF2-40B4-BE49-F238E27FC236}">
                <a16:creationId xmlns:a16="http://schemas.microsoft.com/office/drawing/2014/main" id="{E871D6D4-74D9-408B-A6AC-469A4FCDC366}"/>
              </a:ext>
            </a:extLst>
          </p:cNvPr>
          <p:cNvSpPr txBox="1"/>
          <p:nvPr/>
        </p:nvSpPr>
        <p:spPr>
          <a:xfrm>
            <a:off x="506116" y="1112376"/>
            <a:ext cx="30130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800" b="1" dirty="0">
                <a:solidFill>
                  <a:schemeClr val="tx2">
                    <a:lumMod val="75000"/>
                  </a:schemeClr>
                </a:solidFill>
              </a:rPr>
              <a:t>LOREM IPSUM</a:t>
            </a:r>
          </a:p>
        </p:txBody>
      </p:sp>
      <p:sp>
        <p:nvSpPr>
          <p:cNvPr id="410" name="Speech Bubble: Oval 409">
            <a:extLst>
              <a:ext uri="{FF2B5EF4-FFF2-40B4-BE49-F238E27FC236}">
                <a16:creationId xmlns:a16="http://schemas.microsoft.com/office/drawing/2014/main" id="{AB38B867-7B52-4F39-8F41-2D96D3D1DDA7}"/>
              </a:ext>
            </a:extLst>
          </p:cNvPr>
          <p:cNvSpPr/>
          <p:nvPr/>
        </p:nvSpPr>
        <p:spPr>
          <a:xfrm>
            <a:off x="6525424" y="163918"/>
            <a:ext cx="3063234" cy="1539308"/>
          </a:xfrm>
          <a:prstGeom prst="wedgeEllipseCallout">
            <a:avLst/>
          </a:prstGeom>
          <a:solidFill>
            <a:srgbClr val="3C7B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411" name="TextBox 410">
            <a:extLst>
              <a:ext uri="{FF2B5EF4-FFF2-40B4-BE49-F238E27FC236}">
                <a16:creationId xmlns:a16="http://schemas.microsoft.com/office/drawing/2014/main" id="{EA85C8CC-AEAB-4227-B4C8-E22C29BC2B7F}"/>
              </a:ext>
            </a:extLst>
          </p:cNvPr>
          <p:cNvSpPr txBox="1"/>
          <p:nvPr/>
        </p:nvSpPr>
        <p:spPr>
          <a:xfrm>
            <a:off x="6859888" y="526914"/>
            <a:ext cx="23887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2400" b="1" dirty="0">
                <a:solidFill>
                  <a:schemeClr val="bg1"/>
                </a:solidFill>
              </a:rPr>
              <a:t>Your Text Here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1C0C202-60A3-4342-BA70-9BDAB91173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60574" y="1871040"/>
            <a:ext cx="5090601" cy="4986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749804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FB5A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7" name="TextBox 936">
            <a:extLst>
              <a:ext uri="{FF2B5EF4-FFF2-40B4-BE49-F238E27FC236}">
                <a16:creationId xmlns:a16="http://schemas.microsoft.com/office/drawing/2014/main" id="{C96A1B95-C64A-462B-9D44-FEAAECF50BD1}"/>
              </a:ext>
            </a:extLst>
          </p:cNvPr>
          <p:cNvSpPr txBox="1"/>
          <p:nvPr/>
        </p:nvSpPr>
        <p:spPr>
          <a:xfrm>
            <a:off x="699656" y="2721114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IN" sz="2000" b="1" dirty="0" err="1">
                <a:solidFill>
                  <a:schemeClr val="bg1"/>
                </a:solidFill>
              </a:rPr>
              <a:t>Aliquam</a:t>
            </a:r>
            <a:r>
              <a:rPr lang="en-IN" sz="2000" b="1" dirty="0">
                <a:solidFill>
                  <a:schemeClr val="bg1"/>
                </a:solidFill>
              </a:rPr>
              <a:t> et </a:t>
            </a:r>
            <a:r>
              <a:rPr lang="en-IN" sz="2000" b="1" dirty="0" err="1">
                <a:solidFill>
                  <a:schemeClr val="bg1"/>
                </a:solidFill>
              </a:rPr>
              <a:t>auctor</a:t>
            </a:r>
            <a:r>
              <a:rPr lang="en-IN" sz="2000" b="1" dirty="0">
                <a:solidFill>
                  <a:schemeClr val="bg1"/>
                </a:solidFill>
              </a:rPr>
              <a:t> </a:t>
            </a:r>
            <a:r>
              <a:rPr lang="en-IN" sz="2000" b="1" dirty="0" err="1">
                <a:solidFill>
                  <a:schemeClr val="bg1"/>
                </a:solidFill>
              </a:rPr>
              <a:t>enim</a:t>
            </a:r>
            <a:r>
              <a:rPr lang="en-IN" sz="2000" b="1" dirty="0">
                <a:solidFill>
                  <a:schemeClr val="bg1"/>
                </a:solidFill>
              </a:rPr>
              <a:t>. </a:t>
            </a:r>
            <a:r>
              <a:rPr lang="en-IN" sz="2000" b="1" dirty="0" err="1">
                <a:solidFill>
                  <a:schemeClr val="bg1"/>
                </a:solidFill>
              </a:rPr>
              <a:t>Phasellus</a:t>
            </a:r>
            <a:r>
              <a:rPr lang="en-IN" sz="2000" b="1" dirty="0">
                <a:solidFill>
                  <a:schemeClr val="bg1"/>
                </a:solidFill>
              </a:rPr>
              <a:t> porta </a:t>
            </a:r>
            <a:r>
              <a:rPr lang="en-IN" sz="2000" b="1" dirty="0" err="1">
                <a:solidFill>
                  <a:schemeClr val="bg1"/>
                </a:solidFill>
              </a:rPr>
              <a:t>ornare</a:t>
            </a:r>
            <a:r>
              <a:rPr lang="en-IN" sz="2000" b="1" dirty="0">
                <a:solidFill>
                  <a:schemeClr val="bg1"/>
                </a:solidFill>
              </a:rPr>
              <a:t> </a:t>
            </a:r>
            <a:r>
              <a:rPr lang="en-IN" sz="2000" b="1" dirty="0" err="1">
                <a:solidFill>
                  <a:schemeClr val="bg1"/>
                </a:solidFill>
              </a:rPr>
              <a:t>felis</a:t>
            </a:r>
            <a:endParaRPr lang="en-IN" sz="2000" b="1" dirty="0">
              <a:solidFill>
                <a:schemeClr val="bg1"/>
              </a:solidFill>
            </a:endParaRPr>
          </a:p>
        </p:txBody>
      </p:sp>
      <p:sp>
        <p:nvSpPr>
          <p:cNvPr id="938" name="TextBox 937">
            <a:extLst>
              <a:ext uri="{FF2B5EF4-FFF2-40B4-BE49-F238E27FC236}">
                <a16:creationId xmlns:a16="http://schemas.microsoft.com/office/drawing/2014/main" id="{CB1F1AE3-A408-46D0-BEA6-31682C6DEE12}"/>
              </a:ext>
            </a:extLst>
          </p:cNvPr>
          <p:cNvSpPr txBox="1"/>
          <p:nvPr/>
        </p:nvSpPr>
        <p:spPr>
          <a:xfrm>
            <a:off x="699656" y="1757543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IN" sz="2000" b="1" dirty="0" err="1">
                <a:solidFill>
                  <a:schemeClr val="bg1"/>
                </a:solidFill>
              </a:rPr>
              <a:t>Aliquam</a:t>
            </a:r>
            <a:r>
              <a:rPr lang="en-IN" sz="2000" b="1" dirty="0">
                <a:solidFill>
                  <a:schemeClr val="bg1"/>
                </a:solidFill>
              </a:rPr>
              <a:t> et </a:t>
            </a:r>
            <a:r>
              <a:rPr lang="en-IN" sz="2000" b="1" dirty="0" err="1">
                <a:solidFill>
                  <a:schemeClr val="bg1"/>
                </a:solidFill>
              </a:rPr>
              <a:t>auctor</a:t>
            </a:r>
            <a:r>
              <a:rPr lang="en-IN" sz="2000" b="1" dirty="0">
                <a:solidFill>
                  <a:schemeClr val="bg1"/>
                </a:solidFill>
              </a:rPr>
              <a:t> </a:t>
            </a:r>
            <a:r>
              <a:rPr lang="en-IN" sz="2000" b="1" dirty="0" err="1">
                <a:solidFill>
                  <a:schemeClr val="bg1"/>
                </a:solidFill>
              </a:rPr>
              <a:t>enim</a:t>
            </a:r>
            <a:r>
              <a:rPr lang="en-IN" sz="2000" b="1" dirty="0">
                <a:solidFill>
                  <a:schemeClr val="bg1"/>
                </a:solidFill>
              </a:rPr>
              <a:t>. </a:t>
            </a:r>
            <a:r>
              <a:rPr lang="en-IN" sz="2000" b="1" dirty="0" err="1">
                <a:solidFill>
                  <a:schemeClr val="bg1"/>
                </a:solidFill>
              </a:rPr>
              <a:t>Phasellus</a:t>
            </a:r>
            <a:r>
              <a:rPr lang="en-IN" sz="2000" b="1" dirty="0">
                <a:solidFill>
                  <a:schemeClr val="bg1"/>
                </a:solidFill>
              </a:rPr>
              <a:t> porta </a:t>
            </a:r>
            <a:r>
              <a:rPr lang="en-IN" sz="2000" b="1" dirty="0" err="1">
                <a:solidFill>
                  <a:schemeClr val="bg1"/>
                </a:solidFill>
              </a:rPr>
              <a:t>ornare</a:t>
            </a:r>
            <a:r>
              <a:rPr lang="en-IN" sz="2000" b="1" dirty="0">
                <a:solidFill>
                  <a:schemeClr val="bg1"/>
                </a:solidFill>
              </a:rPr>
              <a:t> </a:t>
            </a:r>
            <a:r>
              <a:rPr lang="en-IN" sz="2000" b="1" dirty="0" err="1">
                <a:solidFill>
                  <a:schemeClr val="bg1"/>
                </a:solidFill>
              </a:rPr>
              <a:t>felis</a:t>
            </a:r>
            <a:endParaRPr lang="en-IN" sz="2000" b="1" dirty="0">
              <a:solidFill>
                <a:schemeClr val="bg1"/>
              </a:solidFill>
            </a:endParaRPr>
          </a:p>
        </p:txBody>
      </p:sp>
      <p:sp>
        <p:nvSpPr>
          <p:cNvPr id="940" name="TextBox 939">
            <a:extLst>
              <a:ext uri="{FF2B5EF4-FFF2-40B4-BE49-F238E27FC236}">
                <a16:creationId xmlns:a16="http://schemas.microsoft.com/office/drawing/2014/main" id="{240B1D16-5EB8-40A0-865E-94F1E34B6F23}"/>
              </a:ext>
            </a:extLst>
          </p:cNvPr>
          <p:cNvSpPr txBox="1"/>
          <p:nvPr/>
        </p:nvSpPr>
        <p:spPr>
          <a:xfrm>
            <a:off x="4547314" y="318475"/>
            <a:ext cx="30973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b="1" dirty="0">
                <a:solidFill>
                  <a:schemeClr val="bg1"/>
                </a:solidFill>
              </a:rPr>
              <a:t>LOREM IPSUM</a:t>
            </a:r>
          </a:p>
        </p:txBody>
      </p:sp>
      <p:sp>
        <p:nvSpPr>
          <p:cNvPr id="62102" name="Explosion: 14 Points 62101">
            <a:extLst>
              <a:ext uri="{FF2B5EF4-FFF2-40B4-BE49-F238E27FC236}">
                <a16:creationId xmlns:a16="http://schemas.microsoft.com/office/drawing/2014/main" id="{6AFD5820-C59D-4D09-B7A7-3739BCF2E8B5}"/>
              </a:ext>
            </a:extLst>
          </p:cNvPr>
          <p:cNvSpPr/>
          <p:nvPr/>
        </p:nvSpPr>
        <p:spPr>
          <a:xfrm rot="2043493">
            <a:off x="9042399" y="1456758"/>
            <a:ext cx="2980267" cy="2528711"/>
          </a:xfrm>
          <a:prstGeom prst="irregularSeal2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455" name="TextBox 2454">
            <a:extLst>
              <a:ext uri="{FF2B5EF4-FFF2-40B4-BE49-F238E27FC236}">
                <a16:creationId xmlns:a16="http://schemas.microsoft.com/office/drawing/2014/main" id="{354ED94A-FA11-46E3-AB04-B4B8FA766480}"/>
              </a:ext>
            </a:extLst>
          </p:cNvPr>
          <p:cNvSpPr txBox="1"/>
          <p:nvPr/>
        </p:nvSpPr>
        <p:spPr>
          <a:xfrm>
            <a:off x="9446947" y="2367170"/>
            <a:ext cx="17516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2000" dirty="0">
                <a:solidFill>
                  <a:schemeClr val="bg1"/>
                </a:solidFill>
              </a:rPr>
              <a:t>Your Text Here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707DD8A-9EFC-401A-8ECB-84F7D59BA1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07008"/>
            <a:ext cx="12192000" cy="5650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1681943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2" name="TextBox 711">
            <a:extLst>
              <a:ext uri="{FF2B5EF4-FFF2-40B4-BE49-F238E27FC236}">
                <a16:creationId xmlns:a16="http://schemas.microsoft.com/office/drawing/2014/main" id="{154443D7-C505-4F81-8B83-69EBB718B26E}"/>
              </a:ext>
            </a:extLst>
          </p:cNvPr>
          <p:cNvSpPr txBox="1"/>
          <p:nvPr/>
        </p:nvSpPr>
        <p:spPr>
          <a:xfrm>
            <a:off x="4547314" y="516595"/>
            <a:ext cx="30973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</a:t>
            </a:r>
          </a:p>
        </p:txBody>
      </p:sp>
      <p:sp>
        <p:nvSpPr>
          <p:cNvPr id="713" name="TextBox 712">
            <a:extLst>
              <a:ext uri="{FF2B5EF4-FFF2-40B4-BE49-F238E27FC236}">
                <a16:creationId xmlns:a16="http://schemas.microsoft.com/office/drawing/2014/main" id="{88B3C72D-9A1C-4E9C-AFF5-A2162D5F3626}"/>
              </a:ext>
            </a:extLst>
          </p:cNvPr>
          <p:cNvSpPr txBox="1"/>
          <p:nvPr/>
        </p:nvSpPr>
        <p:spPr>
          <a:xfrm>
            <a:off x="546614" y="1620375"/>
            <a:ext cx="37687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IN" sz="20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Aliquam</a:t>
            </a:r>
            <a:r>
              <a:rPr lang="en-IN" sz="2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et </a:t>
            </a:r>
            <a:r>
              <a:rPr lang="en-IN" sz="20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auctor</a:t>
            </a:r>
            <a:r>
              <a:rPr lang="en-IN" sz="2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IN" sz="20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enim</a:t>
            </a:r>
            <a:r>
              <a:rPr lang="en-IN" sz="2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  <a:r>
              <a:rPr lang="en-IN" sz="20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Phasellus</a:t>
            </a:r>
            <a:r>
              <a:rPr lang="en-IN" sz="2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porta </a:t>
            </a:r>
            <a:r>
              <a:rPr lang="en-IN" sz="20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ornare</a:t>
            </a:r>
            <a:r>
              <a:rPr lang="en-IN" sz="2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IN" sz="20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felis</a:t>
            </a:r>
            <a:endParaRPr lang="en-IN" sz="2000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14" name="TextBox 713">
            <a:extLst>
              <a:ext uri="{FF2B5EF4-FFF2-40B4-BE49-F238E27FC236}">
                <a16:creationId xmlns:a16="http://schemas.microsoft.com/office/drawing/2014/main" id="{59BA3053-8E0A-4857-9767-7C592C67D6B6}"/>
              </a:ext>
            </a:extLst>
          </p:cNvPr>
          <p:cNvSpPr txBox="1"/>
          <p:nvPr/>
        </p:nvSpPr>
        <p:spPr>
          <a:xfrm>
            <a:off x="546614" y="4350750"/>
            <a:ext cx="36181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IN" sz="20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Aliquam</a:t>
            </a:r>
            <a:r>
              <a:rPr lang="en-IN" sz="2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et </a:t>
            </a:r>
            <a:r>
              <a:rPr lang="en-IN" sz="20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auctor</a:t>
            </a:r>
            <a:r>
              <a:rPr lang="en-IN" sz="2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IN" sz="20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enim</a:t>
            </a:r>
            <a:r>
              <a:rPr lang="en-IN" sz="2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  <a:r>
              <a:rPr lang="en-IN" sz="20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Phasellus</a:t>
            </a:r>
            <a:r>
              <a:rPr lang="en-IN" sz="2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porta </a:t>
            </a:r>
            <a:r>
              <a:rPr lang="en-IN" sz="20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ornare</a:t>
            </a:r>
            <a:r>
              <a:rPr lang="en-IN" sz="2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IN" sz="20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felis</a:t>
            </a:r>
            <a:endParaRPr lang="en-IN" sz="2000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15" name="TextBox 714">
            <a:extLst>
              <a:ext uri="{FF2B5EF4-FFF2-40B4-BE49-F238E27FC236}">
                <a16:creationId xmlns:a16="http://schemas.microsoft.com/office/drawing/2014/main" id="{1B382A91-CFB4-438A-BCA3-FAD91F793CB0}"/>
              </a:ext>
            </a:extLst>
          </p:cNvPr>
          <p:cNvSpPr txBox="1"/>
          <p:nvPr/>
        </p:nvSpPr>
        <p:spPr>
          <a:xfrm>
            <a:off x="546614" y="2985562"/>
            <a:ext cx="36181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IN" sz="20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Aliquam</a:t>
            </a:r>
            <a:r>
              <a:rPr lang="en-IN" sz="2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et </a:t>
            </a:r>
            <a:r>
              <a:rPr lang="en-IN" sz="20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auctor</a:t>
            </a:r>
            <a:r>
              <a:rPr lang="en-IN" sz="2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IN" sz="20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enim</a:t>
            </a:r>
            <a:r>
              <a:rPr lang="en-IN" sz="2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  <a:r>
              <a:rPr lang="en-IN" sz="20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Phasellus</a:t>
            </a:r>
            <a:r>
              <a:rPr lang="en-IN" sz="2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porta </a:t>
            </a:r>
            <a:r>
              <a:rPr lang="en-IN" sz="20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ornare</a:t>
            </a:r>
            <a:r>
              <a:rPr lang="en-IN" sz="2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IN" sz="20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felis</a:t>
            </a:r>
            <a:endParaRPr lang="en-IN" sz="2000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950C591-ED7D-42A9-A8F0-0AC55E5E89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18672" y="808982"/>
            <a:ext cx="6517189" cy="6035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30305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209D9EB-C515-4278-A9E0-6C56A6AA30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4689" y="3173351"/>
            <a:ext cx="9004572" cy="2639797"/>
          </a:xfrm>
          <a:prstGeom prst="rect">
            <a:avLst/>
          </a:prstGeom>
        </p:spPr>
      </p:pic>
      <p:sp>
        <p:nvSpPr>
          <p:cNvPr id="9155" name="Freeform 186">
            <a:extLst>
              <a:ext uri="{FF2B5EF4-FFF2-40B4-BE49-F238E27FC236}">
                <a16:creationId xmlns:a16="http://schemas.microsoft.com/office/drawing/2014/main" id="{E4951891-E9CA-4905-A529-2085855D47FA}"/>
              </a:ext>
            </a:extLst>
          </p:cNvPr>
          <p:cNvSpPr>
            <a:spLocks/>
          </p:cNvSpPr>
          <p:nvPr/>
        </p:nvSpPr>
        <p:spPr bwMode="auto">
          <a:xfrm>
            <a:off x="0" y="0"/>
            <a:ext cx="819285" cy="6858000"/>
          </a:xfrm>
          <a:prstGeom prst="rect">
            <a:avLst/>
          </a:prstGeom>
          <a:solidFill>
            <a:srgbClr val="D1D3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14577" name="Freeform 211">
            <a:extLst>
              <a:ext uri="{FF2B5EF4-FFF2-40B4-BE49-F238E27FC236}">
                <a16:creationId xmlns:a16="http://schemas.microsoft.com/office/drawing/2014/main" id="{33A3AFB1-7EAA-4C78-9BD3-850CE11FBF52}"/>
              </a:ext>
            </a:extLst>
          </p:cNvPr>
          <p:cNvSpPr>
            <a:spLocks/>
          </p:cNvSpPr>
          <p:nvPr/>
        </p:nvSpPr>
        <p:spPr bwMode="auto">
          <a:xfrm>
            <a:off x="518854" y="6032163"/>
            <a:ext cx="11673146" cy="825837"/>
          </a:xfrm>
          <a:prstGeom prst="rect">
            <a:avLst/>
          </a:prstGeom>
          <a:solidFill>
            <a:srgbClr val="D1D3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428A6C64-33FD-47D5-B28E-7B632A085894}"/>
              </a:ext>
            </a:extLst>
          </p:cNvPr>
          <p:cNvGrpSpPr/>
          <p:nvPr/>
        </p:nvGrpSpPr>
        <p:grpSpPr>
          <a:xfrm>
            <a:off x="373594" y="128927"/>
            <a:ext cx="72095" cy="6600146"/>
            <a:chOff x="689266" y="128930"/>
            <a:chExt cx="72095" cy="6600146"/>
          </a:xfrm>
        </p:grpSpPr>
        <p:sp>
          <p:nvSpPr>
            <p:cNvPr id="9092" name="Freeform 187">
              <a:extLst>
                <a:ext uri="{FF2B5EF4-FFF2-40B4-BE49-F238E27FC236}">
                  <a16:creationId xmlns:a16="http://schemas.microsoft.com/office/drawing/2014/main" id="{65FC2E89-C80A-44BF-9DF3-3129F009BE36}"/>
                </a:ext>
              </a:extLst>
            </p:cNvPr>
            <p:cNvSpPr>
              <a:spLocks/>
            </p:cNvSpPr>
            <p:nvPr/>
          </p:nvSpPr>
          <p:spPr bwMode="auto">
            <a:xfrm>
              <a:off x="695818" y="3773101"/>
              <a:ext cx="45882" cy="190076"/>
            </a:xfrm>
            <a:custGeom>
              <a:avLst/>
              <a:gdLst>
                <a:gd name="T0" fmla="*/ 0 w 5"/>
                <a:gd name="T1" fmla="*/ 2 h 21"/>
                <a:gd name="T2" fmla="*/ 0 w 5"/>
                <a:gd name="T3" fmla="*/ 2 h 21"/>
                <a:gd name="T4" fmla="*/ 0 w 5"/>
                <a:gd name="T5" fmla="*/ 18 h 21"/>
                <a:gd name="T6" fmla="*/ 3 w 5"/>
                <a:gd name="T7" fmla="*/ 21 h 21"/>
                <a:gd name="T8" fmla="*/ 5 w 5"/>
                <a:gd name="T9" fmla="*/ 18 h 21"/>
                <a:gd name="T10" fmla="*/ 5 w 5"/>
                <a:gd name="T11" fmla="*/ 18 h 21"/>
                <a:gd name="T12" fmla="*/ 5 w 5"/>
                <a:gd name="T13" fmla="*/ 2 h 21"/>
                <a:gd name="T14" fmla="*/ 3 w 5"/>
                <a:gd name="T15" fmla="*/ 0 h 21"/>
                <a:gd name="T16" fmla="*/ 0 w 5"/>
                <a:gd name="T17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21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0"/>
                    <a:pt x="2" y="21"/>
                    <a:pt x="3" y="21"/>
                  </a:cubicBezTo>
                  <a:cubicBezTo>
                    <a:pt x="4" y="21"/>
                    <a:pt x="5" y="20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F0F4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9093" name="Freeform 188">
              <a:extLst>
                <a:ext uri="{FF2B5EF4-FFF2-40B4-BE49-F238E27FC236}">
                  <a16:creationId xmlns:a16="http://schemas.microsoft.com/office/drawing/2014/main" id="{82BCCE6F-2FA6-42BA-B735-7E13FC922911}"/>
                </a:ext>
              </a:extLst>
            </p:cNvPr>
            <p:cNvSpPr>
              <a:spLocks/>
            </p:cNvSpPr>
            <p:nvPr/>
          </p:nvSpPr>
          <p:spPr bwMode="auto">
            <a:xfrm>
              <a:off x="695818" y="4048380"/>
              <a:ext cx="52434" cy="190076"/>
            </a:xfrm>
            <a:custGeom>
              <a:avLst/>
              <a:gdLst>
                <a:gd name="T0" fmla="*/ 0 w 6"/>
                <a:gd name="T1" fmla="*/ 3 h 21"/>
                <a:gd name="T2" fmla="*/ 0 w 6"/>
                <a:gd name="T3" fmla="*/ 3 h 21"/>
                <a:gd name="T4" fmla="*/ 0 w 6"/>
                <a:gd name="T5" fmla="*/ 19 h 21"/>
                <a:gd name="T6" fmla="*/ 3 w 6"/>
                <a:gd name="T7" fmla="*/ 21 h 21"/>
                <a:gd name="T8" fmla="*/ 5 w 6"/>
                <a:gd name="T9" fmla="*/ 19 h 21"/>
                <a:gd name="T10" fmla="*/ 5 w 6"/>
                <a:gd name="T11" fmla="*/ 19 h 21"/>
                <a:gd name="T12" fmla="*/ 6 w 6"/>
                <a:gd name="T13" fmla="*/ 3 h 21"/>
                <a:gd name="T14" fmla="*/ 3 w 6"/>
                <a:gd name="T15" fmla="*/ 0 h 21"/>
                <a:gd name="T16" fmla="*/ 0 w 6"/>
                <a:gd name="T17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21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0"/>
                    <a:pt x="2" y="21"/>
                    <a:pt x="3" y="21"/>
                  </a:cubicBezTo>
                  <a:cubicBezTo>
                    <a:pt x="5" y="21"/>
                    <a:pt x="5" y="20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1"/>
                    <a:pt x="4" y="0"/>
                    <a:pt x="3" y="0"/>
                  </a:cubicBezTo>
                  <a:cubicBezTo>
                    <a:pt x="2" y="0"/>
                    <a:pt x="0" y="1"/>
                    <a:pt x="0" y="3"/>
                  </a:cubicBezTo>
                  <a:close/>
                </a:path>
              </a:pathLst>
            </a:custGeom>
            <a:solidFill>
              <a:srgbClr val="F0F4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9094" name="Freeform 189">
              <a:extLst>
                <a:ext uri="{FF2B5EF4-FFF2-40B4-BE49-F238E27FC236}">
                  <a16:creationId xmlns:a16="http://schemas.microsoft.com/office/drawing/2014/main" id="{CA58F2DE-43B6-4788-A20A-B9D4246D0D19}"/>
                </a:ext>
              </a:extLst>
            </p:cNvPr>
            <p:cNvSpPr>
              <a:spLocks/>
            </p:cNvSpPr>
            <p:nvPr/>
          </p:nvSpPr>
          <p:spPr bwMode="auto">
            <a:xfrm>
              <a:off x="695818" y="3215986"/>
              <a:ext cx="45882" cy="190076"/>
            </a:xfrm>
            <a:custGeom>
              <a:avLst/>
              <a:gdLst>
                <a:gd name="T0" fmla="*/ 0 w 5"/>
                <a:gd name="T1" fmla="*/ 2 h 21"/>
                <a:gd name="T2" fmla="*/ 0 w 5"/>
                <a:gd name="T3" fmla="*/ 2 h 21"/>
                <a:gd name="T4" fmla="*/ 0 w 5"/>
                <a:gd name="T5" fmla="*/ 18 h 21"/>
                <a:gd name="T6" fmla="*/ 3 w 5"/>
                <a:gd name="T7" fmla="*/ 21 h 21"/>
                <a:gd name="T8" fmla="*/ 5 w 5"/>
                <a:gd name="T9" fmla="*/ 18 h 21"/>
                <a:gd name="T10" fmla="*/ 5 w 5"/>
                <a:gd name="T11" fmla="*/ 18 h 21"/>
                <a:gd name="T12" fmla="*/ 5 w 5"/>
                <a:gd name="T13" fmla="*/ 2 h 21"/>
                <a:gd name="T14" fmla="*/ 3 w 5"/>
                <a:gd name="T15" fmla="*/ 0 h 21"/>
                <a:gd name="T16" fmla="*/ 0 w 5"/>
                <a:gd name="T17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21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0"/>
                    <a:pt x="1" y="21"/>
                    <a:pt x="3" y="21"/>
                  </a:cubicBezTo>
                  <a:cubicBezTo>
                    <a:pt x="4" y="21"/>
                    <a:pt x="5" y="20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F0F4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9095" name="Freeform 190">
              <a:extLst>
                <a:ext uri="{FF2B5EF4-FFF2-40B4-BE49-F238E27FC236}">
                  <a16:creationId xmlns:a16="http://schemas.microsoft.com/office/drawing/2014/main" id="{BCF4D952-A206-410D-AF59-927CBAD49F40}"/>
                </a:ext>
              </a:extLst>
            </p:cNvPr>
            <p:cNvSpPr>
              <a:spLocks/>
            </p:cNvSpPr>
            <p:nvPr/>
          </p:nvSpPr>
          <p:spPr bwMode="auto">
            <a:xfrm>
              <a:off x="695818" y="3491265"/>
              <a:ext cx="45882" cy="190076"/>
            </a:xfrm>
            <a:custGeom>
              <a:avLst/>
              <a:gdLst>
                <a:gd name="T0" fmla="*/ 0 w 5"/>
                <a:gd name="T1" fmla="*/ 3 h 21"/>
                <a:gd name="T2" fmla="*/ 0 w 5"/>
                <a:gd name="T3" fmla="*/ 3 h 21"/>
                <a:gd name="T4" fmla="*/ 0 w 5"/>
                <a:gd name="T5" fmla="*/ 19 h 21"/>
                <a:gd name="T6" fmla="*/ 3 w 5"/>
                <a:gd name="T7" fmla="*/ 21 h 21"/>
                <a:gd name="T8" fmla="*/ 5 w 5"/>
                <a:gd name="T9" fmla="*/ 19 h 21"/>
                <a:gd name="T10" fmla="*/ 5 w 5"/>
                <a:gd name="T11" fmla="*/ 19 h 21"/>
                <a:gd name="T12" fmla="*/ 5 w 5"/>
                <a:gd name="T13" fmla="*/ 3 h 21"/>
                <a:gd name="T14" fmla="*/ 3 w 5"/>
                <a:gd name="T15" fmla="*/ 0 h 21"/>
                <a:gd name="T16" fmla="*/ 0 w 5"/>
                <a:gd name="T17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21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0"/>
                    <a:pt x="1" y="21"/>
                    <a:pt x="3" y="21"/>
                  </a:cubicBezTo>
                  <a:cubicBezTo>
                    <a:pt x="4" y="21"/>
                    <a:pt x="5" y="20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lose/>
                </a:path>
              </a:pathLst>
            </a:custGeom>
            <a:solidFill>
              <a:srgbClr val="F0F4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9096" name="Freeform 191">
              <a:extLst>
                <a:ext uri="{FF2B5EF4-FFF2-40B4-BE49-F238E27FC236}">
                  <a16:creationId xmlns:a16="http://schemas.microsoft.com/office/drawing/2014/main" id="{221D5B72-E554-4ACB-9464-18E8D3E1310E}"/>
                </a:ext>
              </a:extLst>
            </p:cNvPr>
            <p:cNvSpPr>
              <a:spLocks/>
            </p:cNvSpPr>
            <p:nvPr/>
          </p:nvSpPr>
          <p:spPr bwMode="auto">
            <a:xfrm>
              <a:off x="708927" y="4336768"/>
              <a:ext cx="52434" cy="183519"/>
            </a:xfrm>
            <a:custGeom>
              <a:avLst/>
              <a:gdLst>
                <a:gd name="T0" fmla="*/ 0 w 6"/>
                <a:gd name="T1" fmla="*/ 2 h 21"/>
                <a:gd name="T2" fmla="*/ 0 w 6"/>
                <a:gd name="T3" fmla="*/ 2 h 21"/>
                <a:gd name="T4" fmla="*/ 0 w 6"/>
                <a:gd name="T5" fmla="*/ 18 h 21"/>
                <a:gd name="T6" fmla="*/ 3 w 6"/>
                <a:gd name="T7" fmla="*/ 21 h 21"/>
                <a:gd name="T8" fmla="*/ 6 w 6"/>
                <a:gd name="T9" fmla="*/ 18 h 21"/>
                <a:gd name="T10" fmla="*/ 6 w 6"/>
                <a:gd name="T11" fmla="*/ 18 h 21"/>
                <a:gd name="T12" fmla="*/ 6 w 6"/>
                <a:gd name="T13" fmla="*/ 2 h 21"/>
                <a:gd name="T14" fmla="*/ 3 w 6"/>
                <a:gd name="T15" fmla="*/ 0 h 21"/>
                <a:gd name="T16" fmla="*/ 0 w 6"/>
                <a:gd name="T17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21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0"/>
                    <a:pt x="1" y="21"/>
                    <a:pt x="3" y="21"/>
                  </a:cubicBezTo>
                  <a:cubicBezTo>
                    <a:pt x="4" y="21"/>
                    <a:pt x="6" y="20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4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F0F4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9097" name="Freeform 192">
              <a:extLst>
                <a:ext uri="{FF2B5EF4-FFF2-40B4-BE49-F238E27FC236}">
                  <a16:creationId xmlns:a16="http://schemas.microsoft.com/office/drawing/2014/main" id="{008CE39E-9649-4CFD-90C9-E3A95FA72D3A}"/>
                </a:ext>
              </a:extLst>
            </p:cNvPr>
            <p:cNvSpPr>
              <a:spLocks/>
            </p:cNvSpPr>
            <p:nvPr/>
          </p:nvSpPr>
          <p:spPr bwMode="auto">
            <a:xfrm>
              <a:off x="708927" y="5169157"/>
              <a:ext cx="52434" cy="183519"/>
            </a:xfrm>
            <a:custGeom>
              <a:avLst/>
              <a:gdLst>
                <a:gd name="T0" fmla="*/ 0 w 6"/>
                <a:gd name="T1" fmla="*/ 3 h 21"/>
                <a:gd name="T2" fmla="*/ 0 w 6"/>
                <a:gd name="T3" fmla="*/ 3 h 21"/>
                <a:gd name="T4" fmla="*/ 0 w 6"/>
                <a:gd name="T5" fmla="*/ 19 h 21"/>
                <a:gd name="T6" fmla="*/ 3 w 6"/>
                <a:gd name="T7" fmla="*/ 21 h 21"/>
                <a:gd name="T8" fmla="*/ 6 w 6"/>
                <a:gd name="T9" fmla="*/ 19 h 21"/>
                <a:gd name="T10" fmla="*/ 6 w 6"/>
                <a:gd name="T11" fmla="*/ 19 h 21"/>
                <a:gd name="T12" fmla="*/ 6 w 6"/>
                <a:gd name="T13" fmla="*/ 3 h 21"/>
                <a:gd name="T14" fmla="*/ 3 w 6"/>
                <a:gd name="T15" fmla="*/ 0 h 21"/>
                <a:gd name="T16" fmla="*/ 0 w 6"/>
                <a:gd name="T17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21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0"/>
                    <a:pt x="2" y="21"/>
                    <a:pt x="3" y="21"/>
                  </a:cubicBezTo>
                  <a:cubicBezTo>
                    <a:pt x="4" y="21"/>
                    <a:pt x="6" y="20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1"/>
                    <a:pt x="4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lose/>
                </a:path>
              </a:pathLst>
            </a:custGeom>
            <a:solidFill>
              <a:srgbClr val="F0F4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9098" name="Freeform 193">
              <a:extLst>
                <a:ext uri="{FF2B5EF4-FFF2-40B4-BE49-F238E27FC236}">
                  <a16:creationId xmlns:a16="http://schemas.microsoft.com/office/drawing/2014/main" id="{69823EC4-B683-4106-8CBE-8D825F2FD570}"/>
                </a:ext>
              </a:extLst>
            </p:cNvPr>
            <p:cNvSpPr>
              <a:spLocks/>
            </p:cNvSpPr>
            <p:nvPr/>
          </p:nvSpPr>
          <p:spPr bwMode="auto">
            <a:xfrm>
              <a:off x="708927" y="4612047"/>
              <a:ext cx="52434" cy="183519"/>
            </a:xfrm>
            <a:custGeom>
              <a:avLst/>
              <a:gdLst>
                <a:gd name="T0" fmla="*/ 0 w 6"/>
                <a:gd name="T1" fmla="*/ 3 h 21"/>
                <a:gd name="T2" fmla="*/ 0 w 6"/>
                <a:gd name="T3" fmla="*/ 3 h 21"/>
                <a:gd name="T4" fmla="*/ 0 w 6"/>
                <a:gd name="T5" fmla="*/ 19 h 21"/>
                <a:gd name="T6" fmla="*/ 3 w 6"/>
                <a:gd name="T7" fmla="*/ 21 h 21"/>
                <a:gd name="T8" fmla="*/ 6 w 6"/>
                <a:gd name="T9" fmla="*/ 19 h 21"/>
                <a:gd name="T10" fmla="*/ 6 w 6"/>
                <a:gd name="T11" fmla="*/ 19 h 21"/>
                <a:gd name="T12" fmla="*/ 6 w 6"/>
                <a:gd name="T13" fmla="*/ 3 h 21"/>
                <a:gd name="T14" fmla="*/ 3 w 6"/>
                <a:gd name="T15" fmla="*/ 0 h 21"/>
                <a:gd name="T16" fmla="*/ 0 w 6"/>
                <a:gd name="T17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21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0"/>
                    <a:pt x="1" y="21"/>
                    <a:pt x="3" y="21"/>
                  </a:cubicBezTo>
                  <a:cubicBezTo>
                    <a:pt x="4" y="21"/>
                    <a:pt x="6" y="20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1"/>
                    <a:pt x="4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lose/>
                </a:path>
              </a:pathLst>
            </a:custGeom>
            <a:solidFill>
              <a:srgbClr val="F0F4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9099" name="Freeform 194">
              <a:extLst>
                <a:ext uri="{FF2B5EF4-FFF2-40B4-BE49-F238E27FC236}">
                  <a16:creationId xmlns:a16="http://schemas.microsoft.com/office/drawing/2014/main" id="{B63DEE9E-CDEA-4C7D-B296-FFC12144ED1C}"/>
                </a:ext>
              </a:extLst>
            </p:cNvPr>
            <p:cNvSpPr>
              <a:spLocks/>
            </p:cNvSpPr>
            <p:nvPr/>
          </p:nvSpPr>
          <p:spPr bwMode="auto">
            <a:xfrm>
              <a:off x="708927" y="4893878"/>
              <a:ext cx="52434" cy="183519"/>
            </a:xfrm>
            <a:custGeom>
              <a:avLst/>
              <a:gdLst>
                <a:gd name="T0" fmla="*/ 0 w 6"/>
                <a:gd name="T1" fmla="*/ 2 h 21"/>
                <a:gd name="T2" fmla="*/ 0 w 6"/>
                <a:gd name="T3" fmla="*/ 2 h 21"/>
                <a:gd name="T4" fmla="*/ 0 w 6"/>
                <a:gd name="T5" fmla="*/ 18 h 21"/>
                <a:gd name="T6" fmla="*/ 3 w 6"/>
                <a:gd name="T7" fmla="*/ 21 h 21"/>
                <a:gd name="T8" fmla="*/ 6 w 6"/>
                <a:gd name="T9" fmla="*/ 18 h 21"/>
                <a:gd name="T10" fmla="*/ 6 w 6"/>
                <a:gd name="T11" fmla="*/ 18 h 21"/>
                <a:gd name="T12" fmla="*/ 6 w 6"/>
                <a:gd name="T13" fmla="*/ 2 h 21"/>
                <a:gd name="T14" fmla="*/ 3 w 6"/>
                <a:gd name="T15" fmla="*/ 0 h 21"/>
                <a:gd name="T16" fmla="*/ 0 w 6"/>
                <a:gd name="T17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21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0"/>
                    <a:pt x="1" y="21"/>
                    <a:pt x="3" y="21"/>
                  </a:cubicBezTo>
                  <a:cubicBezTo>
                    <a:pt x="4" y="21"/>
                    <a:pt x="6" y="20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4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F0F4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9100" name="Freeform 195">
              <a:extLst>
                <a:ext uri="{FF2B5EF4-FFF2-40B4-BE49-F238E27FC236}">
                  <a16:creationId xmlns:a16="http://schemas.microsoft.com/office/drawing/2014/main" id="{17EC5ADF-7F27-49C2-BDBF-34BF7AE93625}"/>
                </a:ext>
              </a:extLst>
            </p:cNvPr>
            <p:cNvSpPr>
              <a:spLocks/>
            </p:cNvSpPr>
            <p:nvPr/>
          </p:nvSpPr>
          <p:spPr bwMode="auto">
            <a:xfrm>
              <a:off x="708927" y="5450992"/>
              <a:ext cx="52434" cy="183519"/>
            </a:xfrm>
            <a:custGeom>
              <a:avLst/>
              <a:gdLst>
                <a:gd name="T0" fmla="*/ 0 w 6"/>
                <a:gd name="T1" fmla="*/ 2 h 21"/>
                <a:gd name="T2" fmla="*/ 0 w 6"/>
                <a:gd name="T3" fmla="*/ 2 h 21"/>
                <a:gd name="T4" fmla="*/ 0 w 6"/>
                <a:gd name="T5" fmla="*/ 18 h 21"/>
                <a:gd name="T6" fmla="*/ 3 w 6"/>
                <a:gd name="T7" fmla="*/ 21 h 21"/>
                <a:gd name="T8" fmla="*/ 6 w 6"/>
                <a:gd name="T9" fmla="*/ 18 h 21"/>
                <a:gd name="T10" fmla="*/ 6 w 6"/>
                <a:gd name="T11" fmla="*/ 18 h 21"/>
                <a:gd name="T12" fmla="*/ 6 w 6"/>
                <a:gd name="T13" fmla="*/ 2 h 21"/>
                <a:gd name="T14" fmla="*/ 3 w 6"/>
                <a:gd name="T15" fmla="*/ 0 h 21"/>
                <a:gd name="T16" fmla="*/ 0 w 6"/>
                <a:gd name="T17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21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0"/>
                    <a:pt x="2" y="21"/>
                    <a:pt x="3" y="21"/>
                  </a:cubicBezTo>
                  <a:cubicBezTo>
                    <a:pt x="5" y="21"/>
                    <a:pt x="6" y="20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4" y="0"/>
                    <a:pt x="3" y="0"/>
                  </a:cubicBezTo>
                  <a:cubicBezTo>
                    <a:pt x="2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F0F4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9101" name="Freeform 196">
              <a:extLst>
                <a:ext uri="{FF2B5EF4-FFF2-40B4-BE49-F238E27FC236}">
                  <a16:creationId xmlns:a16="http://schemas.microsoft.com/office/drawing/2014/main" id="{333488F8-C2C1-4569-9632-69F49C0D880C}"/>
                </a:ext>
              </a:extLst>
            </p:cNvPr>
            <p:cNvSpPr>
              <a:spLocks/>
            </p:cNvSpPr>
            <p:nvPr/>
          </p:nvSpPr>
          <p:spPr bwMode="auto">
            <a:xfrm>
              <a:off x="695818" y="1256263"/>
              <a:ext cx="45882" cy="190076"/>
            </a:xfrm>
            <a:custGeom>
              <a:avLst/>
              <a:gdLst>
                <a:gd name="T0" fmla="*/ 0 w 5"/>
                <a:gd name="T1" fmla="*/ 3 h 21"/>
                <a:gd name="T2" fmla="*/ 0 w 5"/>
                <a:gd name="T3" fmla="*/ 3 h 21"/>
                <a:gd name="T4" fmla="*/ 0 w 5"/>
                <a:gd name="T5" fmla="*/ 19 h 21"/>
                <a:gd name="T6" fmla="*/ 2 w 5"/>
                <a:gd name="T7" fmla="*/ 21 h 21"/>
                <a:gd name="T8" fmla="*/ 5 w 5"/>
                <a:gd name="T9" fmla="*/ 19 h 21"/>
                <a:gd name="T10" fmla="*/ 5 w 5"/>
                <a:gd name="T11" fmla="*/ 19 h 21"/>
                <a:gd name="T12" fmla="*/ 5 w 5"/>
                <a:gd name="T13" fmla="*/ 3 h 21"/>
                <a:gd name="T14" fmla="*/ 2 w 5"/>
                <a:gd name="T15" fmla="*/ 0 h 21"/>
                <a:gd name="T16" fmla="*/ 0 w 5"/>
                <a:gd name="T17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21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0"/>
                    <a:pt x="1" y="21"/>
                    <a:pt x="2" y="21"/>
                  </a:cubicBezTo>
                  <a:cubicBezTo>
                    <a:pt x="4" y="21"/>
                    <a:pt x="5" y="20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1"/>
                    <a:pt x="4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lose/>
                </a:path>
              </a:pathLst>
            </a:custGeom>
            <a:solidFill>
              <a:srgbClr val="F0F4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9102" name="Freeform 197">
              <a:extLst>
                <a:ext uri="{FF2B5EF4-FFF2-40B4-BE49-F238E27FC236}">
                  <a16:creationId xmlns:a16="http://schemas.microsoft.com/office/drawing/2014/main" id="{C31E23CF-D2E0-4BDB-B96D-A3F166C159EF}"/>
                </a:ext>
              </a:extLst>
            </p:cNvPr>
            <p:cNvSpPr>
              <a:spLocks/>
            </p:cNvSpPr>
            <p:nvPr/>
          </p:nvSpPr>
          <p:spPr bwMode="auto">
            <a:xfrm>
              <a:off x="689266" y="980984"/>
              <a:ext cx="52434" cy="190076"/>
            </a:xfrm>
            <a:custGeom>
              <a:avLst/>
              <a:gdLst>
                <a:gd name="T0" fmla="*/ 0 w 6"/>
                <a:gd name="T1" fmla="*/ 2 h 21"/>
                <a:gd name="T2" fmla="*/ 0 w 6"/>
                <a:gd name="T3" fmla="*/ 2 h 21"/>
                <a:gd name="T4" fmla="*/ 0 w 6"/>
                <a:gd name="T5" fmla="*/ 18 h 21"/>
                <a:gd name="T6" fmla="*/ 3 w 6"/>
                <a:gd name="T7" fmla="*/ 21 h 21"/>
                <a:gd name="T8" fmla="*/ 6 w 6"/>
                <a:gd name="T9" fmla="*/ 18 h 21"/>
                <a:gd name="T10" fmla="*/ 6 w 6"/>
                <a:gd name="T11" fmla="*/ 18 h 21"/>
                <a:gd name="T12" fmla="*/ 6 w 6"/>
                <a:gd name="T13" fmla="*/ 2 h 21"/>
                <a:gd name="T14" fmla="*/ 3 w 6"/>
                <a:gd name="T15" fmla="*/ 0 h 21"/>
                <a:gd name="T16" fmla="*/ 0 w 6"/>
                <a:gd name="T17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21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0"/>
                    <a:pt x="2" y="21"/>
                    <a:pt x="3" y="21"/>
                  </a:cubicBezTo>
                  <a:cubicBezTo>
                    <a:pt x="5" y="21"/>
                    <a:pt x="6" y="20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4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F0F4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9103" name="Freeform 198">
              <a:extLst>
                <a:ext uri="{FF2B5EF4-FFF2-40B4-BE49-F238E27FC236}">
                  <a16:creationId xmlns:a16="http://schemas.microsoft.com/office/drawing/2014/main" id="{888E5245-F753-42FE-99DF-C686E395B72B}"/>
                </a:ext>
              </a:extLst>
            </p:cNvPr>
            <p:cNvSpPr>
              <a:spLocks/>
            </p:cNvSpPr>
            <p:nvPr/>
          </p:nvSpPr>
          <p:spPr bwMode="auto">
            <a:xfrm>
              <a:off x="695818" y="2934155"/>
              <a:ext cx="45882" cy="183519"/>
            </a:xfrm>
            <a:custGeom>
              <a:avLst/>
              <a:gdLst>
                <a:gd name="T0" fmla="*/ 0 w 5"/>
                <a:gd name="T1" fmla="*/ 3 h 21"/>
                <a:gd name="T2" fmla="*/ 0 w 5"/>
                <a:gd name="T3" fmla="*/ 3 h 21"/>
                <a:gd name="T4" fmla="*/ 0 w 5"/>
                <a:gd name="T5" fmla="*/ 19 h 21"/>
                <a:gd name="T6" fmla="*/ 3 w 5"/>
                <a:gd name="T7" fmla="*/ 21 h 21"/>
                <a:gd name="T8" fmla="*/ 5 w 5"/>
                <a:gd name="T9" fmla="*/ 19 h 21"/>
                <a:gd name="T10" fmla="*/ 5 w 5"/>
                <a:gd name="T11" fmla="*/ 19 h 21"/>
                <a:gd name="T12" fmla="*/ 5 w 5"/>
                <a:gd name="T13" fmla="*/ 3 h 21"/>
                <a:gd name="T14" fmla="*/ 3 w 5"/>
                <a:gd name="T15" fmla="*/ 0 h 21"/>
                <a:gd name="T16" fmla="*/ 0 w 5"/>
                <a:gd name="T17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21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0"/>
                    <a:pt x="1" y="21"/>
                    <a:pt x="3" y="21"/>
                  </a:cubicBezTo>
                  <a:cubicBezTo>
                    <a:pt x="4" y="21"/>
                    <a:pt x="5" y="20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lose/>
                </a:path>
              </a:pathLst>
            </a:custGeom>
            <a:solidFill>
              <a:srgbClr val="F0F4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9104" name="Freeform 199">
              <a:extLst>
                <a:ext uri="{FF2B5EF4-FFF2-40B4-BE49-F238E27FC236}">
                  <a16:creationId xmlns:a16="http://schemas.microsoft.com/office/drawing/2014/main" id="{9BA41B41-A95D-4059-9288-A8F1D4ECB2A5}"/>
                </a:ext>
              </a:extLst>
            </p:cNvPr>
            <p:cNvSpPr>
              <a:spLocks/>
            </p:cNvSpPr>
            <p:nvPr/>
          </p:nvSpPr>
          <p:spPr bwMode="auto">
            <a:xfrm>
              <a:off x="695818" y="1544651"/>
              <a:ext cx="45882" cy="183519"/>
            </a:xfrm>
            <a:custGeom>
              <a:avLst/>
              <a:gdLst>
                <a:gd name="T0" fmla="*/ 0 w 5"/>
                <a:gd name="T1" fmla="*/ 2 h 21"/>
                <a:gd name="T2" fmla="*/ 0 w 5"/>
                <a:gd name="T3" fmla="*/ 2 h 21"/>
                <a:gd name="T4" fmla="*/ 0 w 5"/>
                <a:gd name="T5" fmla="*/ 18 h 21"/>
                <a:gd name="T6" fmla="*/ 3 w 5"/>
                <a:gd name="T7" fmla="*/ 21 h 21"/>
                <a:gd name="T8" fmla="*/ 5 w 5"/>
                <a:gd name="T9" fmla="*/ 18 h 21"/>
                <a:gd name="T10" fmla="*/ 5 w 5"/>
                <a:gd name="T11" fmla="*/ 18 h 21"/>
                <a:gd name="T12" fmla="*/ 5 w 5"/>
                <a:gd name="T13" fmla="*/ 2 h 21"/>
                <a:gd name="T14" fmla="*/ 2 w 5"/>
                <a:gd name="T15" fmla="*/ 0 h 21"/>
                <a:gd name="T16" fmla="*/ 0 w 5"/>
                <a:gd name="T17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21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0"/>
                    <a:pt x="1" y="21"/>
                    <a:pt x="3" y="21"/>
                  </a:cubicBezTo>
                  <a:cubicBezTo>
                    <a:pt x="4" y="21"/>
                    <a:pt x="5" y="20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4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F0F4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9105" name="Freeform 200">
              <a:extLst>
                <a:ext uri="{FF2B5EF4-FFF2-40B4-BE49-F238E27FC236}">
                  <a16:creationId xmlns:a16="http://schemas.microsoft.com/office/drawing/2014/main" id="{F27B7433-9A61-478E-A041-FD822DDE8AB2}"/>
                </a:ext>
              </a:extLst>
            </p:cNvPr>
            <p:cNvSpPr>
              <a:spLocks/>
            </p:cNvSpPr>
            <p:nvPr/>
          </p:nvSpPr>
          <p:spPr bwMode="auto">
            <a:xfrm>
              <a:off x="689266" y="699149"/>
              <a:ext cx="45882" cy="183519"/>
            </a:xfrm>
            <a:custGeom>
              <a:avLst/>
              <a:gdLst>
                <a:gd name="T0" fmla="*/ 0 w 5"/>
                <a:gd name="T1" fmla="*/ 3 h 21"/>
                <a:gd name="T2" fmla="*/ 0 w 5"/>
                <a:gd name="T3" fmla="*/ 3 h 21"/>
                <a:gd name="T4" fmla="*/ 0 w 5"/>
                <a:gd name="T5" fmla="*/ 19 h 21"/>
                <a:gd name="T6" fmla="*/ 3 w 5"/>
                <a:gd name="T7" fmla="*/ 21 h 21"/>
                <a:gd name="T8" fmla="*/ 5 w 5"/>
                <a:gd name="T9" fmla="*/ 19 h 21"/>
                <a:gd name="T10" fmla="*/ 5 w 5"/>
                <a:gd name="T11" fmla="*/ 19 h 21"/>
                <a:gd name="T12" fmla="*/ 5 w 5"/>
                <a:gd name="T13" fmla="*/ 3 h 21"/>
                <a:gd name="T14" fmla="*/ 3 w 5"/>
                <a:gd name="T15" fmla="*/ 0 h 21"/>
                <a:gd name="T16" fmla="*/ 0 w 5"/>
                <a:gd name="T17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21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0"/>
                    <a:pt x="1" y="21"/>
                    <a:pt x="3" y="21"/>
                  </a:cubicBezTo>
                  <a:cubicBezTo>
                    <a:pt x="4" y="21"/>
                    <a:pt x="5" y="20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lose/>
                </a:path>
              </a:pathLst>
            </a:custGeom>
            <a:solidFill>
              <a:srgbClr val="F0F4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9106" name="Freeform 201">
              <a:extLst>
                <a:ext uri="{FF2B5EF4-FFF2-40B4-BE49-F238E27FC236}">
                  <a16:creationId xmlns:a16="http://schemas.microsoft.com/office/drawing/2014/main" id="{8D7EF09C-4A91-411F-9E80-8DA4CCA5641E}"/>
                </a:ext>
              </a:extLst>
            </p:cNvPr>
            <p:cNvSpPr>
              <a:spLocks/>
            </p:cNvSpPr>
            <p:nvPr/>
          </p:nvSpPr>
          <p:spPr bwMode="auto">
            <a:xfrm>
              <a:off x="695818" y="2377041"/>
              <a:ext cx="45882" cy="183519"/>
            </a:xfrm>
            <a:custGeom>
              <a:avLst/>
              <a:gdLst>
                <a:gd name="T0" fmla="*/ 0 w 5"/>
                <a:gd name="T1" fmla="*/ 3 h 21"/>
                <a:gd name="T2" fmla="*/ 0 w 5"/>
                <a:gd name="T3" fmla="*/ 3 h 21"/>
                <a:gd name="T4" fmla="*/ 0 w 5"/>
                <a:gd name="T5" fmla="*/ 19 h 21"/>
                <a:gd name="T6" fmla="*/ 3 w 5"/>
                <a:gd name="T7" fmla="*/ 21 h 21"/>
                <a:gd name="T8" fmla="*/ 5 w 5"/>
                <a:gd name="T9" fmla="*/ 19 h 21"/>
                <a:gd name="T10" fmla="*/ 5 w 5"/>
                <a:gd name="T11" fmla="*/ 19 h 21"/>
                <a:gd name="T12" fmla="*/ 5 w 5"/>
                <a:gd name="T13" fmla="*/ 3 h 21"/>
                <a:gd name="T14" fmla="*/ 3 w 5"/>
                <a:gd name="T15" fmla="*/ 0 h 21"/>
                <a:gd name="T16" fmla="*/ 0 w 5"/>
                <a:gd name="T17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21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0"/>
                    <a:pt x="1" y="21"/>
                    <a:pt x="3" y="21"/>
                  </a:cubicBezTo>
                  <a:cubicBezTo>
                    <a:pt x="4" y="21"/>
                    <a:pt x="5" y="20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lose/>
                </a:path>
              </a:pathLst>
            </a:custGeom>
            <a:solidFill>
              <a:srgbClr val="F0F4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9107" name="Freeform 202">
              <a:extLst>
                <a:ext uri="{FF2B5EF4-FFF2-40B4-BE49-F238E27FC236}">
                  <a16:creationId xmlns:a16="http://schemas.microsoft.com/office/drawing/2014/main" id="{5CD1D2A6-55E9-4E21-860D-C89F0DB8A35A}"/>
                </a:ext>
              </a:extLst>
            </p:cNvPr>
            <p:cNvSpPr>
              <a:spLocks/>
            </p:cNvSpPr>
            <p:nvPr/>
          </p:nvSpPr>
          <p:spPr bwMode="auto">
            <a:xfrm>
              <a:off x="695818" y="1813374"/>
              <a:ext cx="45882" cy="190076"/>
            </a:xfrm>
            <a:custGeom>
              <a:avLst/>
              <a:gdLst>
                <a:gd name="T0" fmla="*/ 0 w 5"/>
                <a:gd name="T1" fmla="*/ 3 h 21"/>
                <a:gd name="T2" fmla="*/ 0 w 5"/>
                <a:gd name="T3" fmla="*/ 3 h 21"/>
                <a:gd name="T4" fmla="*/ 0 w 5"/>
                <a:gd name="T5" fmla="*/ 19 h 21"/>
                <a:gd name="T6" fmla="*/ 3 w 5"/>
                <a:gd name="T7" fmla="*/ 21 h 21"/>
                <a:gd name="T8" fmla="*/ 5 w 5"/>
                <a:gd name="T9" fmla="*/ 19 h 21"/>
                <a:gd name="T10" fmla="*/ 5 w 5"/>
                <a:gd name="T11" fmla="*/ 19 h 21"/>
                <a:gd name="T12" fmla="*/ 5 w 5"/>
                <a:gd name="T13" fmla="*/ 3 h 21"/>
                <a:gd name="T14" fmla="*/ 3 w 5"/>
                <a:gd name="T15" fmla="*/ 0 h 21"/>
                <a:gd name="T16" fmla="*/ 0 w 5"/>
                <a:gd name="T17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21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0"/>
                    <a:pt x="1" y="21"/>
                    <a:pt x="3" y="21"/>
                  </a:cubicBezTo>
                  <a:cubicBezTo>
                    <a:pt x="4" y="21"/>
                    <a:pt x="5" y="20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lose/>
                </a:path>
              </a:pathLst>
            </a:custGeom>
            <a:solidFill>
              <a:srgbClr val="F0F4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9108" name="Freeform 203">
              <a:extLst>
                <a:ext uri="{FF2B5EF4-FFF2-40B4-BE49-F238E27FC236}">
                  <a16:creationId xmlns:a16="http://schemas.microsoft.com/office/drawing/2014/main" id="{109A8999-536D-487D-9044-88A4F94CDEC0}"/>
                </a:ext>
              </a:extLst>
            </p:cNvPr>
            <p:cNvSpPr>
              <a:spLocks/>
            </p:cNvSpPr>
            <p:nvPr/>
          </p:nvSpPr>
          <p:spPr bwMode="auto">
            <a:xfrm>
              <a:off x="695818" y="2658876"/>
              <a:ext cx="45882" cy="183519"/>
            </a:xfrm>
            <a:custGeom>
              <a:avLst/>
              <a:gdLst>
                <a:gd name="T0" fmla="*/ 0 w 5"/>
                <a:gd name="T1" fmla="*/ 2 h 21"/>
                <a:gd name="T2" fmla="*/ 0 w 5"/>
                <a:gd name="T3" fmla="*/ 2 h 21"/>
                <a:gd name="T4" fmla="*/ 0 w 5"/>
                <a:gd name="T5" fmla="*/ 18 h 21"/>
                <a:gd name="T6" fmla="*/ 3 w 5"/>
                <a:gd name="T7" fmla="*/ 21 h 21"/>
                <a:gd name="T8" fmla="*/ 5 w 5"/>
                <a:gd name="T9" fmla="*/ 18 h 21"/>
                <a:gd name="T10" fmla="*/ 5 w 5"/>
                <a:gd name="T11" fmla="*/ 18 h 21"/>
                <a:gd name="T12" fmla="*/ 5 w 5"/>
                <a:gd name="T13" fmla="*/ 2 h 21"/>
                <a:gd name="T14" fmla="*/ 3 w 5"/>
                <a:gd name="T15" fmla="*/ 0 h 21"/>
                <a:gd name="T16" fmla="*/ 0 w 5"/>
                <a:gd name="T17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21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0"/>
                    <a:pt x="1" y="21"/>
                    <a:pt x="3" y="21"/>
                  </a:cubicBezTo>
                  <a:cubicBezTo>
                    <a:pt x="4" y="21"/>
                    <a:pt x="5" y="20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F0F4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9109" name="Freeform 204">
              <a:extLst>
                <a:ext uri="{FF2B5EF4-FFF2-40B4-BE49-F238E27FC236}">
                  <a16:creationId xmlns:a16="http://schemas.microsoft.com/office/drawing/2014/main" id="{77801914-00E9-4601-938D-CB847D22FA44}"/>
                </a:ext>
              </a:extLst>
            </p:cNvPr>
            <p:cNvSpPr>
              <a:spLocks/>
            </p:cNvSpPr>
            <p:nvPr/>
          </p:nvSpPr>
          <p:spPr bwMode="auto">
            <a:xfrm>
              <a:off x="695818" y="2101761"/>
              <a:ext cx="45882" cy="183519"/>
            </a:xfrm>
            <a:custGeom>
              <a:avLst/>
              <a:gdLst>
                <a:gd name="T0" fmla="*/ 0 w 5"/>
                <a:gd name="T1" fmla="*/ 2 h 21"/>
                <a:gd name="T2" fmla="*/ 0 w 5"/>
                <a:gd name="T3" fmla="*/ 2 h 21"/>
                <a:gd name="T4" fmla="*/ 0 w 5"/>
                <a:gd name="T5" fmla="*/ 18 h 21"/>
                <a:gd name="T6" fmla="*/ 3 w 5"/>
                <a:gd name="T7" fmla="*/ 21 h 21"/>
                <a:gd name="T8" fmla="*/ 5 w 5"/>
                <a:gd name="T9" fmla="*/ 18 h 21"/>
                <a:gd name="T10" fmla="*/ 5 w 5"/>
                <a:gd name="T11" fmla="*/ 18 h 21"/>
                <a:gd name="T12" fmla="*/ 5 w 5"/>
                <a:gd name="T13" fmla="*/ 2 h 21"/>
                <a:gd name="T14" fmla="*/ 3 w 5"/>
                <a:gd name="T15" fmla="*/ 0 h 21"/>
                <a:gd name="T16" fmla="*/ 0 w 5"/>
                <a:gd name="T17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21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0"/>
                    <a:pt x="1" y="21"/>
                    <a:pt x="3" y="21"/>
                  </a:cubicBezTo>
                  <a:cubicBezTo>
                    <a:pt x="4" y="21"/>
                    <a:pt x="5" y="20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F0F4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9110" name="Freeform 205">
              <a:extLst>
                <a:ext uri="{FF2B5EF4-FFF2-40B4-BE49-F238E27FC236}">
                  <a16:creationId xmlns:a16="http://schemas.microsoft.com/office/drawing/2014/main" id="{114EF726-4224-4A16-B42F-590C4A3D4E1C}"/>
                </a:ext>
              </a:extLst>
            </p:cNvPr>
            <p:cNvSpPr>
              <a:spLocks/>
            </p:cNvSpPr>
            <p:nvPr/>
          </p:nvSpPr>
          <p:spPr bwMode="auto">
            <a:xfrm>
              <a:off x="689266" y="6257165"/>
              <a:ext cx="52434" cy="190076"/>
            </a:xfrm>
            <a:custGeom>
              <a:avLst/>
              <a:gdLst>
                <a:gd name="T0" fmla="*/ 3 w 6"/>
                <a:gd name="T1" fmla="*/ 21 h 21"/>
                <a:gd name="T2" fmla="*/ 6 w 6"/>
                <a:gd name="T3" fmla="*/ 19 h 21"/>
                <a:gd name="T4" fmla="*/ 6 w 6"/>
                <a:gd name="T5" fmla="*/ 19 h 21"/>
                <a:gd name="T6" fmla="*/ 6 w 6"/>
                <a:gd name="T7" fmla="*/ 3 h 21"/>
                <a:gd name="T8" fmla="*/ 3 w 6"/>
                <a:gd name="T9" fmla="*/ 0 h 21"/>
                <a:gd name="T10" fmla="*/ 0 w 6"/>
                <a:gd name="T11" fmla="*/ 3 h 21"/>
                <a:gd name="T12" fmla="*/ 0 w 6"/>
                <a:gd name="T13" fmla="*/ 3 h 21"/>
                <a:gd name="T14" fmla="*/ 0 w 6"/>
                <a:gd name="T15" fmla="*/ 19 h 21"/>
                <a:gd name="T16" fmla="*/ 3 w 6"/>
                <a:gd name="T1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21">
                  <a:moveTo>
                    <a:pt x="3" y="21"/>
                  </a:moveTo>
                  <a:cubicBezTo>
                    <a:pt x="5" y="21"/>
                    <a:pt x="6" y="20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5" y="0"/>
                    <a:pt x="3" y="0"/>
                  </a:cubicBezTo>
                  <a:cubicBezTo>
                    <a:pt x="2" y="0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0"/>
                    <a:pt x="2" y="21"/>
                    <a:pt x="3" y="21"/>
                  </a:cubicBezTo>
                  <a:close/>
                </a:path>
              </a:pathLst>
            </a:custGeom>
            <a:solidFill>
              <a:srgbClr val="F0F4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9111" name="Freeform 206">
              <a:extLst>
                <a:ext uri="{FF2B5EF4-FFF2-40B4-BE49-F238E27FC236}">
                  <a16:creationId xmlns:a16="http://schemas.microsoft.com/office/drawing/2014/main" id="{D9B8E494-88F8-4033-964D-7B640DC5E7DB}"/>
                </a:ext>
              </a:extLst>
            </p:cNvPr>
            <p:cNvSpPr>
              <a:spLocks/>
            </p:cNvSpPr>
            <p:nvPr/>
          </p:nvSpPr>
          <p:spPr bwMode="auto">
            <a:xfrm>
              <a:off x="689266" y="6539000"/>
              <a:ext cx="58990" cy="190076"/>
            </a:xfrm>
            <a:custGeom>
              <a:avLst/>
              <a:gdLst>
                <a:gd name="T0" fmla="*/ 4 w 7"/>
                <a:gd name="T1" fmla="*/ 21 h 21"/>
                <a:gd name="T2" fmla="*/ 7 w 7"/>
                <a:gd name="T3" fmla="*/ 18 h 21"/>
                <a:gd name="T4" fmla="*/ 7 w 7"/>
                <a:gd name="T5" fmla="*/ 18 h 21"/>
                <a:gd name="T6" fmla="*/ 6 w 7"/>
                <a:gd name="T7" fmla="*/ 3 h 21"/>
                <a:gd name="T8" fmla="*/ 3 w 7"/>
                <a:gd name="T9" fmla="*/ 0 h 21"/>
                <a:gd name="T10" fmla="*/ 0 w 7"/>
                <a:gd name="T11" fmla="*/ 3 h 21"/>
                <a:gd name="T12" fmla="*/ 0 w 7"/>
                <a:gd name="T13" fmla="*/ 3 h 21"/>
                <a:gd name="T14" fmla="*/ 1 w 7"/>
                <a:gd name="T15" fmla="*/ 18 h 21"/>
                <a:gd name="T16" fmla="*/ 4 w 7"/>
                <a:gd name="T1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21">
                  <a:moveTo>
                    <a:pt x="4" y="21"/>
                  </a:moveTo>
                  <a:cubicBezTo>
                    <a:pt x="5" y="21"/>
                    <a:pt x="7" y="20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1"/>
                    <a:pt x="5" y="0"/>
                    <a:pt x="3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20"/>
                    <a:pt x="2" y="21"/>
                    <a:pt x="4" y="21"/>
                  </a:cubicBezTo>
                  <a:close/>
                </a:path>
              </a:pathLst>
            </a:custGeom>
            <a:solidFill>
              <a:srgbClr val="F0F4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9112" name="Freeform 207">
              <a:extLst>
                <a:ext uri="{FF2B5EF4-FFF2-40B4-BE49-F238E27FC236}">
                  <a16:creationId xmlns:a16="http://schemas.microsoft.com/office/drawing/2014/main" id="{B3C63712-D7C4-48AD-85EF-12996BB59C8E}"/>
                </a:ext>
              </a:extLst>
            </p:cNvPr>
            <p:cNvSpPr>
              <a:spLocks/>
            </p:cNvSpPr>
            <p:nvPr/>
          </p:nvSpPr>
          <p:spPr bwMode="auto">
            <a:xfrm>
              <a:off x="695818" y="128930"/>
              <a:ext cx="45882" cy="190076"/>
            </a:xfrm>
            <a:custGeom>
              <a:avLst/>
              <a:gdLst>
                <a:gd name="T0" fmla="*/ 3 w 5"/>
                <a:gd name="T1" fmla="*/ 21 h 21"/>
                <a:gd name="T2" fmla="*/ 5 w 5"/>
                <a:gd name="T3" fmla="*/ 18 h 21"/>
                <a:gd name="T4" fmla="*/ 5 w 5"/>
                <a:gd name="T5" fmla="*/ 18 h 21"/>
                <a:gd name="T6" fmla="*/ 5 w 5"/>
                <a:gd name="T7" fmla="*/ 3 h 21"/>
                <a:gd name="T8" fmla="*/ 2 w 5"/>
                <a:gd name="T9" fmla="*/ 0 h 21"/>
                <a:gd name="T10" fmla="*/ 0 w 5"/>
                <a:gd name="T11" fmla="*/ 3 h 21"/>
                <a:gd name="T12" fmla="*/ 0 w 5"/>
                <a:gd name="T13" fmla="*/ 3 h 21"/>
                <a:gd name="T14" fmla="*/ 0 w 5"/>
                <a:gd name="T15" fmla="*/ 18 h 21"/>
                <a:gd name="T16" fmla="*/ 3 w 5"/>
                <a:gd name="T1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21">
                  <a:moveTo>
                    <a:pt x="3" y="21"/>
                  </a:moveTo>
                  <a:cubicBezTo>
                    <a:pt x="4" y="21"/>
                    <a:pt x="5" y="20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1"/>
                    <a:pt x="4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0"/>
                    <a:pt x="1" y="21"/>
                    <a:pt x="3" y="21"/>
                  </a:cubicBezTo>
                  <a:close/>
                </a:path>
              </a:pathLst>
            </a:custGeom>
            <a:solidFill>
              <a:srgbClr val="F0F4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9113" name="Freeform 208">
              <a:extLst>
                <a:ext uri="{FF2B5EF4-FFF2-40B4-BE49-F238E27FC236}">
                  <a16:creationId xmlns:a16="http://schemas.microsoft.com/office/drawing/2014/main" id="{58F361A8-B944-40D0-B2D2-DF1028643507}"/>
                </a:ext>
              </a:extLst>
            </p:cNvPr>
            <p:cNvSpPr>
              <a:spLocks/>
            </p:cNvSpPr>
            <p:nvPr/>
          </p:nvSpPr>
          <p:spPr bwMode="auto">
            <a:xfrm>
              <a:off x="695818" y="404209"/>
              <a:ext cx="52434" cy="196628"/>
            </a:xfrm>
            <a:custGeom>
              <a:avLst/>
              <a:gdLst>
                <a:gd name="T0" fmla="*/ 3 w 6"/>
                <a:gd name="T1" fmla="*/ 22 h 22"/>
                <a:gd name="T2" fmla="*/ 6 w 6"/>
                <a:gd name="T3" fmla="*/ 19 h 22"/>
                <a:gd name="T4" fmla="*/ 6 w 6"/>
                <a:gd name="T5" fmla="*/ 19 h 22"/>
                <a:gd name="T6" fmla="*/ 6 w 6"/>
                <a:gd name="T7" fmla="*/ 3 h 22"/>
                <a:gd name="T8" fmla="*/ 3 w 6"/>
                <a:gd name="T9" fmla="*/ 0 h 22"/>
                <a:gd name="T10" fmla="*/ 0 w 6"/>
                <a:gd name="T11" fmla="*/ 3 h 22"/>
                <a:gd name="T12" fmla="*/ 0 w 6"/>
                <a:gd name="T13" fmla="*/ 3 h 22"/>
                <a:gd name="T14" fmla="*/ 0 w 6"/>
                <a:gd name="T15" fmla="*/ 19 h 22"/>
                <a:gd name="T16" fmla="*/ 3 w 6"/>
                <a:gd name="T17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22">
                  <a:moveTo>
                    <a:pt x="3" y="22"/>
                  </a:moveTo>
                  <a:cubicBezTo>
                    <a:pt x="5" y="22"/>
                    <a:pt x="6" y="20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4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0"/>
                    <a:pt x="2" y="22"/>
                    <a:pt x="3" y="22"/>
                  </a:cubicBezTo>
                  <a:close/>
                </a:path>
              </a:pathLst>
            </a:custGeom>
            <a:solidFill>
              <a:srgbClr val="F0F4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9114" name="Freeform 209">
              <a:extLst>
                <a:ext uri="{FF2B5EF4-FFF2-40B4-BE49-F238E27FC236}">
                  <a16:creationId xmlns:a16="http://schemas.microsoft.com/office/drawing/2014/main" id="{5ACEF25E-8BC8-4444-9362-E5C5CC320D39}"/>
                </a:ext>
              </a:extLst>
            </p:cNvPr>
            <p:cNvSpPr>
              <a:spLocks/>
            </p:cNvSpPr>
            <p:nvPr/>
          </p:nvSpPr>
          <p:spPr bwMode="auto">
            <a:xfrm>
              <a:off x="695818" y="5706607"/>
              <a:ext cx="52434" cy="190076"/>
            </a:xfrm>
            <a:custGeom>
              <a:avLst/>
              <a:gdLst>
                <a:gd name="T0" fmla="*/ 3 w 6"/>
                <a:gd name="T1" fmla="*/ 21 h 21"/>
                <a:gd name="T2" fmla="*/ 6 w 6"/>
                <a:gd name="T3" fmla="*/ 19 h 21"/>
                <a:gd name="T4" fmla="*/ 6 w 6"/>
                <a:gd name="T5" fmla="*/ 19 h 21"/>
                <a:gd name="T6" fmla="*/ 6 w 6"/>
                <a:gd name="T7" fmla="*/ 3 h 21"/>
                <a:gd name="T8" fmla="*/ 3 w 6"/>
                <a:gd name="T9" fmla="*/ 0 h 21"/>
                <a:gd name="T10" fmla="*/ 0 w 6"/>
                <a:gd name="T11" fmla="*/ 3 h 21"/>
                <a:gd name="T12" fmla="*/ 0 w 6"/>
                <a:gd name="T13" fmla="*/ 3 h 21"/>
                <a:gd name="T14" fmla="*/ 0 w 6"/>
                <a:gd name="T15" fmla="*/ 19 h 21"/>
                <a:gd name="T16" fmla="*/ 3 w 6"/>
                <a:gd name="T1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21">
                  <a:moveTo>
                    <a:pt x="3" y="21"/>
                  </a:moveTo>
                  <a:cubicBezTo>
                    <a:pt x="5" y="21"/>
                    <a:pt x="6" y="20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1"/>
                    <a:pt x="5" y="0"/>
                    <a:pt x="3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0"/>
                    <a:pt x="2" y="21"/>
                    <a:pt x="3" y="21"/>
                  </a:cubicBezTo>
                  <a:close/>
                </a:path>
              </a:pathLst>
            </a:custGeom>
            <a:solidFill>
              <a:srgbClr val="F0F4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9115" name="Freeform 210">
              <a:extLst>
                <a:ext uri="{FF2B5EF4-FFF2-40B4-BE49-F238E27FC236}">
                  <a16:creationId xmlns:a16="http://schemas.microsoft.com/office/drawing/2014/main" id="{E02D1142-2EDF-48EA-8419-59AF31087813}"/>
                </a:ext>
              </a:extLst>
            </p:cNvPr>
            <p:cNvSpPr>
              <a:spLocks/>
            </p:cNvSpPr>
            <p:nvPr/>
          </p:nvSpPr>
          <p:spPr bwMode="auto">
            <a:xfrm>
              <a:off x="695818" y="5994994"/>
              <a:ext cx="65543" cy="183519"/>
            </a:xfrm>
            <a:custGeom>
              <a:avLst/>
              <a:gdLst>
                <a:gd name="T0" fmla="*/ 4 w 7"/>
                <a:gd name="T1" fmla="*/ 21 h 21"/>
                <a:gd name="T2" fmla="*/ 7 w 7"/>
                <a:gd name="T3" fmla="*/ 18 h 21"/>
                <a:gd name="T4" fmla="*/ 7 w 7"/>
                <a:gd name="T5" fmla="*/ 18 h 21"/>
                <a:gd name="T6" fmla="*/ 6 w 7"/>
                <a:gd name="T7" fmla="*/ 2 h 21"/>
                <a:gd name="T8" fmla="*/ 3 w 7"/>
                <a:gd name="T9" fmla="*/ 0 h 21"/>
                <a:gd name="T10" fmla="*/ 0 w 7"/>
                <a:gd name="T11" fmla="*/ 2 h 21"/>
                <a:gd name="T12" fmla="*/ 0 w 7"/>
                <a:gd name="T13" fmla="*/ 2 h 21"/>
                <a:gd name="T14" fmla="*/ 1 w 7"/>
                <a:gd name="T15" fmla="*/ 18 h 21"/>
                <a:gd name="T16" fmla="*/ 4 w 7"/>
                <a:gd name="T1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21">
                  <a:moveTo>
                    <a:pt x="4" y="21"/>
                  </a:moveTo>
                  <a:cubicBezTo>
                    <a:pt x="5" y="21"/>
                    <a:pt x="7" y="20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5" y="0"/>
                    <a:pt x="3" y="0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20"/>
                    <a:pt x="2" y="21"/>
                    <a:pt x="4" y="21"/>
                  </a:cubicBezTo>
                  <a:close/>
                </a:path>
              </a:pathLst>
            </a:custGeom>
            <a:solidFill>
              <a:srgbClr val="F0F4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6B88B0E3-9978-47D1-B3D1-D822D10AFABE}"/>
              </a:ext>
            </a:extLst>
          </p:cNvPr>
          <p:cNvGrpSpPr/>
          <p:nvPr/>
        </p:nvGrpSpPr>
        <p:grpSpPr>
          <a:xfrm>
            <a:off x="1035573" y="6412308"/>
            <a:ext cx="10637573" cy="91760"/>
            <a:chOff x="794134" y="5103614"/>
            <a:chExt cx="10637573" cy="91760"/>
          </a:xfrm>
        </p:grpSpPr>
        <p:sp>
          <p:nvSpPr>
            <p:cNvPr id="9117" name="Freeform 212">
              <a:extLst>
                <a:ext uri="{FF2B5EF4-FFF2-40B4-BE49-F238E27FC236}">
                  <a16:creationId xmlns:a16="http://schemas.microsoft.com/office/drawing/2014/main" id="{90D1D86F-7CF2-4852-9CEC-9609D99E645E}"/>
                </a:ext>
              </a:extLst>
            </p:cNvPr>
            <p:cNvSpPr>
              <a:spLocks/>
            </p:cNvSpPr>
            <p:nvPr/>
          </p:nvSpPr>
          <p:spPr bwMode="auto">
            <a:xfrm>
              <a:off x="8161127" y="5116723"/>
              <a:ext cx="196628" cy="39326"/>
            </a:xfrm>
            <a:custGeom>
              <a:avLst/>
              <a:gdLst>
                <a:gd name="T0" fmla="*/ 19 w 22"/>
                <a:gd name="T1" fmla="*/ 0 h 5"/>
                <a:gd name="T2" fmla="*/ 19 w 22"/>
                <a:gd name="T3" fmla="*/ 0 h 5"/>
                <a:gd name="T4" fmla="*/ 3 w 22"/>
                <a:gd name="T5" fmla="*/ 0 h 5"/>
                <a:gd name="T6" fmla="*/ 0 w 22"/>
                <a:gd name="T7" fmla="*/ 3 h 5"/>
                <a:gd name="T8" fmla="*/ 3 w 22"/>
                <a:gd name="T9" fmla="*/ 5 h 5"/>
                <a:gd name="T10" fmla="*/ 3 w 22"/>
                <a:gd name="T11" fmla="*/ 5 h 5"/>
                <a:gd name="T12" fmla="*/ 19 w 22"/>
                <a:gd name="T13" fmla="*/ 5 h 5"/>
                <a:gd name="T14" fmla="*/ 22 w 22"/>
                <a:gd name="T15" fmla="*/ 3 h 5"/>
                <a:gd name="T16" fmla="*/ 19 w 22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5">
                  <a:moveTo>
                    <a:pt x="19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1" y="4"/>
                    <a:pt x="2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0" y="5"/>
                    <a:pt x="22" y="4"/>
                    <a:pt x="22" y="3"/>
                  </a:cubicBezTo>
                  <a:cubicBezTo>
                    <a:pt x="22" y="1"/>
                    <a:pt x="20" y="0"/>
                    <a:pt x="19" y="0"/>
                  </a:cubicBezTo>
                  <a:close/>
                </a:path>
              </a:pathLst>
            </a:custGeom>
            <a:solidFill>
              <a:srgbClr val="F0F4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9118" name="Freeform 213">
              <a:extLst>
                <a:ext uri="{FF2B5EF4-FFF2-40B4-BE49-F238E27FC236}">
                  <a16:creationId xmlns:a16="http://schemas.microsoft.com/office/drawing/2014/main" id="{6AA9B6F5-D626-49C2-A2D8-760EA1E9C1FC}"/>
                </a:ext>
              </a:extLst>
            </p:cNvPr>
            <p:cNvSpPr>
              <a:spLocks/>
            </p:cNvSpPr>
            <p:nvPr/>
          </p:nvSpPr>
          <p:spPr bwMode="auto">
            <a:xfrm>
              <a:off x="7885848" y="5116723"/>
              <a:ext cx="183519" cy="39326"/>
            </a:xfrm>
            <a:custGeom>
              <a:avLst/>
              <a:gdLst>
                <a:gd name="T0" fmla="*/ 18 w 21"/>
                <a:gd name="T1" fmla="*/ 0 h 5"/>
                <a:gd name="T2" fmla="*/ 18 w 21"/>
                <a:gd name="T3" fmla="*/ 0 h 5"/>
                <a:gd name="T4" fmla="*/ 3 w 21"/>
                <a:gd name="T5" fmla="*/ 0 h 5"/>
                <a:gd name="T6" fmla="*/ 0 w 21"/>
                <a:gd name="T7" fmla="*/ 3 h 5"/>
                <a:gd name="T8" fmla="*/ 3 w 21"/>
                <a:gd name="T9" fmla="*/ 5 h 5"/>
                <a:gd name="T10" fmla="*/ 3 w 21"/>
                <a:gd name="T11" fmla="*/ 5 h 5"/>
                <a:gd name="T12" fmla="*/ 18 w 21"/>
                <a:gd name="T13" fmla="*/ 5 h 5"/>
                <a:gd name="T14" fmla="*/ 21 w 21"/>
                <a:gd name="T15" fmla="*/ 3 h 5"/>
                <a:gd name="T16" fmla="*/ 18 w 21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5"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20" y="5"/>
                    <a:pt x="21" y="4"/>
                    <a:pt x="21" y="3"/>
                  </a:cubicBezTo>
                  <a:cubicBezTo>
                    <a:pt x="21" y="1"/>
                    <a:pt x="20" y="0"/>
                    <a:pt x="18" y="0"/>
                  </a:cubicBezTo>
                  <a:close/>
                </a:path>
              </a:pathLst>
            </a:custGeom>
            <a:solidFill>
              <a:srgbClr val="F0F4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9119" name="Freeform 214">
              <a:extLst>
                <a:ext uri="{FF2B5EF4-FFF2-40B4-BE49-F238E27FC236}">
                  <a16:creationId xmlns:a16="http://schemas.microsoft.com/office/drawing/2014/main" id="{441E7475-45CD-45F1-943A-78DB681062EF}"/>
                </a:ext>
              </a:extLst>
            </p:cNvPr>
            <p:cNvSpPr>
              <a:spLocks/>
            </p:cNvSpPr>
            <p:nvPr/>
          </p:nvSpPr>
          <p:spPr bwMode="auto">
            <a:xfrm>
              <a:off x="8731346" y="5116723"/>
              <a:ext cx="183519" cy="39326"/>
            </a:xfrm>
            <a:custGeom>
              <a:avLst/>
              <a:gdLst>
                <a:gd name="T0" fmla="*/ 18 w 21"/>
                <a:gd name="T1" fmla="*/ 0 h 5"/>
                <a:gd name="T2" fmla="*/ 18 w 21"/>
                <a:gd name="T3" fmla="*/ 0 h 5"/>
                <a:gd name="T4" fmla="*/ 2 w 21"/>
                <a:gd name="T5" fmla="*/ 0 h 5"/>
                <a:gd name="T6" fmla="*/ 0 w 21"/>
                <a:gd name="T7" fmla="*/ 3 h 5"/>
                <a:gd name="T8" fmla="*/ 2 w 21"/>
                <a:gd name="T9" fmla="*/ 5 h 5"/>
                <a:gd name="T10" fmla="*/ 2 w 21"/>
                <a:gd name="T11" fmla="*/ 5 h 5"/>
                <a:gd name="T12" fmla="*/ 18 w 21"/>
                <a:gd name="T13" fmla="*/ 5 h 5"/>
                <a:gd name="T14" fmla="*/ 21 w 21"/>
                <a:gd name="T15" fmla="*/ 3 h 5"/>
                <a:gd name="T16" fmla="*/ 18 w 21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5"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9" y="5"/>
                    <a:pt x="21" y="4"/>
                    <a:pt x="21" y="3"/>
                  </a:cubicBezTo>
                  <a:cubicBezTo>
                    <a:pt x="21" y="1"/>
                    <a:pt x="19" y="0"/>
                    <a:pt x="18" y="0"/>
                  </a:cubicBezTo>
                  <a:close/>
                </a:path>
              </a:pathLst>
            </a:custGeom>
            <a:solidFill>
              <a:srgbClr val="F0F4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9120" name="Freeform 215">
              <a:extLst>
                <a:ext uri="{FF2B5EF4-FFF2-40B4-BE49-F238E27FC236}">
                  <a16:creationId xmlns:a16="http://schemas.microsoft.com/office/drawing/2014/main" id="{1DEB1198-5EAF-4158-8E68-3388A8D362A4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2958" y="5116723"/>
              <a:ext cx="190076" cy="39326"/>
            </a:xfrm>
            <a:custGeom>
              <a:avLst/>
              <a:gdLst>
                <a:gd name="T0" fmla="*/ 18 w 21"/>
                <a:gd name="T1" fmla="*/ 0 h 5"/>
                <a:gd name="T2" fmla="*/ 18 w 21"/>
                <a:gd name="T3" fmla="*/ 0 h 5"/>
                <a:gd name="T4" fmla="*/ 3 w 21"/>
                <a:gd name="T5" fmla="*/ 0 h 5"/>
                <a:gd name="T6" fmla="*/ 0 w 21"/>
                <a:gd name="T7" fmla="*/ 3 h 5"/>
                <a:gd name="T8" fmla="*/ 3 w 21"/>
                <a:gd name="T9" fmla="*/ 5 h 5"/>
                <a:gd name="T10" fmla="*/ 3 w 21"/>
                <a:gd name="T11" fmla="*/ 5 h 5"/>
                <a:gd name="T12" fmla="*/ 18 w 21"/>
                <a:gd name="T13" fmla="*/ 5 h 5"/>
                <a:gd name="T14" fmla="*/ 21 w 21"/>
                <a:gd name="T15" fmla="*/ 3 h 5"/>
                <a:gd name="T16" fmla="*/ 18 w 21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5"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20" y="5"/>
                    <a:pt x="21" y="4"/>
                    <a:pt x="21" y="3"/>
                  </a:cubicBezTo>
                  <a:cubicBezTo>
                    <a:pt x="21" y="1"/>
                    <a:pt x="20" y="0"/>
                    <a:pt x="18" y="0"/>
                  </a:cubicBezTo>
                  <a:close/>
                </a:path>
              </a:pathLst>
            </a:custGeom>
            <a:solidFill>
              <a:srgbClr val="F0F4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9121" name="Freeform 216">
              <a:extLst>
                <a:ext uri="{FF2B5EF4-FFF2-40B4-BE49-F238E27FC236}">
                  <a16:creationId xmlns:a16="http://schemas.microsoft.com/office/drawing/2014/main" id="{40F47DF7-E90D-405F-82D5-9A0C5B51005F}"/>
                </a:ext>
              </a:extLst>
            </p:cNvPr>
            <p:cNvSpPr>
              <a:spLocks/>
            </p:cNvSpPr>
            <p:nvPr/>
          </p:nvSpPr>
          <p:spPr bwMode="auto">
            <a:xfrm>
              <a:off x="7597460" y="5123279"/>
              <a:ext cx="196628" cy="52434"/>
            </a:xfrm>
            <a:custGeom>
              <a:avLst/>
              <a:gdLst>
                <a:gd name="T0" fmla="*/ 19 w 22"/>
                <a:gd name="T1" fmla="*/ 0 h 6"/>
                <a:gd name="T2" fmla="*/ 19 w 22"/>
                <a:gd name="T3" fmla="*/ 0 h 6"/>
                <a:gd name="T4" fmla="*/ 3 w 22"/>
                <a:gd name="T5" fmla="*/ 0 h 6"/>
                <a:gd name="T6" fmla="*/ 0 w 22"/>
                <a:gd name="T7" fmla="*/ 3 h 6"/>
                <a:gd name="T8" fmla="*/ 3 w 22"/>
                <a:gd name="T9" fmla="*/ 6 h 6"/>
                <a:gd name="T10" fmla="*/ 3 w 22"/>
                <a:gd name="T11" fmla="*/ 6 h 6"/>
                <a:gd name="T12" fmla="*/ 19 w 22"/>
                <a:gd name="T13" fmla="*/ 5 h 6"/>
                <a:gd name="T14" fmla="*/ 22 w 22"/>
                <a:gd name="T15" fmla="*/ 3 h 6"/>
                <a:gd name="T16" fmla="*/ 19 w 22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6">
                  <a:moveTo>
                    <a:pt x="19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4"/>
                    <a:pt x="2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0" y="5"/>
                    <a:pt x="22" y="4"/>
                    <a:pt x="22" y="3"/>
                  </a:cubicBezTo>
                  <a:cubicBezTo>
                    <a:pt x="22" y="1"/>
                    <a:pt x="20" y="0"/>
                    <a:pt x="19" y="0"/>
                  </a:cubicBezTo>
                  <a:close/>
                </a:path>
              </a:pathLst>
            </a:custGeom>
            <a:solidFill>
              <a:srgbClr val="F0F4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9122" name="Freeform 217">
              <a:extLst>
                <a:ext uri="{FF2B5EF4-FFF2-40B4-BE49-F238E27FC236}">
                  <a16:creationId xmlns:a16="http://schemas.microsoft.com/office/drawing/2014/main" id="{F0F9DC00-CC61-41F7-9751-371C3F898956}"/>
                </a:ext>
              </a:extLst>
            </p:cNvPr>
            <p:cNvSpPr>
              <a:spLocks/>
            </p:cNvSpPr>
            <p:nvPr/>
          </p:nvSpPr>
          <p:spPr bwMode="auto">
            <a:xfrm>
              <a:off x="6765066" y="5123279"/>
              <a:ext cx="183519" cy="52434"/>
            </a:xfrm>
            <a:custGeom>
              <a:avLst/>
              <a:gdLst>
                <a:gd name="T0" fmla="*/ 18 w 21"/>
                <a:gd name="T1" fmla="*/ 0 h 6"/>
                <a:gd name="T2" fmla="*/ 18 w 21"/>
                <a:gd name="T3" fmla="*/ 0 h 6"/>
                <a:gd name="T4" fmla="*/ 3 w 21"/>
                <a:gd name="T5" fmla="*/ 0 h 6"/>
                <a:gd name="T6" fmla="*/ 0 w 21"/>
                <a:gd name="T7" fmla="*/ 3 h 6"/>
                <a:gd name="T8" fmla="*/ 3 w 21"/>
                <a:gd name="T9" fmla="*/ 6 h 6"/>
                <a:gd name="T10" fmla="*/ 3 w 21"/>
                <a:gd name="T11" fmla="*/ 6 h 6"/>
                <a:gd name="T12" fmla="*/ 18 w 21"/>
                <a:gd name="T13" fmla="*/ 5 h 6"/>
                <a:gd name="T14" fmla="*/ 21 w 21"/>
                <a:gd name="T15" fmla="*/ 3 h 6"/>
                <a:gd name="T16" fmla="*/ 18 w 21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6"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20" y="5"/>
                    <a:pt x="21" y="4"/>
                    <a:pt x="21" y="3"/>
                  </a:cubicBezTo>
                  <a:cubicBezTo>
                    <a:pt x="21" y="1"/>
                    <a:pt x="20" y="0"/>
                    <a:pt x="18" y="0"/>
                  </a:cubicBezTo>
                  <a:close/>
                </a:path>
              </a:pathLst>
            </a:custGeom>
            <a:solidFill>
              <a:srgbClr val="F0F4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9123" name="Freeform 218">
              <a:extLst>
                <a:ext uri="{FF2B5EF4-FFF2-40B4-BE49-F238E27FC236}">
                  <a16:creationId xmlns:a16="http://schemas.microsoft.com/office/drawing/2014/main" id="{806C26B7-EEE9-41D6-B807-5E77CBC734D9}"/>
                </a:ext>
              </a:extLst>
            </p:cNvPr>
            <p:cNvSpPr>
              <a:spLocks/>
            </p:cNvSpPr>
            <p:nvPr/>
          </p:nvSpPr>
          <p:spPr bwMode="auto">
            <a:xfrm>
              <a:off x="7322181" y="5123279"/>
              <a:ext cx="190076" cy="52434"/>
            </a:xfrm>
            <a:custGeom>
              <a:avLst/>
              <a:gdLst>
                <a:gd name="T0" fmla="*/ 18 w 21"/>
                <a:gd name="T1" fmla="*/ 0 h 6"/>
                <a:gd name="T2" fmla="*/ 18 w 21"/>
                <a:gd name="T3" fmla="*/ 0 h 6"/>
                <a:gd name="T4" fmla="*/ 3 w 21"/>
                <a:gd name="T5" fmla="*/ 0 h 6"/>
                <a:gd name="T6" fmla="*/ 0 w 21"/>
                <a:gd name="T7" fmla="*/ 3 h 6"/>
                <a:gd name="T8" fmla="*/ 3 w 21"/>
                <a:gd name="T9" fmla="*/ 6 h 6"/>
                <a:gd name="T10" fmla="*/ 3 w 21"/>
                <a:gd name="T11" fmla="*/ 6 h 6"/>
                <a:gd name="T12" fmla="*/ 18 w 21"/>
                <a:gd name="T13" fmla="*/ 5 h 6"/>
                <a:gd name="T14" fmla="*/ 21 w 21"/>
                <a:gd name="T15" fmla="*/ 3 h 6"/>
                <a:gd name="T16" fmla="*/ 18 w 21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6"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20" y="5"/>
                    <a:pt x="21" y="4"/>
                    <a:pt x="21" y="3"/>
                  </a:cubicBezTo>
                  <a:cubicBezTo>
                    <a:pt x="21" y="1"/>
                    <a:pt x="20" y="0"/>
                    <a:pt x="18" y="0"/>
                  </a:cubicBezTo>
                  <a:close/>
                </a:path>
              </a:pathLst>
            </a:custGeom>
            <a:solidFill>
              <a:srgbClr val="F0F4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9124" name="Freeform 219">
              <a:extLst>
                <a:ext uri="{FF2B5EF4-FFF2-40B4-BE49-F238E27FC236}">
                  <a16:creationId xmlns:a16="http://schemas.microsoft.com/office/drawing/2014/main" id="{89EB8070-8841-4597-A145-49C28F896642}"/>
                </a:ext>
              </a:extLst>
            </p:cNvPr>
            <p:cNvSpPr>
              <a:spLocks/>
            </p:cNvSpPr>
            <p:nvPr/>
          </p:nvSpPr>
          <p:spPr bwMode="auto">
            <a:xfrm>
              <a:off x="7040345" y="5123279"/>
              <a:ext cx="196628" cy="52434"/>
            </a:xfrm>
            <a:custGeom>
              <a:avLst/>
              <a:gdLst>
                <a:gd name="T0" fmla="*/ 19 w 22"/>
                <a:gd name="T1" fmla="*/ 0 h 6"/>
                <a:gd name="T2" fmla="*/ 19 w 22"/>
                <a:gd name="T3" fmla="*/ 0 h 6"/>
                <a:gd name="T4" fmla="*/ 3 w 22"/>
                <a:gd name="T5" fmla="*/ 0 h 6"/>
                <a:gd name="T6" fmla="*/ 0 w 22"/>
                <a:gd name="T7" fmla="*/ 3 h 6"/>
                <a:gd name="T8" fmla="*/ 3 w 22"/>
                <a:gd name="T9" fmla="*/ 6 h 6"/>
                <a:gd name="T10" fmla="*/ 3 w 22"/>
                <a:gd name="T11" fmla="*/ 6 h 6"/>
                <a:gd name="T12" fmla="*/ 19 w 22"/>
                <a:gd name="T13" fmla="*/ 5 h 6"/>
                <a:gd name="T14" fmla="*/ 22 w 22"/>
                <a:gd name="T15" fmla="*/ 3 h 6"/>
                <a:gd name="T16" fmla="*/ 19 w 22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6">
                  <a:moveTo>
                    <a:pt x="19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4"/>
                    <a:pt x="2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0" y="5"/>
                    <a:pt x="22" y="4"/>
                    <a:pt x="22" y="3"/>
                  </a:cubicBezTo>
                  <a:cubicBezTo>
                    <a:pt x="22" y="1"/>
                    <a:pt x="20" y="0"/>
                    <a:pt x="19" y="0"/>
                  </a:cubicBezTo>
                  <a:close/>
                </a:path>
              </a:pathLst>
            </a:custGeom>
            <a:solidFill>
              <a:srgbClr val="F0F4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9125" name="Freeform 220">
              <a:extLst>
                <a:ext uri="{FF2B5EF4-FFF2-40B4-BE49-F238E27FC236}">
                  <a16:creationId xmlns:a16="http://schemas.microsoft.com/office/drawing/2014/main" id="{752B513A-B340-4489-AF44-4A68B4460437}"/>
                </a:ext>
              </a:extLst>
            </p:cNvPr>
            <p:cNvSpPr>
              <a:spLocks/>
            </p:cNvSpPr>
            <p:nvPr/>
          </p:nvSpPr>
          <p:spPr bwMode="auto">
            <a:xfrm>
              <a:off x="6483235" y="5123279"/>
              <a:ext cx="190076" cy="52434"/>
            </a:xfrm>
            <a:custGeom>
              <a:avLst/>
              <a:gdLst>
                <a:gd name="T0" fmla="*/ 19 w 22"/>
                <a:gd name="T1" fmla="*/ 0 h 6"/>
                <a:gd name="T2" fmla="*/ 19 w 22"/>
                <a:gd name="T3" fmla="*/ 0 h 6"/>
                <a:gd name="T4" fmla="*/ 3 w 22"/>
                <a:gd name="T5" fmla="*/ 0 h 6"/>
                <a:gd name="T6" fmla="*/ 0 w 22"/>
                <a:gd name="T7" fmla="*/ 3 h 6"/>
                <a:gd name="T8" fmla="*/ 3 w 22"/>
                <a:gd name="T9" fmla="*/ 6 h 6"/>
                <a:gd name="T10" fmla="*/ 3 w 22"/>
                <a:gd name="T11" fmla="*/ 6 h 6"/>
                <a:gd name="T12" fmla="*/ 19 w 22"/>
                <a:gd name="T13" fmla="*/ 5 h 6"/>
                <a:gd name="T14" fmla="*/ 22 w 22"/>
                <a:gd name="T15" fmla="*/ 3 h 6"/>
                <a:gd name="T16" fmla="*/ 19 w 22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6">
                  <a:moveTo>
                    <a:pt x="19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4"/>
                    <a:pt x="2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0" y="5"/>
                    <a:pt x="22" y="4"/>
                    <a:pt x="22" y="3"/>
                  </a:cubicBezTo>
                  <a:cubicBezTo>
                    <a:pt x="22" y="1"/>
                    <a:pt x="20" y="0"/>
                    <a:pt x="19" y="0"/>
                  </a:cubicBezTo>
                  <a:close/>
                </a:path>
              </a:pathLst>
            </a:custGeom>
            <a:solidFill>
              <a:srgbClr val="F0F4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9126" name="Freeform 221">
              <a:extLst>
                <a:ext uri="{FF2B5EF4-FFF2-40B4-BE49-F238E27FC236}">
                  <a16:creationId xmlns:a16="http://schemas.microsoft.com/office/drawing/2014/main" id="{6BCF3011-CCFD-4869-ACFD-E42C339BA03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84516" y="5116723"/>
              <a:ext cx="183519" cy="39326"/>
            </a:xfrm>
            <a:custGeom>
              <a:avLst/>
              <a:gdLst>
                <a:gd name="T0" fmla="*/ 18 w 21"/>
                <a:gd name="T1" fmla="*/ 0 h 5"/>
                <a:gd name="T2" fmla="*/ 18 w 21"/>
                <a:gd name="T3" fmla="*/ 0 h 5"/>
                <a:gd name="T4" fmla="*/ 3 w 21"/>
                <a:gd name="T5" fmla="*/ 0 h 5"/>
                <a:gd name="T6" fmla="*/ 0 w 21"/>
                <a:gd name="T7" fmla="*/ 2 h 5"/>
                <a:gd name="T8" fmla="*/ 3 w 21"/>
                <a:gd name="T9" fmla="*/ 5 h 5"/>
                <a:gd name="T10" fmla="*/ 3 w 21"/>
                <a:gd name="T11" fmla="*/ 5 h 5"/>
                <a:gd name="T12" fmla="*/ 18 w 21"/>
                <a:gd name="T13" fmla="*/ 5 h 5"/>
                <a:gd name="T14" fmla="*/ 21 w 21"/>
                <a:gd name="T15" fmla="*/ 2 h 5"/>
                <a:gd name="T16" fmla="*/ 18 w 21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5"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20" y="5"/>
                    <a:pt x="21" y="4"/>
                    <a:pt x="21" y="2"/>
                  </a:cubicBezTo>
                  <a:cubicBezTo>
                    <a:pt x="21" y="1"/>
                    <a:pt x="20" y="0"/>
                    <a:pt x="18" y="0"/>
                  </a:cubicBezTo>
                  <a:close/>
                </a:path>
              </a:pathLst>
            </a:custGeom>
            <a:solidFill>
              <a:srgbClr val="F0F4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9127" name="Freeform 222">
              <a:extLst>
                <a:ext uri="{FF2B5EF4-FFF2-40B4-BE49-F238E27FC236}">
                  <a16:creationId xmlns:a16="http://schemas.microsoft.com/office/drawing/2014/main" id="{4E8D9707-416E-4CED-8547-7C138182408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66352" y="5103614"/>
              <a:ext cx="190076" cy="52434"/>
            </a:xfrm>
            <a:custGeom>
              <a:avLst/>
              <a:gdLst>
                <a:gd name="T0" fmla="*/ 18 w 21"/>
                <a:gd name="T1" fmla="*/ 0 h 6"/>
                <a:gd name="T2" fmla="*/ 18 w 21"/>
                <a:gd name="T3" fmla="*/ 0 h 6"/>
                <a:gd name="T4" fmla="*/ 2 w 21"/>
                <a:gd name="T5" fmla="*/ 0 h 6"/>
                <a:gd name="T6" fmla="*/ 0 w 21"/>
                <a:gd name="T7" fmla="*/ 3 h 6"/>
                <a:gd name="T8" fmla="*/ 2 w 21"/>
                <a:gd name="T9" fmla="*/ 6 h 6"/>
                <a:gd name="T10" fmla="*/ 2 w 21"/>
                <a:gd name="T11" fmla="*/ 6 h 6"/>
                <a:gd name="T12" fmla="*/ 18 w 21"/>
                <a:gd name="T13" fmla="*/ 6 h 6"/>
                <a:gd name="T14" fmla="*/ 21 w 21"/>
                <a:gd name="T15" fmla="*/ 3 h 6"/>
                <a:gd name="T16" fmla="*/ 18 w 21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6"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9" y="6"/>
                    <a:pt x="21" y="4"/>
                    <a:pt x="21" y="3"/>
                  </a:cubicBezTo>
                  <a:cubicBezTo>
                    <a:pt x="21" y="1"/>
                    <a:pt x="19" y="0"/>
                    <a:pt x="18" y="0"/>
                  </a:cubicBezTo>
                  <a:close/>
                </a:path>
              </a:pathLst>
            </a:custGeom>
            <a:solidFill>
              <a:srgbClr val="F0F4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9128" name="Freeform 223">
              <a:extLst>
                <a:ext uri="{FF2B5EF4-FFF2-40B4-BE49-F238E27FC236}">
                  <a16:creationId xmlns:a16="http://schemas.microsoft.com/office/drawing/2014/main" id="{C599CA92-AF95-44E2-9433-D09777CE2F7D}"/>
                </a:ext>
              </a:extLst>
            </p:cNvPr>
            <p:cNvSpPr>
              <a:spLocks/>
            </p:cNvSpPr>
            <p:nvPr/>
          </p:nvSpPr>
          <p:spPr bwMode="auto">
            <a:xfrm>
              <a:off x="9006625" y="5116723"/>
              <a:ext cx="183519" cy="39326"/>
            </a:xfrm>
            <a:custGeom>
              <a:avLst/>
              <a:gdLst>
                <a:gd name="T0" fmla="*/ 18 w 21"/>
                <a:gd name="T1" fmla="*/ 0 h 5"/>
                <a:gd name="T2" fmla="*/ 18 w 21"/>
                <a:gd name="T3" fmla="*/ 0 h 5"/>
                <a:gd name="T4" fmla="*/ 3 w 21"/>
                <a:gd name="T5" fmla="*/ 0 h 5"/>
                <a:gd name="T6" fmla="*/ 0 w 21"/>
                <a:gd name="T7" fmla="*/ 3 h 5"/>
                <a:gd name="T8" fmla="*/ 3 w 21"/>
                <a:gd name="T9" fmla="*/ 5 h 5"/>
                <a:gd name="T10" fmla="*/ 3 w 21"/>
                <a:gd name="T11" fmla="*/ 5 h 5"/>
                <a:gd name="T12" fmla="*/ 18 w 21"/>
                <a:gd name="T13" fmla="*/ 5 h 5"/>
                <a:gd name="T14" fmla="*/ 21 w 21"/>
                <a:gd name="T15" fmla="*/ 3 h 5"/>
                <a:gd name="T16" fmla="*/ 18 w 21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5"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20" y="5"/>
                    <a:pt x="21" y="4"/>
                    <a:pt x="21" y="3"/>
                  </a:cubicBezTo>
                  <a:cubicBezTo>
                    <a:pt x="21" y="1"/>
                    <a:pt x="20" y="0"/>
                    <a:pt x="18" y="0"/>
                  </a:cubicBezTo>
                  <a:close/>
                </a:path>
              </a:pathLst>
            </a:custGeom>
            <a:solidFill>
              <a:srgbClr val="F0F4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9129" name="Freeform 224">
              <a:extLst>
                <a:ext uri="{FF2B5EF4-FFF2-40B4-BE49-F238E27FC236}">
                  <a16:creationId xmlns:a16="http://schemas.microsoft.com/office/drawing/2014/main" id="{41F6C5DB-17B3-4091-802A-2F8A3B56B22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09237" y="5116723"/>
              <a:ext cx="183519" cy="39326"/>
            </a:xfrm>
            <a:custGeom>
              <a:avLst/>
              <a:gdLst>
                <a:gd name="T0" fmla="*/ 18 w 21"/>
                <a:gd name="T1" fmla="*/ 0 h 5"/>
                <a:gd name="T2" fmla="*/ 18 w 21"/>
                <a:gd name="T3" fmla="*/ 0 h 5"/>
                <a:gd name="T4" fmla="*/ 2 w 21"/>
                <a:gd name="T5" fmla="*/ 0 h 5"/>
                <a:gd name="T6" fmla="*/ 0 w 21"/>
                <a:gd name="T7" fmla="*/ 2 h 5"/>
                <a:gd name="T8" fmla="*/ 2 w 21"/>
                <a:gd name="T9" fmla="*/ 5 h 5"/>
                <a:gd name="T10" fmla="*/ 2 w 21"/>
                <a:gd name="T11" fmla="*/ 5 h 5"/>
                <a:gd name="T12" fmla="*/ 18 w 21"/>
                <a:gd name="T13" fmla="*/ 5 h 5"/>
                <a:gd name="T14" fmla="*/ 21 w 21"/>
                <a:gd name="T15" fmla="*/ 2 h 5"/>
                <a:gd name="T16" fmla="*/ 18 w 21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5"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9" y="5"/>
                    <a:pt x="21" y="4"/>
                    <a:pt x="21" y="2"/>
                  </a:cubicBezTo>
                  <a:cubicBezTo>
                    <a:pt x="21" y="1"/>
                    <a:pt x="19" y="0"/>
                    <a:pt x="18" y="0"/>
                  </a:cubicBezTo>
                  <a:close/>
                </a:path>
              </a:pathLst>
            </a:custGeom>
            <a:solidFill>
              <a:srgbClr val="F0F4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9130" name="Freeform 225">
              <a:extLst>
                <a:ext uri="{FF2B5EF4-FFF2-40B4-BE49-F238E27FC236}">
                  <a16:creationId xmlns:a16="http://schemas.microsoft.com/office/drawing/2014/main" id="{98F384ED-F38D-4C04-BA38-9B32D2743F9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41631" y="5103614"/>
              <a:ext cx="190076" cy="45882"/>
            </a:xfrm>
            <a:custGeom>
              <a:avLst/>
              <a:gdLst>
                <a:gd name="T0" fmla="*/ 18 w 21"/>
                <a:gd name="T1" fmla="*/ 0 h 5"/>
                <a:gd name="T2" fmla="*/ 18 w 21"/>
                <a:gd name="T3" fmla="*/ 0 h 5"/>
                <a:gd name="T4" fmla="*/ 3 w 21"/>
                <a:gd name="T5" fmla="*/ 0 h 5"/>
                <a:gd name="T6" fmla="*/ 0 w 21"/>
                <a:gd name="T7" fmla="*/ 2 h 5"/>
                <a:gd name="T8" fmla="*/ 3 w 21"/>
                <a:gd name="T9" fmla="*/ 5 h 5"/>
                <a:gd name="T10" fmla="*/ 3 w 21"/>
                <a:gd name="T11" fmla="*/ 5 h 5"/>
                <a:gd name="T12" fmla="*/ 18 w 21"/>
                <a:gd name="T13" fmla="*/ 5 h 5"/>
                <a:gd name="T14" fmla="*/ 21 w 21"/>
                <a:gd name="T15" fmla="*/ 2 h 5"/>
                <a:gd name="T16" fmla="*/ 18 w 21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5"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20" y="5"/>
                    <a:pt x="21" y="4"/>
                    <a:pt x="21" y="2"/>
                  </a:cubicBezTo>
                  <a:cubicBezTo>
                    <a:pt x="21" y="1"/>
                    <a:pt x="20" y="0"/>
                    <a:pt x="18" y="0"/>
                  </a:cubicBezTo>
                  <a:close/>
                </a:path>
              </a:pathLst>
            </a:custGeom>
            <a:solidFill>
              <a:srgbClr val="F0F4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9131" name="Freeform 226">
              <a:extLst>
                <a:ext uri="{FF2B5EF4-FFF2-40B4-BE49-F238E27FC236}">
                  <a16:creationId xmlns:a16="http://schemas.microsoft.com/office/drawing/2014/main" id="{A2CA178E-10F9-4699-89A1-2D732180B196}"/>
                </a:ext>
              </a:extLst>
            </p:cNvPr>
            <p:cNvSpPr>
              <a:spLocks/>
            </p:cNvSpPr>
            <p:nvPr/>
          </p:nvSpPr>
          <p:spPr bwMode="auto">
            <a:xfrm>
              <a:off x="9563739" y="5116723"/>
              <a:ext cx="183519" cy="39326"/>
            </a:xfrm>
            <a:custGeom>
              <a:avLst/>
              <a:gdLst>
                <a:gd name="T0" fmla="*/ 18 w 21"/>
                <a:gd name="T1" fmla="*/ 0 h 5"/>
                <a:gd name="T2" fmla="*/ 18 w 21"/>
                <a:gd name="T3" fmla="*/ 0 h 5"/>
                <a:gd name="T4" fmla="*/ 3 w 21"/>
                <a:gd name="T5" fmla="*/ 0 h 5"/>
                <a:gd name="T6" fmla="*/ 0 w 21"/>
                <a:gd name="T7" fmla="*/ 3 h 5"/>
                <a:gd name="T8" fmla="*/ 3 w 21"/>
                <a:gd name="T9" fmla="*/ 5 h 5"/>
                <a:gd name="T10" fmla="*/ 3 w 21"/>
                <a:gd name="T11" fmla="*/ 5 h 5"/>
                <a:gd name="T12" fmla="*/ 18 w 21"/>
                <a:gd name="T13" fmla="*/ 5 h 5"/>
                <a:gd name="T14" fmla="*/ 21 w 21"/>
                <a:gd name="T15" fmla="*/ 2 h 5"/>
                <a:gd name="T16" fmla="*/ 18 w 21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5"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20" y="5"/>
                    <a:pt x="21" y="4"/>
                    <a:pt x="21" y="2"/>
                  </a:cubicBezTo>
                  <a:cubicBezTo>
                    <a:pt x="21" y="1"/>
                    <a:pt x="20" y="0"/>
                    <a:pt x="18" y="0"/>
                  </a:cubicBezTo>
                  <a:close/>
                </a:path>
              </a:pathLst>
            </a:custGeom>
            <a:solidFill>
              <a:srgbClr val="F0F4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9132" name="Freeform 227">
              <a:extLst>
                <a:ext uri="{FF2B5EF4-FFF2-40B4-BE49-F238E27FC236}">
                  <a16:creationId xmlns:a16="http://schemas.microsoft.com/office/drawing/2014/main" id="{DFCCC10E-2AF5-49B9-8E85-F7349504412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20849" y="5116723"/>
              <a:ext cx="190076" cy="39326"/>
            </a:xfrm>
            <a:custGeom>
              <a:avLst/>
              <a:gdLst>
                <a:gd name="T0" fmla="*/ 18 w 21"/>
                <a:gd name="T1" fmla="*/ 0 h 5"/>
                <a:gd name="T2" fmla="*/ 18 w 21"/>
                <a:gd name="T3" fmla="*/ 0 h 5"/>
                <a:gd name="T4" fmla="*/ 3 w 21"/>
                <a:gd name="T5" fmla="*/ 0 h 5"/>
                <a:gd name="T6" fmla="*/ 0 w 21"/>
                <a:gd name="T7" fmla="*/ 2 h 5"/>
                <a:gd name="T8" fmla="*/ 3 w 21"/>
                <a:gd name="T9" fmla="*/ 5 h 5"/>
                <a:gd name="T10" fmla="*/ 3 w 21"/>
                <a:gd name="T11" fmla="*/ 5 h 5"/>
                <a:gd name="T12" fmla="*/ 18 w 21"/>
                <a:gd name="T13" fmla="*/ 5 h 5"/>
                <a:gd name="T14" fmla="*/ 21 w 21"/>
                <a:gd name="T15" fmla="*/ 2 h 5"/>
                <a:gd name="T16" fmla="*/ 18 w 21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5"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20" y="5"/>
                    <a:pt x="21" y="4"/>
                    <a:pt x="21" y="2"/>
                  </a:cubicBezTo>
                  <a:cubicBezTo>
                    <a:pt x="21" y="1"/>
                    <a:pt x="20" y="0"/>
                    <a:pt x="18" y="0"/>
                  </a:cubicBezTo>
                  <a:close/>
                </a:path>
              </a:pathLst>
            </a:custGeom>
            <a:solidFill>
              <a:srgbClr val="F0F4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9133" name="Freeform 228">
              <a:extLst>
                <a:ext uri="{FF2B5EF4-FFF2-40B4-BE49-F238E27FC236}">
                  <a16:creationId xmlns:a16="http://schemas.microsoft.com/office/drawing/2014/main" id="{6544D0B7-48DE-4287-9088-FA3C93FFF5D1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8460" y="5116723"/>
              <a:ext cx="183519" cy="39326"/>
            </a:xfrm>
            <a:custGeom>
              <a:avLst/>
              <a:gdLst>
                <a:gd name="T0" fmla="*/ 18 w 21"/>
                <a:gd name="T1" fmla="*/ 0 h 5"/>
                <a:gd name="T2" fmla="*/ 18 w 21"/>
                <a:gd name="T3" fmla="*/ 0 h 5"/>
                <a:gd name="T4" fmla="*/ 2 w 21"/>
                <a:gd name="T5" fmla="*/ 0 h 5"/>
                <a:gd name="T6" fmla="*/ 0 w 21"/>
                <a:gd name="T7" fmla="*/ 3 h 5"/>
                <a:gd name="T8" fmla="*/ 2 w 21"/>
                <a:gd name="T9" fmla="*/ 5 h 5"/>
                <a:gd name="T10" fmla="*/ 2 w 21"/>
                <a:gd name="T11" fmla="*/ 5 h 5"/>
                <a:gd name="T12" fmla="*/ 18 w 21"/>
                <a:gd name="T13" fmla="*/ 5 h 5"/>
                <a:gd name="T14" fmla="*/ 21 w 21"/>
                <a:gd name="T15" fmla="*/ 3 h 5"/>
                <a:gd name="T16" fmla="*/ 18 w 21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5"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9" y="5"/>
                    <a:pt x="21" y="4"/>
                    <a:pt x="21" y="3"/>
                  </a:cubicBezTo>
                  <a:cubicBezTo>
                    <a:pt x="21" y="1"/>
                    <a:pt x="19" y="0"/>
                    <a:pt x="18" y="0"/>
                  </a:cubicBezTo>
                  <a:close/>
                </a:path>
              </a:pathLst>
            </a:custGeom>
            <a:solidFill>
              <a:srgbClr val="F0F4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9134" name="Freeform 229">
              <a:extLst>
                <a:ext uri="{FF2B5EF4-FFF2-40B4-BE49-F238E27FC236}">
                  <a16:creationId xmlns:a16="http://schemas.microsoft.com/office/drawing/2014/main" id="{1D25A6BB-BB5F-4865-862B-4982236224BD}"/>
                </a:ext>
              </a:extLst>
            </p:cNvPr>
            <p:cNvSpPr>
              <a:spLocks/>
            </p:cNvSpPr>
            <p:nvPr/>
          </p:nvSpPr>
          <p:spPr bwMode="auto">
            <a:xfrm>
              <a:off x="9845570" y="5116723"/>
              <a:ext cx="190076" cy="39326"/>
            </a:xfrm>
            <a:custGeom>
              <a:avLst/>
              <a:gdLst>
                <a:gd name="T0" fmla="*/ 18 w 21"/>
                <a:gd name="T1" fmla="*/ 0 h 5"/>
                <a:gd name="T2" fmla="*/ 18 w 21"/>
                <a:gd name="T3" fmla="*/ 0 h 5"/>
                <a:gd name="T4" fmla="*/ 2 w 21"/>
                <a:gd name="T5" fmla="*/ 0 h 5"/>
                <a:gd name="T6" fmla="*/ 0 w 21"/>
                <a:gd name="T7" fmla="*/ 2 h 5"/>
                <a:gd name="T8" fmla="*/ 2 w 21"/>
                <a:gd name="T9" fmla="*/ 5 h 5"/>
                <a:gd name="T10" fmla="*/ 2 w 21"/>
                <a:gd name="T11" fmla="*/ 5 h 5"/>
                <a:gd name="T12" fmla="*/ 18 w 21"/>
                <a:gd name="T13" fmla="*/ 5 h 5"/>
                <a:gd name="T14" fmla="*/ 21 w 21"/>
                <a:gd name="T15" fmla="*/ 2 h 5"/>
                <a:gd name="T16" fmla="*/ 18 w 21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5"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9" y="5"/>
                    <a:pt x="21" y="4"/>
                    <a:pt x="21" y="2"/>
                  </a:cubicBezTo>
                  <a:cubicBezTo>
                    <a:pt x="21" y="1"/>
                    <a:pt x="19" y="0"/>
                    <a:pt x="18" y="0"/>
                  </a:cubicBezTo>
                  <a:close/>
                </a:path>
              </a:pathLst>
            </a:custGeom>
            <a:solidFill>
              <a:srgbClr val="F0F4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9135" name="Freeform 230">
              <a:extLst>
                <a:ext uri="{FF2B5EF4-FFF2-40B4-BE49-F238E27FC236}">
                  <a16:creationId xmlns:a16="http://schemas.microsoft.com/office/drawing/2014/main" id="{44DE8616-C936-439C-B140-7CB4B9AB915C}"/>
                </a:ext>
              </a:extLst>
            </p:cNvPr>
            <p:cNvSpPr>
              <a:spLocks/>
            </p:cNvSpPr>
            <p:nvPr/>
          </p:nvSpPr>
          <p:spPr bwMode="auto">
            <a:xfrm>
              <a:off x="794134" y="5142940"/>
              <a:ext cx="196628" cy="52434"/>
            </a:xfrm>
            <a:custGeom>
              <a:avLst/>
              <a:gdLst>
                <a:gd name="T0" fmla="*/ 22 w 22"/>
                <a:gd name="T1" fmla="*/ 3 h 6"/>
                <a:gd name="T2" fmla="*/ 19 w 22"/>
                <a:gd name="T3" fmla="*/ 0 h 6"/>
                <a:gd name="T4" fmla="*/ 19 w 22"/>
                <a:gd name="T5" fmla="*/ 0 h 6"/>
                <a:gd name="T6" fmla="*/ 3 w 22"/>
                <a:gd name="T7" fmla="*/ 0 h 6"/>
                <a:gd name="T8" fmla="*/ 0 w 22"/>
                <a:gd name="T9" fmla="*/ 3 h 6"/>
                <a:gd name="T10" fmla="*/ 3 w 22"/>
                <a:gd name="T11" fmla="*/ 6 h 6"/>
                <a:gd name="T12" fmla="*/ 3 w 22"/>
                <a:gd name="T13" fmla="*/ 6 h 6"/>
                <a:gd name="T14" fmla="*/ 19 w 22"/>
                <a:gd name="T15" fmla="*/ 5 h 6"/>
                <a:gd name="T16" fmla="*/ 22 w 22"/>
                <a:gd name="T1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6">
                  <a:moveTo>
                    <a:pt x="22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4"/>
                    <a:pt x="2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0" y="5"/>
                    <a:pt x="22" y="4"/>
                    <a:pt x="22" y="3"/>
                  </a:cubicBezTo>
                  <a:close/>
                </a:path>
              </a:pathLst>
            </a:custGeom>
            <a:solidFill>
              <a:srgbClr val="F0F4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9136" name="Freeform 231">
              <a:extLst>
                <a:ext uri="{FF2B5EF4-FFF2-40B4-BE49-F238E27FC236}">
                  <a16:creationId xmlns:a16="http://schemas.microsoft.com/office/drawing/2014/main" id="{A5951A31-EC0E-478B-9408-B18714D9AFA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2522" y="5129831"/>
              <a:ext cx="183519" cy="65543"/>
            </a:xfrm>
            <a:custGeom>
              <a:avLst/>
              <a:gdLst>
                <a:gd name="T0" fmla="*/ 21 w 21"/>
                <a:gd name="T1" fmla="*/ 3 h 7"/>
                <a:gd name="T2" fmla="*/ 18 w 21"/>
                <a:gd name="T3" fmla="*/ 0 h 7"/>
                <a:gd name="T4" fmla="*/ 18 w 21"/>
                <a:gd name="T5" fmla="*/ 0 h 7"/>
                <a:gd name="T6" fmla="*/ 3 w 21"/>
                <a:gd name="T7" fmla="*/ 0 h 7"/>
                <a:gd name="T8" fmla="*/ 0 w 21"/>
                <a:gd name="T9" fmla="*/ 4 h 7"/>
                <a:gd name="T10" fmla="*/ 3 w 21"/>
                <a:gd name="T11" fmla="*/ 7 h 7"/>
                <a:gd name="T12" fmla="*/ 3 w 21"/>
                <a:gd name="T13" fmla="*/ 7 h 7"/>
                <a:gd name="T14" fmla="*/ 18 w 21"/>
                <a:gd name="T15" fmla="*/ 6 h 7"/>
                <a:gd name="T16" fmla="*/ 21 w 21"/>
                <a:gd name="T17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7">
                  <a:moveTo>
                    <a:pt x="21" y="3"/>
                  </a:moveTo>
                  <a:cubicBezTo>
                    <a:pt x="21" y="1"/>
                    <a:pt x="20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5"/>
                    <a:pt x="1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20" y="6"/>
                    <a:pt x="21" y="4"/>
                    <a:pt x="21" y="3"/>
                  </a:cubicBezTo>
                  <a:close/>
                </a:path>
              </a:pathLst>
            </a:custGeom>
            <a:solidFill>
              <a:srgbClr val="F0F4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9137" name="Freeform 232">
              <a:extLst>
                <a:ext uri="{FF2B5EF4-FFF2-40B4-BE49-F238E27FC236}">
                  <a16:creationId xmlns:a16="http://schemas.microsoft.com/office/drawing/2014/main" id="{F800B1D6-B539-4512-8E6A-5E6FFD1C3EF5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1570" y="5129831"/>
              <a:ext cx="183519" cy="45882"/>
            </a:xfrm>
            <a:custGeom>
              <a:avLst/>
              <a:gdLst>
                <a:gd name="T0" fmla="*/ 18 w 21"/>
                <a:gd name="T1" fmla="*/ 0 h 5"/>
                <a:gd name="T2" fmla="*/ 18 w 21"/>
                <a:gd name="T3" fmla="*/ 0 h 5"/>
                <a:gd name="T4" fmla="*/ 2 w 21"/>
                <a:gd name="T5" fmla="*/ 0 h 5"/>
                <a:gd name="T6" fmla="*/ 0 w 21"/>
                <a:gd name="T7" fmla="*/ 3 h 5"/>
                <a:gd name="T8" fmla="*/ 2 w 21"/>
                <a:gd name="T9" fmla="*/ 5 h 5"/>
                <a:gd name="T10" fmla="*/ 2 w 21"/>
                <a:gd name="T11" fmla="*/ 5 h 5"/>
                <a:gd name="T12" fmla="*/ 18 w 21"/>
                <a:gd name="T13" fmla="*/ 5 h 5"/>
                <a:gd name="T14" fmla="*/ 21 w 21"/>
                <a:gd name="T15" fmla="*/ 3 h 5"/>
                <a:gd name="T16" fmla="*/ 18 w 21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5"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9" y="5"/>
                    <a:pt x="21" y="4"/>
                    <a:pt x="21" y="3"/>
                  </a:cubicBezTo>
                  <a:cubicBezTo>
                    <a:pt x="21" y="1"/>
                    <a:pt x="19" y="0"/>
                    <a:pt x="18" y="0"/>
                  </a:cubicBezTo>
                  <a:close/>
                </a:path>
              </a:pathLst>
            </a:custGeom>
            <a:solidFill>
              <a:srgbClr val="F0F4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9138" name="Freeform 233">
              <a:extLst>
                <a:ext uri="{FF2B5EF4-FFF2-40B4-BE49-F238E27FC236}">
                  <a16:creationId xmlns:a16="http://schemas.microsoft.com/office/drawing/2014/main" id="{3940D468-4E18-42ED-B4CF-9E645779A8D4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3182" y="5129831"/>
              <a:ext cx="190076" cy="45882"/>
            </a:xfrm>
            <a:custGeom>
              <a:avLst/>
              <a:gdLst>
                <a:gd name="T0" fmla="*/ 18 w 21"/>
                <a:gd name="T1" fmla="*/ 0 h 5"/>
                <a:gd name="T2" fmla="*/ 18 w 21"/>
                <a:gd name="T3" fmla="*/ 0 h 5"/>
                <a:gd name="T4" fmla="*/ 3 w 21"/>
                <a:gd name="T5" fmla="*/ 0 h 5"/>
                <a:gd name="T6" fmla="*/ 0 w 21"/>
                <a:gd name="T7" fmla="*/ 3 h 5"/>
                <a:gd name="T8" fmla="*/ 3 w 21"/>
                <a:gd name="T9" fmla="*/ 5 h 5"/>
                <a:gd name="T10" fmla="*/ 3 w 21"/>
                <a:gd name="T11" fmla="*/ 5 h 5"/>
                <a:gd name="T12" fmla="*/ 18 w 21"/>
                <a:gd name="T13" fmla="*/ 5 h 5"/>
                <a:gd name="T14" fmla="*/ 21 w 21"/>
                <a:gd name="T15" fmla="*/ 3 h 5"/>
                <a:gd name="T16" fmla="*/ 18 w 21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5"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20" y="5"/>
                    <a:pt x="21" y="4"/>
                    <a:pt x="21" y="3"/>
                  </a:cubicBezTo>
                  <a:cubicBezTo>
                    <a:pt x="21" y="1"/>
                    <a:pt x="20" y="0"/>
                    <a:pt x="18" y="0"/>
                  </a:cubicBezTo>
                  <a:close/>
                </a:path>
              </a:pathLst>
            </a:custGeom>
            <a:solidFill>
              <a:srgbClr val="F0F4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9139" name="Freeform 234">
              <a:extLst>
                <a:ext uri="{FF2B5EF4-FFF2-40B4-BE49-F238E27FC236}">
                  <a16:creationId xmlns:a16="http://schemas.microsoft.com/office/drawing/2014/main" id="{3BE1D0B6-3A78-4911-B345-E8F02131A615}"/>
                </a:ext>
              </a:extLst>
            </p:cNvPr>
            <p:cNvSpPr>
              <a:spLocks/>
            </p:cNvSpPr>
            <p:nvPr/>
          </p:nvSpPr>
          <p:spPr bwMode="auto">
            <a:xfrm>
              <a:off x="3638685" y="5129831"/>
              <a:ext cx="183519" cy="45882"/>
            </a:xfrm>
            <a:custGeom>
              <a:avLst/>
              <a:gdLst>
                <a:gd name="T0" fmla="*/ 18 w 21"/>
                <a:gd name="T1" fmla="*/ 0 h 5"/>
                <a:gd name="T2" fmla="*/ 18 w 21"/>
                <a:gd name="T3" fmla="*/ 0 h 5"/>
                <a:gd name="T4" fmla="*/ 2 w 21"/>
                <a:gd name="T5" fmla="*/ 0 h 5"/>
                <a:gd name="T6" fmla="*/ 0 w 21"/>
                <a:gd name="T7" fmla="*/ 3 h 5"/>
                <a:gd name="T8" fmla="*/ 2 w 21"/>
                <a:gd name="T9" fmla="*/ 5 h 5"/>
                <a:gd name="T10" fmla="*/ 2 w 21"/>
                <a:gd name="T11" fmla="*/ 5 h 5"/>
                <a:gd name="T12" fmla="*/ 18 w 21"/>
                <a:gd name="T13" fmla="*/ 5 h 5"/>
                <a:gd name="T14" fmla="*/ 21 w 21"/>
                <a:gd name="T15" fmla="*/ 3 h 5"/>
                <a:gd name="T16" fmla="*/ 18 w 21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5"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9" y="5"/>
                    <a:pt x="21" y="4"/>
                    <a:pt x="21" y="3"/>
                  </a:cubicBezTo>
                  <a:cubicBezTo>
                    <a:pt x="21" y="1"/>
                    <a:pt x="19" y="0"/>
                    <a:pt x="18" y="0"/>
                  </a:cubicBezTo>
                  <a:close/>
                </a:path>
              </a:pathLst>
            </a:custGeom>
            <a:solidFill>
              <a:srgbClr val="F0F4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9140" name="Freeform 235">
              <a:extLst>
                <a:ext uri="{FF2B5EF4-FFF2-40B4-BE49-F238E27FC236}">
                  <a16:creationId xmlns:a16="http://schemas.microsoft.com/office/drawing/2014/main" id="{FB63D8AB-4CFC-4B98-B3B0-9AD88BA0953D}"/>
                </a:ext>
              </a:extLst>
            </p:cNvPr>
            <p:cNvSpPr>
              <a:spLocks/>
            </p:cNvSpPr>
            <p:nvPr/>
          </p:nvSpPr>
          <p:spPr bwMode="auto">
            <a:xfrm>
              <a:off x="3356849" y="5129831"/>
              <a:ext cx="183519" cy="45882"/>
            </a:xfrm>
            <a:custGeom>
              <a:avLst/>
              <a:gdLst>
                <a:gd name="T0" fmla="*/ 18 w 21"/>
                <a:gd name="T1" fmla="*/ 0 h 5"/>
                <a:gd name="T2" fmla="*/ 18 w 21"/>
                <a:gd name="T3" fmla="*/ 0 h 5"/>
                <a:gd name="T4" fmla="*/ 3 w 21"/>
                <a:gd name="T5" fmla="*/ 0 h 5"/>
                <a:gd name="T6" fmla="*/ 0 w 21"/>
                <a:gd name="T7" fmla="*/ 3 h 5"/>
                <a:gd name="T8" fmla="*/ 3 w 21"/>
                <a:gd name="T9" fmla="*/ 5 h 5"/>
                <a:gd name="T10" fmla="*/ 3 w 21"/>
                <a:gd name="T11" fmla="*/ 5 h 5"/>
                <a:gd name="T12" fmla="*/ 18 w 21"/>
                <a:gd name="T13" fmla="*/ 5 h 5"/>
                <a:gd name="T14" fmla="*/ 21 w 21"/>
                <a:gd name="T15" fmla="*/ 3 h 5"/>
                <a:gd name="T16" fmla="*/ 18 w 21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5"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20" y="5"/>
                    <a:pt x="21" y="4"/>
                    <a:pt x="21" y="3"/>
                  </a:cubicBezTo>
                  <a:cubicBezTo>
                    <a:pt x="21" y="1"/>
                    <a:pt x="20" y="0"/>
                    <a:pt x="18" y="0"/>
                  </a:cubicBezTo>
                  <a:close/>
                </a:path>
              </a:pathLst>
            </a:custGeom>
            <a:solidFill>
              <a:srgbClr val="F0F4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9141" name="Freeform 236">
              <a:extLst>
                <a:ext uri="{FF2B5EF4-FFF2-40B4-BE49-F238E27FC236}">
                  <a16:creationId xmlns:a16="http://schemas.microsoft.com/office/drawing/2014/main" id="{77094FC5-9193-4A6B-8EE1-CCE31DFDFD24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7903" y="5142940"/>
              <a:ext cx="190076" cy="52434"/>
            </a:xfrm>
            <a:custGeom>
              <a:avLst/>
              <a:gdLst>
                <a:gd name="T0" fmla="*/ 18 w 21"/>
                <a:gd name="T1" fmla="*/ 0 h 6"/>
                <a:gd name="T2" fmla="*/ 18 w 21"/>
                <a:gd name="T3" fmla="*/ 0 h 6"/>
                <a:gd name="T4" fmla="*/ 2 w 21"/>
                <a:gd name="T5" fmla="*/ 0 h 6"/>
                <a:gd name="T6" fmla="*/ 0 w 21"/>
                <a:gd name="T7" fmla="*/ 3 h 6"/>
                <a:gd name="T8" fmla="*/ 2 w 21"/>
                <a:gd name="T9" fmla="*/ 6 h 6"/>
                <a:gd name="T10" fmla="*/ 2 w 21"/>
                <a:gd name="T11" fmla="*/ 6 h 6"/>
                <a:gd name="T12" fmla="*/ 18 w 21"/>
                <a:gd name="T13" fmla="*/ 5 h 6"/>
                <a:gd name="T14" fmla="*/ 21 w 21"/>
                <a:gd name="T15" fmla="*/ 3 h 6"/>
                <a:gd name="T16" fmla="*/ 18 w 21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6"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9" y="5"/>
                    <a:pt x="21" y="4"/>
                    <a:pt x="21" y="3"/>
                  </a:cubicBezTo>
                  <a:cubicBezTo>
                    <a:pt x="21" y="1"/>
                    <a:pt x="19" y="0"/>
                    <a:pt x="18" y="0"/>
                  </a:cubicBezTo>
                  <a:close/>
                </a:path>
              </a:pathLst>
            </a:custGeom>
            <a:solidFill>
              <a:srgbClr val="F0F4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9142" name="Freeform 237">
              <a:extLst>
                <a:ext uri="{FF2B5EF4-FFF2-40B4-BE49-F238E27FC236}">
                  <a16:creationId xmlns:a16="http://schemas.microsoft.com/office/drawing/2014/main" id="{F88E4CA9-92A2-4734-BC9B-D9847AC45EDD}"/>
                </a:ext>
              </a:extLst>
            </p:cNvPr>
            <p:cNvSpPr>
              <a:spLocks/>
            </p:cNvSpPr>
            <p:nvPr/>
          </p:nvSpPr>
          <p:spPr bwMode="auto">
            <a:xfrm>
              <a:off x="1672405" y="5142940"/>
              <a:ext cx="190076" cy="52434"/>
            </a:xfrm>
            <a:custGeom>
              <a:avLst/>
              <a:gdLst>
                <a:gd name="T0" fmla="*/ 18 w 21"/>
                <a:gd name="T1" fmla="*/ 0 h 6"/>
                <a:gd name="T2" fmla="*/ 18 w 21"/>
                <a:gd name="T3" fmla="*/ 0 h 6"/>
                <a:gd name="T4" fmla="*/ 3 w 21"/>
                <a:gd name="T5" fmla="*/ 0 h 6"/>
                <a:gd name="T6" fmla="*/ 0 w 21"/>
                <a:gd name="T7" fmla="*/ 3 h 6"/>
                <a:gd name="T8" fmla="*/ 3 w 21"/>
                <a:gd name="T9" fmla="*/ 6 h 6"/>
                <a:gd name="T10" fmla="*/ 3 w 21"/>
                <a:gd name="T11" fmla="*/ 6 h 6"/>
                <a:gd name="T12" fmla="*/ 18 w 21"/>
                <a:gd name="T13" fmla="*/ 5 h 6"/>
                <a:gd name="T14" fmla="*/ 21 w 21"/>
                <a:gd name="T15" fmla="*/ 3 h 6"/>
                <a:gd name="T16" fmla="*/ 18 w 21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6"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20" y="5"/>
                    <a:pt x="21" y="4"/>
                    <a:pt x="21" y="3"/>
                  </a:cubicBezTo>
                  <a:cubicBezTo>
                    <a:pt x="21" y="1"/>
                    <a:pt x="20" y="0"/>
                    <a:pt x="18" y="0"/>
                  </a:cubicBezTo>
                  <a:close/>
                </a:path>
              </a:pathLst>
            </a:custGeom>
            <a:solidFill>
              <a:srgbClr val="F0F4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9143" name="Freeform 238">
              <a:extLst>
                <a:ext uri="{FF2B5EF4-FFF2-40B4-BE49-F238E27FC236}">
                  <a16:creationId xmlns:a16="http://schemas.microsoft.com/office/drawing/2014/main" id="{EC402723-9C3D-4FB1-8D31-2B872B87631F}"/>
                </a:ext>
              </a:extLst>
            </p:cNvPr>
            <p:cNvSpPr>
              <a:spLocks/>
            </p:cNvSpPr>
            <p:nvPr/>
          </p:nvSpPr>
          <p:spPr bwMode="auto">
            <a:xfrm>
              <a:off x="2236072" y="5142940"/>
              <a:ext cx="183519" cy="52434"/>
            </a:xfrm>
            <a:custGeom>
              <a:avLst/>
              <a:gdLst>
                <a:gd name="T0" fmla="*/ 18 w 21"/>
                <a:gd name="T1" fmla="*/ 0 h 6"/>
                <a:gd name="T2" fmla="*/ 18 w 21"/>
                <a:gd name="T3" fmla="*/ 0 h 6"/>
                <a:gd name="T4" fmla="*/ 3 w 21"/>
                <a:gd name="T5" fmla="*/ 0 h 6"/>
                <a:gd name="T6" fmla="*/ 0 w 21"/>
                <a:gd name="T7" fmla="*/ 3 h 6"/>
                <a:gd name="T8" fmla="*/ 3 w 21"/>
                <a:gd name="T9" fmla="*/ 6 h 6"/>
                <a:gd name="T10" fmla="*/ 3 w 21"/>
                <a:gd name="T11" fmla="*/ 6 h 6"/>
                <a:gd name="T12" fmla="*/ 18 w 21"/>
                <a:gd name="T13" fmla="*/ 5 h 6"/>
                <a:gd name="T14" fmla="*/ 21 w 21"/>
                <a:gd name="T15" fmla="*/ 3 h 6"/>
                <a:gd name="T16" fmla="*/ 18 w 21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6"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20" y="5"/>
                    <a:pt x="21" y="4"/>
                    <a:pt x="21" y="3"/>
                  </a:cubicBezTo>
                  <a:cubicBezTo>
                    <a:pt x="21" y="1"/>
                    <a:pt x="20" y="0"/>
                    <a:pt x="18" y="0"/>
                  </a:cubicBezTo>
                  <a:close/>
                </a:path>
              </a:pathLst>
            </a:custGeom>
            <a:solidFill>
              <a:srgbClr val="F0F4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9144" name="Freeform 239">
              <a:extLst>
                <a:ext uri="{FF2B5EF4-FFF2-40B4-BE49-F238E27FC236}">
                  <a16:creationId xmlns:a16="http://schemas.microsoft.com/office/drawing/2014/main" id="{E3A2104A-9FA2-43C7-BD41-88FAA87998D9}"/>
                </a:ext>
              </a:extLst>
            </p:cNvPr>
            <p:cNvSpPr>
              <a:spLocks/>
            </p:cNvSpPr>
            <p:nvPr/>
          </p:nvSpPr>
          <p:spPr bwMode="auto">
            <a:xfrm>
              <a:off x="1960793" y="5142940"/>
              <a:ext cx="183519" cy="52434"/>
            </a:xfrm>
            <a:custGeom>
              <a:avLst/>
              <a:gdLst>
                <a:gd name="T0" fmla="*/ 18 w 21"/>
                <a:gd name="T1" fmla="*/ 0 h 6"/>
                <a:gd name="T2" fmla="*/ 18 w 21"/>
                <a:gd name="T3" fmla="*/ 0 h 6"/>
                <a:gd name="T4" fmla="*/ 2 w 21"/>
                <a:gd name="T5" fmla="*/ 0 h 6"/>
                <a:gd name="T6" fmla="*/ 0 w 21"/>
                <a:gd name="T7" fmla="*/ 3 h 6"/>
                <a:gd name="T8" fmla="*/ 2 w 21"/>
                <a:gd name="T9" fmla="*/ 6 h 6"/>
                <a:gd name="T10" fmla="*/ 2 w 21"/>
                <a:gd name="T11" fmla="*/ 6 h 6"/>
                <a:gd name="T12" fmla="*/ 18 w 21"/>
                <a:gd name="T13" fmla="*/ 5 h 6"/>
                <a:gd name="T14" fmla="*/ 21 w 21"/>
                <a:gd name="T15" fmla="*/ 3 h 6"/>
                <a:gd name="T16" fmla="*/ 18 w 21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6"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9" y="5"/>
                    <a:pt x="21" y="4"/>
                    <a:pt x="21" y="3"/>
                  </a:cubicBezTo>
                  <a:cubicBezTo>
                    <a:pt x="21" y="1"/>
                    <a:pt x="19" y="0"/>
                    <a:pt x="18" y="0"/>
                  </a:cubicBezTo>
                  <a:close/>
                </a:path>
              </a:pathLst>
            </a:custGeom>
            <a:solidFill>
              <a:srgbClr val="F0F4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9145" name="Freeform 240">
              <a:extLst>
                <a:ext uri="{FF2B5EF4-FFF2-40B4-BE49-F238E27FC236}">
                  <a16:creationId xmlns:a16="http://schemas.microsoft.com/office/drawing/2014/main" id="{34367348-AC11-46A2-9710-3049A1605470}"/>
                </a:ext>
              </a:extLst>
            </p:cNvPr>
            <p:cNvSpPr>
              <a:spLocks/>
            </p:cNvSpPr>
            <p:nvPr/>
          </p:nvSpPr>
          <p:spPr bwMode="auto">
            <a:xfrm>
              <a:off x="1397126" y="5142940"/>
              <a:ext cx="190076" cy="52434"/>
            </a:xfrm>
            <a:custGeom>
              <a:avLst/>
              <a:gdLst>
                <a:gd name="T0" fmla="*/ 18 w 21"/>
                <a:gd name="T1" fmla="*/ 0 h 6"/>
                <a:gd name="T2" fmla="*/ 18 w 21"/>
                <a:gd name="T3" fmla="*/ 0 h 6"/>
                <a:gd name="T4" fmla="*/ 2 w 21"/>
                <a:gd name="T5" fmla="*/ 0 h 6"/>
                <a:gd name="T6" fmla="*/ 0 w 21"/>
                <a:gd name="T7" fmla="*/ 3 h 6"/>
                <a:gd name="T8" fmla="*/ 2 w 21"/>
                <a:gd name="T9" fmla="*/ 6 h 6"/>
                <a:gd name="T10" fmla="*/ 2 w 21"/>
                <a:gd name="T11" fmla="*/ 6 h 6"/>
                <a:gd name="T12" fmla="*/ 18 w 21"/>
                <a:gd name="T13" fmla="*/ 5 h 6"/>
                <a:gd name="T14" fmla="*/ 21 w 21"/>
                <a:gd name="T15" fmla="*/ 3 h 6"/>
                <a:gd name="T16" fmla="*/ 18 w 21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6"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9" y="5"/>
                    <a:pt x="21" y="4"/>
                    <a:pt x="21" y="3"/>
                  </a:cubicBezTo>
                  <a:cubicBezTo>
                    <a:pt x="21" y="1"/>
                    <a:pt x="19" y="0"/>
                    <a:pt x="18" y="0"/>
                  </a:cubicBezTo>
                  <a:close/>
                </a:path>
              </a:pathLst>
            </a:custGeom>
            <a:solidFill>
              <a:srgbClr val="F0F4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9146" name="Freeform 241">
              <a:extLst>
                <a:ext uri="{FF2B5EF4-FFF2-40B4-BE49-F238E27FC236}">
                  <a16:creationId xmlns:a16="http://schemas.microsoft.com/office/drawing/2014/main" id="{766490E4-09FF-46EE-9C44-F3B8A7879362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1855" y="5129831"/>
              <a:ext cx="190076" cy="45882"/>
            </a:xfrm>
            <a:custGeom>
              <a:avLst/>
              <a:gdLst>
                <a:gd name="T0" fmla="*/ 19 w 21"/>
                <a:gd name="T1" fmla="*/ 0 h 5"/>
                <a:gd name="T2" fmla="*/ 18 w 21"/>
                <a:gd name="T3" fmla="*/ 0 h 5"/>
                <a:gd name="T4" fmla="*/ 3 w 21"/>
                <a:gd name="T5" fmla="*/ 0 h 5"/>
                <a:gd name="T6" fmla="*/ 0 w 21"/>
                <a:gd name="T7" fmla="*/ 2 h 5"/>
                <a:gd name="T8" fmla="*/ 3 w 21"/>
                <a:gd name="T9" fmla="*/ 5 h 5"/>
                <a:gd name="T10" fmla="*/ 3 w 21"/>
                <a:gd name="T11" fmla="*/ 5 h 5"/>
                <a:gd name="T12" fmla="*/ 19 w 21"/>
                <a:gd name="T13" fmla="*/ 5 h 5"/>
                <a:gd name="T14" fmla="*/ 21 w 21"/>
                <a:gd name="T15" fmla="*/ 2 h 5"/>
                <a:gd name="T16" fmla="*/ 19 w 21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5">
                  <a:moveTo>
                    <a:pt x="19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0" y="5"/>
                    <a:pt x="21" y="4"/>
                    <a:pt x="21" y="2"/>
                  </a:cubicBezTo>
                  <a:cubicBezTo>
                    <a:pt x="21" y="1"/>
                    <a:pt x="20" y="0"/>
                    <a:pt x="19" y="0"/>
                  </a:cubicBezTo>
                  <a:close/>
                </a:path>
              </a:pathLst>
            </a:custGeom>
            <a:solidFill>
              <a:srgbClr val="F0F4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9147" name="Freeform 242">
              <a:extLst>
                <a:ext uri="{FF2B5EF4-FFF2-40B4-BE49-F238E27FC236}">
                  <a16:creationId xmlns:a16="http://schemas.microsoft.com/office/drawing/2014/main" id="{11D4AA07-13A8-4305-9FCA-45AF6D86A56F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3687" y="5123279"/>
              <a:ext cx="190076" cy="52434"/>
            </a:xfrm>
            <a:custGeom>
              <a:avLst/>
              <a:gdLst>
                <a:gd name="T0" fmla="*/ 18 w 21"/>
                <a:gd name="T1" fmla="*/ 0 h 6"/>
                <a:gd name="T2" fmla="*/ 18 w 21"/>
                <a:gd name="T3" fmla="*/ 0 h 6"/>
                <a:gd name="T4" fmla="*/ 2 w 21"/>
                <a:gd name="T5" fmla="*/ 0 h 6"/>
                <a:gd name="T6" fmla="*/ 0 w 21"/>
                <a:gd name="T7" fmla="*/ 3 h 6"/>
                <a:gd name="T8" fmla="*/ 2 w 21"/>
                <a:gd name="T9" fmla="*/ 6 h 6"/>
                <a:gd name="T10" fmla="*/ 2 w 21"/>
                <a:gd name="T11" fmla="*/ 6 h 6"/>
                <a:gd name="T12" fmla="*/ 18 w 21"/>
                <a:gd name="T13" fmla="*/ 6 h 6"/>
                <a:gd name="T14" fmla="*/ 21 w 21"/>
                <a:gd name="T15" fmla="*/ 2 h 6"/>
                <a:gd name="T16" fmla="*/ 18 w 21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6"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9" y="6"/>
                    <a:pt x="21" y="4"/>
                    <a:pt x="21" y="2"/>
                  </a:cubicBezTo>
                  <a:cubicBezTo>
                    <a:pt x="21" y="1"/>
                    <a:pt x="19" y="0"/>
                    <a:pt x="18" y="0"/>
                  </a:cubicBezTo>
                  <a:close/>
                </a:path>
              </a:pathLst>
            </a:custGeom>
            <a:solidFill>
              <a:srgbClr val="F0F4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9148" name="Freeform 243">
              <a:extLst>
                <a:ext uri="{FF2B5EF4-FFF2-40B4-BE49-F238E27FC236}">
                  <a16:creationId xmlns:a16="http://schemas.microsoft.com/office/drawing/2014/main" id="{35575634-3650-4115-99F5-B07FF80B7906}"/>
                </a:ext>
              </a:extLst>
            </p:cNvPr>
            <p:cNvSpPr>
              <a:spLocks/>
            </p:cNvSpPr>
            <p:nvPr/>
          </p:nvSpPr>
          <p:spPr bwMode="auto">
            <a:xfrm>
              <a:off x="3913964" y="5129831"/>
              <a:ext cx="183519" cy="45882"/>
            </a:xfrm>
            <a:custGeom>
              <a:avLst/>
              <a:gdLst>
                <a:gd name="T0" fmla="*/ 18 w 21"/>
                <a:gd name="T1" fmla="*/ 0 h 5"/>
                <a:gd name="T2" fmla="*/ 18 w 21"/>
                <a:gd name="T3" fmla="*/ 0 h 5"/>
                <a:gd name="T4" fmla="*/ 3 w 21"/>
                <a:gd name="T5" fmla="*/ 0 h 5"/>
                <a:gd name="T6" fmla="*/ 0 w 21"/>
                <a:gd name="T7" fmla="*/ 3 h 5"/>
                <a:gd name="T8" fmla="*/ 3 w 21"/>
                <a:gd name="T9" fmla="*/ 5 h 5"/>
                <a:gd name="T10" fmla="*/ 3 w 21"/>
                <a:gd name="T11" fmla="*/ 5 h 5"/>
                <a:gd name="T12" fmla="*/ 18 w 21"/>
                <a:gd name="T13" fmla="*/ 5 h 5"/>
                <a:gd name="T14" fmla="*/ 21 w 21"/>
                <a:gd name="T15" fmla="*/ 3 h 5"/>
                <a:gd name="T16" fmla="*/ 18 w 21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5"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20" y="5"/>
                    <a:pt x="21" y="4"/>
                    <a:pt x="21" y="3"/>
                  </a:cubicBezTo>
                  <a:cubicBezTo>
                    <a:pt x="21" y="1"/>
                    <a:pt x="20" y="0"/>
                    <a:pt x="18" y="0"/>
                  </a:cubicBezTo>
                  <a:close/>
                </a:path>
              </a:pathLst>
            </a:custGeom>
            <a:solidFill>
              <a:srgbClr val="F0F4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9149" name="Freeform 244">
              <a:extLst>
                <a:ext uri="{FF2B5EF4-FFF2-40B4-BE49-F238E27FC236}">
                  <a16:creationId xmlns:a16="http://schemas.microsoft.com/office/drawing/2014/main" id="{ED275CAF-CF8A-46F7-B940-78FA57E47AC6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6576" y="5129831"/>
              <a:ext cx="190076" cy="45882"/>
            </a:xfrm>
            <a:custGeom>
              <a:avLst/>
              <a:gdLst>
                <a:gd name="T0" fmla="*/ 18 w 21"/>
                <a:gd name="T1" fmla="*/ 0 h 5"/>
                <a:gd name="T2" fmla="*/ 18 w 21"/>
                <a:gd name="T3" fmla="*/ 0 h 5"/>
                <a:gd name="T4" fmla="*/ 2 w 21"/>
                <a:gd name="T5" fmla="*/ 0 h 5"/>
                <a:gd name="T6" fmla="*/ 0 w 21"/>
                <a:gd name="T7" fmla="*/ 2 h 5"/>
                <a:gd name="T8" fmla="*/ 2 w 21"/>
                <a:gd name="T9" fmla="*/ 5 h 5"/>
                <a:gd name="T10" fmla="*/ 2 w 21"/>
                <a:gd name="T11" fmla="*/ 5 h 5"/>
                <a:gd name="T12" fmla="*/ 18 w 21"/>
                <a:gd name="T13" fmla="*/ 5 h 5"/>
                <a:gd name="T14" fmla="*/ 21 w 21"/>
                <a:gd name="T15" fmla="*/ 2 h 5"/>
                <a:gd name="T16" fmla="*/ 18 w 21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5"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9" y="5"/>
                    <a:pt x="21" y="4"/>
                    <a:pt x="21" y="2"/>
                  </a:cubicBezTo>
                  <a:cubicBezTo>
                    <a:pt x="21" y="1"/>
                    <a:pt x="19" y="0"/>
                    <a:pt x="18" y="0"/>
                  </a:cubicBezTo>
                  <a:close/>
                </a:path>
              </a:pathLst>
            </a:custGeom>
            <a:solidFill>
              <a:srgbClr val="F0F4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9150" name="Freeform 245">
              <a:extLst>
                <a:ext uri="{FF2B5EF4-FFF2-40B4-BE49-F238E27FC236}">
                  <a16:creationId xmlns:a16="http://schemas.microsoft.com/office/drawing/2014/main" id="{D8DD0505-F4DE-4855-8036-E67F6A074B9A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8966" y="5123279"/>
              <a:ext cx="190076" cy="45882"/>
            </a:xfrm>
            <a:custGeom>
              <a:avLst/>
              <a:gdLst>
                <a:gd name="T0" fmla="*/ 19 w 21"/>
                <a:gd name="T1" fmla="*/ 0 h 5"/>
                <a:gd name="T2" fmla="*/ 19 w 21"/>
                <a:gd name="T3" fmla="*/ 0 h 5"/>
                <a:gd name="T4" fmla="*/ 3 w 21"/>
                <a:gd name="T5" fmla="*/ 0 h 5"/>
                <a:gd name="T6" fmla="*/ 0 w 21"/>
                <a:gd name="T7" fmla="*/ 2 h 5"/>
                <a:gd name="T8" fmla="*/ 3 w 21"/>
                <a:gd name="T9" fmla="*/ 5 h 5"/>
                <a:gd name="T10" fmla="*/ 3 w 21"/>
                <a:gd name="T11" fmla="*/ 5 h 5"/>
                <a:gd name="T12" fmla="*/ 19 w 21"/>
                <a:gd name="T13" fmla="*/ 5 h 5"/>
                <a:gd name="T14" fmla="*/ 21 w 21"/>
                <a:gd name="T15" fmla="*/ 2 h 5"/>
                <a:gd name="T16" fmla="*/ 19 w 21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5">
                  <a:moveTo>
                    <a:pt x="19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0" y="5"/>
                    <a:pt x="21" y="4"/>
                    <a:pt x="21" y="2"/>
                  </a:cubicBezTo>
                  <a:cubicBezTo>
                    <a:pt x="21" y="1"/>
                    <a:pt x="20" y="0"/>
                    <a:pt x="19" y="0"/>
                  </a:cubicBezTo>
                  <a:close/>
                </a:path>
              </a:pathLst>
            </a:custGeom>
            <a:solidFill>
              <a:srgbClr val="F0F4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9151" name="Freeform 246">
              <a:extLst>
                <a:ext uri="{FF2B5EF4-FFF2-40B4-BE49-F238E27FC236}">
                  <a16:creationId xmlns:a16="http://schemas.microsoft.com/office/drawing/2014/main" id="{552C90A0-C782-45A5-9D75-EFC8A0F47C9B}"/>
                </a:ext>
              </a:extLst>
            </p:cNvPr>
            <p:cNvSpPr>
              <a:spLocks/>
            </p:cNvSpPr>
            <p:nvPr/>
          </p:nvSpPr>
          <p:spPr bwMode="auto">
            <a:xfrm>
              <a:off x="4471074" y="5129831"/>
              <a:ext cx="190076" cy="45882"/>
            </a:xfrm>
            <a:custGeom>
              <a:avLst/>
              <a:gdLst>
                <a:gd name="T0" fmla="*/ 18 w 21"/>
                <a:gd name="T1" fmla="*/ 0 h 5"/>
                <a:gd name="T2" fmla="*/ 18 w 21"/>
                <a:gd name="T3" fmla="*/ 0 h 5"/>
                <a:gd name="T4" fmla="*/ 3 w 21"/>
                <a:gd name="T5" fmla="*/ 0 h 5"/>
                <a:gd name="T6" fmla="*/ 0 w 21"/>
                <a:gd name="T7" fmla="*/ 2 h 5"/>
                <a:gd name="T8" fmla="*/ 3 w 21"/>
                <a:gd name="T9" fmla="*/ 5 h 5"/>
                <a:gd name="T10" fmla="*/ 3 w 21"/>
                <a:gd name="T11" fmla="*/ 5 h 5"/>
                <a:gd name="T12" fmla="*/ 18 w 21"/>
                <a:gd name="T13" fmla="*/ 5 h 5"/>
                <a:gd name="T14" fmla="*/ 21 w 21"/>
                <a:gd name="T15" fmla="*/ 2 h 5"/>
                <a:gd name="T16" fmla="*/ 18 w 21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5"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20" y="5"/>
                    <a:pt x="21" y="4"/>
                    <a:pt x="21" y="2"/>
                  </a:cubicBezTo>
                  <a:cubicBezTo>
                    <a:pt x="21" y="1"/>
                    <a:pt x="20" y="0"/>
                    <a:pt x="18" y="0"/>
                  </a:cubicBezTo>
                  <a:close/>
                </a:path>
              </a:pathLst>
            </a:custGeom>
            <a:solidFill>
              <a:srgbClr val="F0F4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9152" name="Freeform 247">
              <a:extLst>
                <a:ext uri="{FF2B5EF4-FFF2-40B4-BE49-F238E27FC236}">
                  <a16:creationId xmlns:a16="http://schemas.microsoft.com/office/drawing/2014/main" id="{BCAF3EB9-2D54-480E-9CAB-F4638D5FC736}"/>
                </a:ext>
              </a:extLst>
            </p:cNvPr>
            <p:cNvSpPr>
              <a:spLocks/>
            </p:cNvSpPr>
            <p:nvPr/>
          </p:nvSpPr>
          <p:spPr bwMode="auto">
            <a:xfrm>
              <a:off x="5034741" y="5129831"/>
              <a:ext cx="183519" cy="45882"/>
            </a:xfrm>
            <a:custGeom>
              <a:avLst/>
              <a:gdLst>
                <a:gd name="T0" fmla="*/ 18 w 21"/>
                <a:gd name="T1" fmla="*/ 0 h 5"/>
                <a:gd name="T2" fmla="*/ 18 w 21"/>
                <a:gd name="T3" fmla="*/ 0 h 5"/>
                <a:gd name="T4" fmla="*/ 3 w 21"/>
                <a:gd name="T5" fmla="*/ 0 h 5"/>
                <a:gd name="T6" fmla="*/ 0 w 21"/>
                <a:gd name="T7" fmla="*/ 2 h 5"/>
                <a:gd name="T8" fmla="*/ 3 w 21"/>
                <a:gd name="T9" fmla="*/ 5 h 5"/>
                <a:gd name="T10" fmla="*/ 3 w 21"/>
                <a:gd name="T11" fmla="*/ 5 h 5"/>
                <a:gd name="T12" fmla="*/ 19 w 21"/>
                <a:gd name="T13" fmla="*/ 5 h 5"/>
                <a:gd name="T14" fmla="*/ 21 w 21"/>
                <a:gd name="T15" fmla="*/ 2 h 5"/>
                <a:gd name="T16" fmla="*/ 18 w 21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5"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0" y="5"/>
                    <a:pt x="21" y="4"/>
                    <a:pt x="21" y="2"/>
                  </a:cubicBezTo>
                  <a:cubicBezTo>
                    <a:pt x="21" y="1"/>
                    <a:pt x="20" y="0"/>
                    <a:pt x="18" y="0"/>
                  </a:cubicBezTo>
                  <a:close/>
                </a:path>
              </a:pathLst>
            </a:custGeom>
            <a:solidFill>
              <a:srgbClr val="F0F4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9153" name="Freeform 248">
              <a:extLst>
                <a:ext uri="{FF2B5EF4-FFF2-40B4-BE49-F238E27FC236}">
                  <a16:creationId xmlns:a16="http://schemas.microsoft.com/office/drawing/2014/main" id="{6025EEC4-3000-4500-BDAA-AC7A2AEA0B8A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5795" y="5129831"/>
              <a:ext cx="190076" cy="45882"/>
            </a:xfrm>
            <a:custGeom>
              <a:avLst/>
              <a:gdLst>
                <a:gd name="T0" fmla="*/ 18 w 21"/>
                <a:gd name="T1" fmla="*/ 0 h 5"/>
                <a:gd name="T2" fmla="*/ 18 w 21"/>
                <a:gd name="T3" fmla="*/ 0 h 5"/>
                <a:gd name="T4" fmla="*/ 2 w 21"/>
                <a:gd name="T5" fmla="*/ 0 h 5"/>
                <a:gd name="T6" fmla="*/ 0 w 21"/>
                <a:gd name="T7" fmla="*/ 3 h 5"/>
                <a:gd name="T8" fmla="*/ 2 w 21"/>
                <a:gd name="T9" fmla="*/ 5 h 5"/>
                <a:gd name="T10" fmla="*/ 2 w 21"/>
                <a:gd name="T11" fmla="*/ 5 h 5"/>
                <a:gd name="T12" fmla="*/ 18 w 21"/>
                <a:gd name="T13" fmla="*/ 5 h 5"/>
                <a:gd name="T14" fmla="*/ 21 w 21"/>
                <a:gd name="T15" fmla="*/ 2 h 5"/>
                <a:gd name="T16" fmla="*/ 18 w 21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5"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9" y="5"/>
                    <a:pt x="21" y="4"/>
                    <a:pt x="21" y="2"/>
                  </a:cubicBezTo>
                  <a:cubicBezTo>
                    <a:pt x="21" y="1"/>
                    <a:pt x="19" y="0"/>
                    <a:pt x="18" y="0"/>
                  </a:cubicBezTo>
                  <a:close/>
                </a:path>
              </a:pathLst>
            </a:custGeom>
            <a:solidFill>
              <a:srgbClr val="F0F4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9154" name="Freeform 249">
              <a:extLst>
                <a:ext uri="{FF2B5EF4-FFF2-40B4-BE49-F238E27FC236}">
                  <a16:creationId xmlns:a16="http://schemas.microsoft.com/office/drawing/2014/main" id="{42C3488D-8324-4B10-A8D2-8FF9D02FDCE1}"/>
                </a:ext>
              </a:extLst>
            </p:cNvPr>
            <p:cNvSpPr>
              <a:spLocks/>
            </p:cNvSpPr>
            <p:nvPr/>
          </p:nvSpPr>
          <p:spPr bwMode="auto">
            <a:xfrm>
              <a:off x="4759462" y="5129831"/>
              <a:ext cx="183519" cy="45882"/>
            </a:xfrm>
            <a:custGeom>
              <a:avLst/>
              <a:gdLst>
                <a:gd name="T0" fmla="*/ 18 w 21"/>
                <a:gd name="T1" fmla="*/ 0 h 5"/>
                <a:gd name="T2" fmla="*/ 18 w 21"/>
                <a:gd name="T3" fmla="*/ 0 h 5"/>
                <a:gd name="T4" fmla="*/ 2 w 21"/>
                <a:gd name="T5" fmla="*/ 0 h 5"/>
                <a:gd name="T6" fmla="*/ 0 w 21"/>
                <a:gd name="T7" fmla="*/ 2 h 5"/>
                <a:gd name="T8" fmla="*/ 2 w 21"/>
                <a:gd name="T9" fmla="*/ 5 h 5"/>
                <a:gd name="T10" fmla="*/ 2 w 21"/>
                <a:gd name="T11" fmla="*/ 5 h 5"/>
                <a:gd name="T12" fmla="*/ 18 w 21"/>
                <a:gd name="T13" fmla="*/ 5 h 5"/>
                <a:gd name="T14" fmla="*/ 21 w 21"/>
                <a:gd name="T15" fmla="*/ 2 h 5"/>
                <a:gd name="T16" fmla="*/ 18 w 21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5"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9" y="5"/>
                    <a:pt x="21" y="4"/>
                    <a:pt x="21" y="2"/>
                  </a:cubicBezTo>
                  <a:cubicBezTo>
                    <a:pt x="21" y="1"/>
                    <a:pt x="19" y="0"/>
                    <a:pt x="18" y="0"/>
                  </a:cubicBezTo>
                  <a:close/>
                </a:path>
              </a:pathLst>
            </a:custGeom>
            <a:solidFill>
              <a:srgbClr val="F0F4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</p:grpSp>
      <p:sp>
        <p:nvSpPr>
          <p:cNvPr id="14578" name="Freeform 236">
            <a:extLst>
              <a:ext uri="{FF2B5EF4-FFF2-40B4-BE49-F238E27FC236}">
                <a16:creationId xmlns:a16="http://schemas.microsoft.com/office/drawing/2014/main" id="{7CACCA9E-31D5-4449-923C-F581DE3D43FD}"/>
              </a:ext>
            </a:extLst>
          </p:cNvPr>
          <p:cNvSpPr>
            <a:spLocks/>
          </p:cNvSpPr>
          <p:nvPr/>
        </p:nvSpPr>
        <p:spPr bwMode="auto">
          <a:xfrm>
            <a:off x="2517902" y="6431971"/>
            <a:ext cx="190076" cy="52434"/>
          </a:xfrm>
          <a:custGeom>
            <a:avLst/>
            <a:gdLst>
              <a:gd name="T0" fmla="*/ 18 w 21"/>
              <a:gd name="T1" fmla="*/ 0 h 6"/>
              <a:gd name="T2" fmla="*/ 18 w 21"/>
              <a:gd name="T3" fmla="*/ 0 h 6"/>
              <a:gd name="T4" fmla="*/ 2 w 21"/>
              <a:gd name="T5" fmla="*/ 0 h 6"/>
              <a:gd name="T6" fmla="*/ 0 w 21"/>
              <a:gd name="T7" fmla="*/ 3 h 6"/>
              <a:gd name="T8" fmla="*/ 2 w 21"/>
              <a:gd name="T9" fmla="*/ 6 h 6"/>
              <a:gd name="T10" fmla="*/ 2 w 21"/>
              <a:gd name="T11" fmla="*/ 6 h 6"/>
              <a:gd name="T12" fmla="*/ 18 w 21"/>
              <a:gd name="T13" fmla="*/ 5 h 6"/>
              <a:gd name="T14" fmla="*/ 21 w 21"/>
              <a:gd name="T15" fmla="*/ 3 h 6"/>
              <a:gd name="T16" fmla="*/ 18 w 21"/>
              <a:gd name="T17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" h="6"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3"/>
                </a:cubicBezTo>
                <a:cubicBezTo>
                  <a:pt x="0" y="4"/>
                  <a:pt x="1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18" y="5"/>
                  <a:pt x="18" y="5"/>
                  <a:pt x="18" y="5"/>
                </a:cubicBezTo>
                <a:cubicBezTo>
                  <a:pt x="19" y="5"/>
                  <a:pt x="21" y="4"/>
                  <a:pt x="21" y="3"/>
                </a:cubicBezTo>
                <a:cubicBezTo>
                  <a:pt x="21" y="1"/>
                  <a:pt x="19" y="0"/>
                  <a:pt x="18" y="0"/>
                </a:cubicBezTo>
                <a:close/>
              </a:path>
            </a:pathLst>
          </a:custGeom>
          <a:solidFill>
            <a:srgbClr val="F0F4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9088" name="TextBox 9087">
            <a:extLst>
              <a:ext uri="{FF2B5EF4-FFF2-40B4-BE49-F238E27FC236}">
                <a16:creationId xmlns:a16="http://schemas.microsoft.com/office/drawing/2014/main" id="{DC7F0ED8-C67D-4139-A21C-95DEF643656B}"/>
              </a:ext>
            </a:extLst>
          </p:cNvPr>
          <p:cNvSpPr txBox="1"/>
          <p:nvPr/>
        </p:nvSpPr>
        <p:spPr>
          <a:xfrm>
            <a:off x="4547314" y="308446"/>
            <a:ext cx="30973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</a:t>
            </a:r>
          </a:p>
        </p:txBody>
      </p:sp>
      <p:sp>
        <p:nvSpPr>
          <p:cNvPr id="14579" name="TextBox 14578">
            <a:extLst>
              <a:ext uri="{FF2B5EF4-FFF2-40B4-BE49-F238E27FC236}">
                <a16:creationId xmlns:a16="http://schemas.microsoft.com/office/drawing/2014/main" id="{CAD71246-6378-45E2-B1DD-B266F6BBE1D7}"/>
              </a:ext>
            </a:extLst>
          </p:cNvPr>
          <p:cNvSpPr txBox="1"/>
          <p:nvPr/>
        </p:nvSpPr>
        <p:spPr>
          <a:xfrm>
            <a:off x="7173377" y="3963174"/>
            <a:ext cx="20746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400" b="1" dirty="0" err="1">
                <a:solidFill>
                  <a:schemeClr val="bg1"/>
                </a:solidFill>
              </a:rPr>
              <a:t>WareHouse</a:t>
            </a:r>
            <a:endParaRPr lang="en-IN" sz="2400" b="1" dirty="0">
              <a:solidFill>
                <a:schemeClr val="bg1"/>
              </a:solidFill>
            </a:endParaRPr>
          </a:p>
        </p:txBody>
      </p:sp>
      <p:sp>
        <p:nvSpPr>
          <p:cNvPr id="14580" name="TextBox 14579">
            <a:extLst>
              <a:ext uri="{FF2B5EF4-FFF2-40B4-BE49-F238E27FC236}">
                <a16:creationId xmlns:a16="http://schemas.microsoft.com/office/drawing/2014/main" id="{E5A6ECE2-B73F-4002-8234-F1601D1BC721}"/>
              </a:ext>
            </a:extLst>
          </p:cNvPr>
          <p:cNvSpPr txBox="1"/>
          <p:nvPr/>
        </p:nvSpPr>
        <p:spPr>
          <a:xfrm>
            <a:off x="5792713" y="4846561"/>
            <a:ext cx="93196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050" dirty="0">
                <a:solidFill>
                  <a:schemeClr val="bg1"/>
                </a:solidFill>
              </a:rPr>
              <a:t>Lorem Ipsum</a:t>
            </a:r>
          </a:p>
        </p:txBody>
      </p:sp>
      <p:sp>
        <p:nvSpPr>
          <p:cNvPr id="14581" name="Speech Bubble: Rectangle with Corners Rounded 14580">
            <a:extLst>
              <a:ext uri="{FF2B5EF4-FFF2-40B4-BE49-F238E27FC236}">
                <a16:creationId xmlns:a16="http://schemas.microsoft.com/office/drawing/2014/main" id="{63BFC355-8B34-4C6F-AFBA-524D4BE891A3}"/>
              </a:ext>
            </a:extLst>
          </p:cNvPr>
          <p:cNvSpPr/>
          <p:nvPr/>
        </p:nvSpPr>
        <p:spPr>
          <a:xfrm>
            <a:off x="1106306" y="1833679"/>
            <a:ext cx="2400222" cy="1552770"/>
          </a:xfrm>
          <a:prstGeom prst="wedgeRoundRectCallout">
            <a:avLst/>
          </a:prstGeom>
          <a:solidFill>
            <a:srgbClr val="D1D3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4582" name="Speech Bubble: Rectangle with Corners Rounded 14581">
            <a:extLst>
              <a:ext uri="{FF2B5EF4-FFF2-40B4-BE49-F238E27FC236}">
                <a16:creationId xmlns:a16="http://schemas.microsoft.com/office/drawing/2014/main" id="{E3CADB75-3B1D-4124-85D3-FDD008675E78}"/>
              </a:ext>
            </a:extLst>
          </p:cNvPr>
          <p:cNvSpPr/>
          <p:nvPr/>
        </p:nvSpPr>
        <p:spPr>
          <a:xfrm flipH="1">
            <a:off x="9317619" y="1833679"/>
            <a:ext cx="2258252" cy="1510175"/>
          </a:xfrm>
          <a:prstGeom prst="wedgeRoundRectCallout">
            <a:avLst/>
          </a:prstGeom>
          <a:solidFill>
            <a:srgbClr val="D1D3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4583" name="Speech Bubble: Rectangle with Corners Rounded 14582">
            <a:extLst>
              <a:ext uri="{FF2B5EF4-FFF2-40B4-BE49-F238E27FC236}">
                <a16:creationId xmlns:a16="http://schemas.microsoft.com/office/drawing/2014/main" id="{274BD30E-6819-462C-A1AB-0E31E6AC9A3C}"/>
              </a:ext>
            </a:extLst>
          </p:cNvPr>
          <p:cNvSpPr/>
          <p:nvPr/>
        </p:nvSpPr>
        <p:spPr>
          <a:xfrm flipH="1">
            <a:off x="5047782" y="1814913"/>
            <a:ext cx="2258252" cy="1510175"/>
          </a:xfrm>
          <a:prstGeom prst="wedgeRoundRectCallout">
            <a:avLst/>
          </a:prstGeom>
          <a:solidFill>
            <a:srgbClr val="D1D3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4584" name="TextBox 14583">
            <a:extLst>
              <a:ext uri="{FF2B5EF4-FFF2-40B4-BE49-F238E27FC236}">
                <a16:creationId xmlns:a16="http://schemas.microsoft.com/office/drawing/2014/main" id="{3F8475E8-D971-4434-BD3F-F29D191AAD4D}"/>
              </a:ext>
            </a:extLst>
          </p:cNvPr>
          <p:cNvSpPr txBox="1"/>
          <p:nvPr/>
        </p:nvSpPr>
        <p:spPr>
          <a:xfrm>
            <a:off x="1095037" y="2092752"/>
            <a:ext cx="247309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Aliquam</a:t>
            </a:r>
            <a:r>
              <a:rPr lang="en-IN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et </a:t>
            </a:r>
            <a:r>
              <a:rPr lang="en-IN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auctor</a:t>
            </a:r>
            <a:r>
              <a:rPr lang="en-IN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IN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enim</a:t>
            </a:r>
            <a:r>
              <a:rPr lang="en-IN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  <a:r>
              <a:rPr lang="en-IN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Phasellus</a:t>
            </a:r>
            <a:r>
              <a:rPr lang="en-IN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porta </a:t>
            </a:r>
            <a:r>
              <a:rPr lang="en-IN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ornare</a:t>
            </a:r>
            <a:r>
              <a:rPr lang="en-IN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IN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felis</a:t>
            </a:r>
            <a:endParaRPr lang="en-IN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585" name="TextBox 14584">
            <a:extLst>
              <a:ext uri="{FF2B5EF4-FFF2-40B4-BE49-F238E27FC236}">
                <a16:creationId xmlns:a16="http://schemas.microsoft.com/office/drawing/2014/main" id="{A6FE0B43-6A0C-4941-B21F-B82662B8B052}"/>
              </a:ext>
            </a:extLst>
          </p:cNvPr>
          <p:cNvSpPr txBox="1"/>
          <p:nvPr/>
        </p:nvSpPr>
        <p:spPr>
          <a:xfrm>
            <a:off x="4930346" y="2092752"/>
            <a:ext cx="247309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Aliquam</a:t>
            </a:r>
            <a:r>
              <a:rPr lang="en-IN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et </a:t>
            </a:r>
            <a:r>
              <a:rPr lang="en-IN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auctor</a:t>
            </a:r>
            <a:r>
              <a:rPr lang="en-IN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IN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enim</a:t>
            </a:r>
            <a:r>
              <a:rPr lang="en-IN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  <a:r>
              <a:rPr lang="en-IN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Phasellus</a:t>
            </a:r>
            <a:r>
              <a:rPr lang="en-IN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porta </a:t>
            </a:r>
            <a:r>
              <a:rPr lang="en-IN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ornare</a:t>
            </a:r>
            <a:r>
              <a:rPr lang="en-IN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IN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felis</a:t>
            </a:r>
            <a:endParaRPr lang="en-IN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588" name="TextBox 14587">
            <a:extLst>
              <a:ext uri="{FF2B5EF4-FFF2-40B4-BE49-F238E27FC236}">
                <a16:creationId xmlns:a16="http://schemas.microsoft.com/office/drawing/2014/main" id="{9D8C45A4-E503-47C5-A1FA-D72F57704450}"/>
              </a:ext>
            </a:extLst>
          </p:cNvPr>
          <p:cNvSpPr txBox="1"/>
          <p:nvPr/>
        </p:nvSpPr>
        <p:spPr>
          <a:xfrm>
            <a:off x="9200052" y="2092752"/>
            <a:ext cx="247309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Aliquam</a:t>
            </a:r>
            <a:r>
              <a:rPr lang="en-IN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et </a:t>
            </a:r>
            <a:r>
              <a:rPr lang="en-IN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auctor</a:t>
            </a:r>
            <a:r>
              <a:rPr lang="en-IN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IN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enim</a:t>
            </a:r>
            <a:r>
              <a:rPr lang="en-IN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  <a:r>
              <a:rPr lang="en-IN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Phasellus</a:t>
            </a:r>
            <a:r>
              <a:rPr lang="en-IN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porta </a:t>
            </a:r>
            <a:r>
              <a:rPr lang="en-IN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ornare</a:t>
            </a:r>
            <a:r>
              <a:rPr lang="en-IN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IN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felis</a:t>
            </a:r>
            <a:endParaRPr lang="en-IN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1DE9E3B-FC6C-4A1B-B1C9-227171671F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230" y="3831931"/>
            <a:ext cx="1950889" cy="274343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CF48CDF-03CA-4384-BD48-31856E5862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95065" y="3635877"/>
            <a:ext cx="1621677" cy="3066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624775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CBA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7D986C6-1AAB-42BC-AC9A-5BEEEB19AF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349" y="995434"/>
            <a:ext cx="5505165" cy="5767316"/>
          </a:xfrm>
          <a:prstGeom prst="rect">
            <a:avLst/>
          </a:prstGeom>
        </p:spPr>
      </p:pic>
      <p:sp>
        <p:nvSpPr>
          <p:cNvPr id="401" name="TextBox 400">
            <a:extLst>
              <a:ext uri="{FF2B5EF4-FFF2-40B4-BE49-F238E27FC236}">
                <a16:creationId xmlns:a16="http://schemas.microsoft.com/office/drawing/2014/main" id="{E68BEEAD-D02A-4175-BC69-315440D2E45F}"/>
              </a:ext>
            </a:extLst>
          </p:cNvPr>
          <p:cNvSpPr txBox="1"/>
          <p:nvPr/>
        </p:nvSpPr>
        <p:spPr>
          <a:xfrm>
            <a:off x="4536284" y="259079"/>
            <a:ext cx="30973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</a:t>
            </a:r>
          </a:p>
        </p:txBody>
      </p:sp>
      <p:sp>
        <p:nvSpPr>
          <p:cNvPr id="402" name="TextBox 401">
            <a:extLst>
              <a:ext uri="{FF2B5EF4-FFF2-40B4-BE49-F238E27FC236}">
                <a16:creationId xmlns:a16="http://schemas.microsoft.com/office/drawing/2014/main" id="{19CDC950-4C03-44AF-9DE3-46833021A249}"/>
              </a:ext>
            </a:extLst>
          </p:cNvPr>
          <p:cNvSpPr txBox="1"/>
          <p:nvPr/>
        </p:nvSpPr>
        <p:spPr>
          <a:xfrm>
            <a:off x="2856359" y="1636237"/>
            <a:ext cx="10044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Your Text Here</a:t>
            </a:r>
            <a:endParaRPr lang="en-IN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03" name="TextBox 402">
            <a:extLst>
              <a:ext uri="{FF2B5EF4-FFF2-40B4-BE49-F238E27FC236}">
                <a16:creationId xmlns:a16="http://schemas.microsoft.com/office/drawing/2014/main" id="{216F22A2-EE37-4C4C-8DCD-059C8E40D6BE}"/>
              </a:ext>
            </a:extLst>
          </p:cNvPr>
          <p:cNvSpPr txBox="1"/>
          <p:nvPr/>
        </p:nvSpPr>
        <p:spPr>
          <a:xfrm>
            <a:off x="7542591" y="1620375"/>
            <a:ext cx="37687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ts val="1200"/>
              </a:spcBef>
            </a:pPr>
            <a:r>
              <a:rPr lang="en-IN" sz="20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Aliquam</a:t>
            </a:r>
            <a:r>
              <a:rPr lang="en-IN" sz="2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et </a:t>
            </a:r>
            <a:r>
              <a:rPr lang="en-IN" sz="20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auctor</a:t>
            </a:r>
            <a:r>
              <a:rPr lang="en-IN" sz="2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IN" sz="20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enim</a:t>
            </a:r>
            <a:r>
              <a:rPr lang="en-IN" sz="2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  <a:r>
              <a:rPr lang="en-IN" sz="20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Phasellus</a:t>
            </a:r>
            <a:r>
              <a:rPr lang="en-IN" sz="2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porta </a:t>
            </a:r>
            <a:r>
              <a:rPr lang="en-IN" sz="20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ornare</a:t>
            </a:r>
            <a:r>
              <a:rPr lang="en-IN" sz="2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IN" sz="20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felis</a:t>
            </a:r>
            <a:endParaRPr lang="en-IN" sz="2000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04" name="TextBox 403">
            <a:extLst>
              <a:ext uri="{FF2B5EF4-FFF2-40B4-BE49-F238E27FC236}">
                <a16:creationId xmlns:a16="http://schemas.microsoft.com/office/drawing/2014/main" id="{3B5B3F7B-0D18-446F-AD8F-CD8060702960}"/>
              </a:ext>
            </a:extLst>
          </p:cNvPr>
          <p:cNvSpPr txBox="1"/>
          <p:nvPr/>
        </p:nvSpPr>
        <p:spPr>
          <a:xfrm>
            <a:off x="7542591" y="4350750"/>
            <a:ext cx="36181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ts val="1200"/>
              </a:spcBef>
            </a:pPr>
            <a:r>
              <a:rPr lang="en-IN" sz="20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Aliquam</a:t>
            </a:r>
            <a:r>
              <a:rPr lang="en-IN" sz="2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et </a:t>
            </a:r>
            <a:r>
              <a:rPr lang="en-IN" sz="20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auctor</a:t>
            </a:r>
            <a:r>
              <a:rPr lang="en-IN" sz="2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IN" sz="20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enim</a:t>
            </a:r>
            <a:r>
              <a:rPr lang="en-IN" sz="2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  <a:r>
              <a:rPr lang="en-IN" sz="20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Phasellus</a:t>
            </a:r>
            <a:r>
              <a:rPr lang="en-IN" sz="2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porta </a:t>
            </a:r>
            <a:r>
              <a:rPr lang="en-IN" sz="20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ornare</a:t>
            </a:r>
            <a:r>
              <a:rPr lang="en-IN" sz="2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IN" sz="20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felis</a:t>
            </a:r>
            <a:endParaRPr lang="en-IN" sz="2000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05" name="TextBox 404">
            <a:extLst>
              <a:ext uri="{FF2B5EF4-FFF2-40B4-BE49-F238E27FC236}">
                <a16:creationId xmlns:a16="http://schemas.microsoft.com/office/drawing/2014/main" id="{2307D1E6-B645-47A3-9C8B-8357BA05D739}"/>
              </a:ext>
            </a:extLst>
          </p:cNvPr>
          <p:cNvSpPr txBox="1"/>
          <p:nvPr/>
        </p:nvSpPr>
        <p:spPr>
          <a:xfrm>
            <a:off x="7542591" y="2985562"/>
            <a:ext cx="36181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ts val="1200"/>
              </a:spcBef>
            </a:pPr>
            <a:r>
              <a:rPr lang="en-IN" sz="20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Aliquam</a:t>
            </a:r>
            <a:r>
              <a:rPr lang="en-IN" sz="2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et </a:t>
            </a:r>
            <a:r>
              <a:rPr lang="en-IN" sz="20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auctor</a:t>
            </a:r>
            <a:r>
              <a:rPr lang="en-IN" sz="2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IN" sz="20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enim</a:t>
            </a:r>
            <a:r>
              <a:rPr lang="en-IN" sz="2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  <a:r>
              <a:rPr lang="en-IN" sz="20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Phasellus</a:t>
            </a:r>
            <a:r>
              <a:rPr lang="en-IN" sz="2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porta </a:t>
            </a:r>
            <a:r>
              <a:rPr lang="en-IN" sz="20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ornare</a:t>
            </a:r>
            <a:r>
              <a:rPr lang="en-IN" sz="2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IN" sz="20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felis</a:t>
            </a:r>
            <a:endParaRPr lang="en-IN" sz="2000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1424534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6BAADD"/>
            </a:gs>
            <a:gs pos="100000">
              <a:srgbClr val="F6F6F6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5" name="TextBox 864">
            <a:extLst>
              <a:ext uri="{FF2B5EF4-FFF2-40B4-BE49-F238E27FC236}">
                <a16:creationId xmlns:a16="http://schemas.microsoft.com/office/drawing/2014/main" id="{0FAA5ED0-775A-4D5A-8D0C-11BB1F50634D}"/>
              </a:ext>
            </a:extLst>
          </p:cNvPr>
          <p:cNvSpPr txBox="1"/>
          <p:nvPr/>
        </p:nvSpPr>
        <p:spPr>
          <a:xfrm>
            <a:off x="3982966" y="1527121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Aliquam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 et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auctor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enim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.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Phasellus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 porta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ornare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felis</a:t>
            </a:r>
            <a:endParaRPr lang="en-IN" sz="20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66" name="TextBox 865">
            <a:extLst>
              <a:ext uri="{FF2B5EF4-FFF2-40B4-BE49-F238E27FC236}">
                <a16:creationId xmlns:a16="http://schemas.microsoft.com/office/drawing/2014/main" id="{C4BE0E19-8748-4F3B-A192-E4949355E8D4}"/>
              </a:ext>
            </a:extLst>
          </p:cNvPr>
          <p:cNvSpPr txBox="1"/>
          <p:nvPr/>
        </p:nvSpPr>
        <p:spPr>
          <a:xfrm>
            <a:off x="-1384" y="1523670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Aliquam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 et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auctor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enim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.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Phasellus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 porta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ornare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felis</a:t>
            </a:r>
            <a:endParaRPr lang="en-IN" sz="20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67" name="TextBox 866">
            <a:extLst>
              <a:ext uri="{FF2B5EF4-FFF2-40B4-BE49-F238E27FC236}">
                <a16:creationId xmlns:a16="http://schemas.microsoft.com/office/drawing/2014/main" id="{9016F97A-DE5B-40E2-BDA3-87AF563EDA59}"/>
              </a:ext>
            </a:extLst>
          </p:cNvPr>
          <p:cNvSpPr txBox="1"/>
          <p:nvPr/>
        </p:nvSpPr>
        <p:spPr>
          <a:xfrm>
            <a:off x="7967316" y="1527121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Aliquam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 et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auctor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enim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.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Phasellus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 porta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ornare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felis</a:t>
            </a:r>
            <a:endParaRPr lang="en-IN" sz="20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68" name="TextBox 867">
            <a:extLst>
              <a:ext uri="{FF2B5EF4-FFF2-40B4-BE49-F238E27FC236}">
                <a16:creationId xmlns:a16="http://schemas.microsoft.com/office/drawing/2014/main" id="{DC4641F3-346F-4DFD-895D-86D560E043C7}"/>
              </a:ext>
            </a:extLst>
          </p:cNvPr>
          <p:cNvSpPr txBox="1"/>
          <p:nvPr/>
        </p:nvSpPr>
        <p:spPr>
          <a:xfrm>
            <a:off x="4547314" y="516595"/>
            <a:ext cx="30973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b="1" dirty="0">
                <a:solidFill>
                  <a:schemeClr val="accent1">
                    <a:lumMod val="75000"/>
                  </a:schemeClr>
                </a:solidFill>
              </a:rPr>
              <a:t>LOREM IPSUM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86DC427-EA7C-4A21-BB2F-7637086053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759696"/>
            <a:ext cx="12192000" cy="4098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10500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2" name="TextBox 711">
            <a:extLst>
              <a:ext uri="{FF2B5EF4-FFF2-40B4-BE49-F238E27FC236}">
                <a16:creationId xmlns:a16="http://schemas.microsoft.com/office/drawing/2014/main" id="{6132537B-F9BF-41CB-9FFA-15941D82E7F0}"/>
              </a:ext>
            </a:extLst>
          </p:cNvPr>
          <p:cNvSpPr txBox="1"/>
          <p:nvPr/>
        </p:nvSpPr>
        <p:spPr>
          <a:xfrm>
            <a:off x="4547314" y="516595"/>
            <a:ext cx="30973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</a:t>
            </a:r>
          </a:p>
        </p:txBody>
      </p:sp>
      <p:sp>
        <p:nvSpPr>
          <p:cNvPr id="713" name="TextBox 712">
            <a:extLst>
              <a:ext uri="{FF2B5EF4-FFF2-40B4-BE49-F238E27FC236}">
                <a16:creationId xmlns:a16="http://schemas.microsoft.com/office/drawing/2014/main" id="{9B8EFCA3-91EE-40A5-A4BC-00D3633D9DB5}"/>
              </a:ext>
            </a:extLst>
          </p:cNvPr>
          <p:cNvSpPr txBox="1"/>
          <p:nvPr/>
        </p:nvSpPr>
        <p:spPr>
          <a:xfrm>
            <a:off x="546614" y="1620375"/>
            <a:ext cx="37687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IN" sz="20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Aliquam</a:t>
            </a:r>
            <a:r>
              <a:rPr lang="en-IN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et </a:t>
            </a:r>
            <a:r>
              <a:rPr lang="en-IN" sz="20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auctor</a:t>
            </a:r>
            <a:r>
              <a:rPr lang="en-IN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IN" sz="20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enim</a:t>
            </a:r>
            <a:r>
              <a:rPr lang="en-IN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  <a:r>
              <a:rPr lang="en-IN" sz="20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Phasellus</a:t>
            </a:r>
            <a:r>
              <a:rPr lang="en-IN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porta </a:t>
            </a:r>
            <a:r>
              <a:rPr lang="en-IN" sz="20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ornare</a:t>
            </a:r>
            <a:r>
              <a:rPr lang="en-IN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IN" sz="20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felis</a:t>
            </a:r>
            <a:endParaRPr lang="en-IN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14" name="TextBox 713">
            <a:extLst>
              <a:ext uri="{FF2B5EF4-FFF2-40B4-BE49-F238E27FC236}">
                <a16:creationId xmlns:a16="http://schemas.microsoft.com/office/drawing/2014/main" id="{777B2D0E-DF09-4F44-8FD3-6828B17F49C5}"/>
              </a:ext>
            </a:extLst>
          </p:cNvPr>
          <p:cNvSpPr txBox="1"/>
          <p:nvPr/>
        </p:nvSpPr>
        <p:spPr>
          <a:xfrm>
            <a:off x="546614" y="4350750"/>
            <a:ext cx="36181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IN" sz="20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Aliquam</a:t>
            </a:r>
            <a:r>
              <a:rPr lang="en-IN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et </a:t>
            </a:r>
            <a:r>
              <a:rPr lang="en-IN" sz="20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auctor</a:t>
            </a:r>
            <a:r>
              <a:rPr lang="en-IN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IN" sz="20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enim</a:t>
            </a:r>
            <a:r>
              <a:rPr lang="en-IN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  <a:r>
              <a:rPr lang="en-IN" sz="20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Phasellus</a:t>
            </a:r>
            <a:r>
              <a:rPr lang="en-IN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porta </a:t>
            </a:r>
            <a:r>
              <a:rPr lang="en-IN" sz="20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ornare</a:t>
            </a:r>
            <a:r>
              <a:rPr lang="en-IN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IN" sz="20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felis</a:t>
            </a:r>
            <a:endParaRPr lang="en-IN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15" name="TextBox 714">
            <a:extLst>
              <a:ext uri="{FF2B5EF4-FFF2-40B4-BE49-F238E27FC236}">
                <a16:creationId xmlns:a16="http://schemas.microsoft.com/office/drawing/2014/main" id="{3A099940-091A-4A10-A5F6-C7D2A0F3319C}"/>
              </a:ext>
            </a:extLst>
          </p:cNvPr>
          <p:cNvSpPr txBox="1"/>
          <p:nvPr/>
        </p:nvSpPr>
        <p:spPr>
          <a:xfrm>
            <a:off x="546614" y="2985562"/>
            <a:ext cx="36181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IN" sz="20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Aliquam</a:t>
            </a:r>
            <a:r>
              <a:rPr lang="en-IN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et </a:t>
            </a:r>
            <a:r>
              <a:rPr lang="en-IN" sz="20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auctor</a:t>
            </a:r>
            <a:r>
              <a:rPr lang="en-IN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IN" sz="20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enim</a:t>
            </a:r>
            <a:r>
              <a:rPr lang="en-IN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  <a:r>
              <a:rPr lang="en-IN" sz="20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Phasellus</a:t>
            </a:r>
            <a:r>
              <a:rPr lang="en-IN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porta </a:t>
            </a:r>
            <a:r>
              <a:rPr lang="en-IN" sz="20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ornare</a:t>
            </a:r>
            <a:r>
              <a:rPr lang="en-IN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IN" sz="20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felis</a:t>
            </a:r>
            <a:endParaRPr lang="en-IN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9E20489-B6CF-4AC4-A416-AE4CC081AA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9365" y="663927"/>
            <a:ext cx="5145470" cy="6194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3611117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0C2C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TextBox 253">
            <a:extLst>
              <a:ext uri="{FF2B5EF4-FFF2-40B4-BE49-F238E27FC236}">
                <a16:creationId xmlns:a16="http://schemas.microsoft.com/office/drawing/2014/main" id="{7535D7F3-786A-4D97-99BE-BBE9906F038D}"/>
              </a:ext>
            </a:extLst>
          </p:cNvPr>
          <p:cNvSpPr txBox="1"/>
          <p:nvPr/>
        </p:nvSpPr>
        <p:spPr>
          <a:xfrm>
            <a:off x="3982966" y="1527121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i="1" dirty="0" err="1">
                <a:solidFill>
                  <a:schemeClr val="bg1"/>
                </a:solidFill>
              </a:rPr>
              <a:t>Aliquam</a:t>
            </a:r>
            <a:r>
              <a:rPr lang="en-IN" sz="2000" b="1" i="1" dirty="0">
                <a:solidFill>
                  <a:schemeClr val="bg1"/>
                </a:solidFill>
              </a:rPr>
              <a:t> et </a:t>
            </a:r>
            <a:r>
              <a:rPr lang="en-IN" sz="2000" b="1" i="1" dirty="0" err="1">
                <a:solidFill>
                  <a:schemeClr val="bg1"/>
                </a:solidFill>
              </a:rPr>
              <a:t>auctor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enim</a:t>
            </a:r>
            <a:r>
              <a:rPr lang="en-IN" sz="2000" b="1" i="1" dirty="0">
                <a:solidFill>
                  <a:schemeClr val="bg1"/>
                </a:solidFill>
              </a:rPr>
              <a:t>. </a:t>
            </a:r>
            <a:r>
              <a:rPr lang="en-IN" sz="2000" b="1" i="1" dirty="0" err="1">
                <a:solidFill>
                  <a:schemeClr val="bg1"/>
                </a:solidFill>
              </a:rPr>
              <a:t>Phasellus</a:t>
            </a:r>
            <a:r>
              <a:rPr lang="en-IN" sz="2000" b="1" i="1" dirty="0">
                <a:solidFill>
                  <a:schemeClr val="bg1"/>
                </a:solidFill>
              </a:rPr>
              <a:t> porta </a:t>
            </a:r>
            <a:r>
              <a:rPr lang="en-IN" sz="2000" b="1" i="1" dirty="0" err="1">
                <a:solidFill>
                  <a:schemeClr val="bg1"/>
                </a:solidFill>
              </a:rPr>
              <a:t>ornare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felis</a:t>
            </a:r>
            <a:endParaRPr lang="en-IN" sz="2000" b="1" i="1" dirty="0">
              <a:solidFill>
                <a:schemeClr val="bg1"/>
              </a:solidFill>
            </a:endParaRPr>
          </a:p>
        </p:txBody>
      </p:sp>
      <p:sp>
        <p:nvSpPr>
          <p:cNvPr id="255" name="TextBox 254">
            <a:extLst>
              <a:ext uri="{FF2B5EF4-FFF2-40B4-BE49-F238E27FC236}">
                <a16:creationId xmlns:a16="http://schemas.microsoft.com/office/drawing/2014/main" id="{21AE7BFE-1411-4B0A-B53C-61ECB0282F68}"/>
              </a:ext>
            </a:extLst>
          </p:cNvPr>
          <p:cNvSpPr txBox="1"/>
          <p:nvPr/>
        </p:nvSpPr>
        <p:spPr>
          <a:xfrm>
            <a:off x="-1384" y="1523670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i="1" dirty="0" err="1">
                <a:solidFill>
                  <a:schemeClr val="bg1"/>
                </a:solidFill>
              </a:rPr>
              <a:t>Aliquam</a:t>
            </a:r>
            <a:r>
              <a:rPr lang="en-IN" sz="2000" b="1" i="1" dirty="0">
                <a:solidFill>
                  <a:schemeClr val="bg1"/>
                </a:solidFill>
              </a:rPr>
              <a:t> et </a:t>
            </a:r>
            <a:r>
              <a:rPr lang="en-IN" sz="2000" b="1" i="1" dirty="0" err="1">
                <a:solidFill>
                  <a:schemeClr val="bg1"/>
                </a:solidFill>
              </a:rPr>
              <a:t>auctor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enim</a:t>
            </a:r>
            <a:r>
              <a:rPr lang="en-IN" sz="2000" b="1" i="1" dirty="0">
                <a:solidFill>
                  <a:schemeClr val="bg1"/>
                </a:solidFill>
              </a:rPr>
              <a:t>. </a:t>
            </a:r>
            <a:r>
              <a:rPr lang="en-IN" sz="2000" b="1" i="1" dirty="0" err="1">
                <a:solidFill>
                  <a:schemeClr val="bg1"/>
                </a:solidFill>
              </a:rPr>
              <a:t>Phasellus</a:t>
            </a:r>
            <a:r>
              <a:rPr lang="en-IN" sz="2000" b="1" i="1" dirty="0">
                <a:solidFill>
                  <a:schemeClr val="bg1"/>
                </a:solidFill>
              </a:rPr>
              <a:t> porta </a:t>
            </a:r>
            <a:r>
              <a:rPr lang="en-IN" sz="2000" b="1" i="1" dirty="0" err="1">
                <a:solidFill>
                  <a:schemeClr val="bg1"/>
                </a:solidFill>
              </a:rPr>
              <a:t>ornare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felis</a:t>
            </a:r>
            <a:endParaRPr lang="en-IN" sz="2000" b="1" i="1" dirty="0">
              <a:solidFill>
                <a:schemeClr val="bg1"/>
              </a:solidFill>
            </a:endParaRPr>
          </a:p>
        </p:txBody>
      </p:sp>
      <p:sp>
        <p:nvSpPr>
          <p:cNvPr id="256" name="TextBox 255">
            <a:extLst>
              <a:ext uri="{FF2B5EF4-FFF2-40B4-BE49-F238E27FC236}">
                <a16:creationId xmlns:a16="http://schemas.microsoft.com/office/drawing/2014/main" id="{75AA97DB-423E-4F41-BF7C-08CB7950027E}"/>
              </a:ext>
            </a:extLst>
          </p:cNvPr>
          <p:cNvSpPr txBox="1"/>
          <p:nvPr/>
        </p:nvSpPr>
        <p:spPr>
          <a:xfrm>
            <a:off x="7967316" y="1527121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i="1" dirty="0" err="1">
                <a:solidFill>
                  <a:schemeClr val="bg1"/>
                </a:solidFill>
              </a:rPr>
              <a:t>Aliquam</a:t>
            </a:r>
            <a:r>
              <a:rPr lang="en-IN" sz="2000" b="1" i="1" dirty="0">
                <a:solidFill>
                  <a:schemeClr val="bg1"/>
                </a:solidFill>
              </a:rPr>
              <a:t> et </a:t>
            </a:r>
            <a:r>
              <a:rPr lang="en-IN" sz="2000" b="1" i="1" dirty="0" err="1">
                <a:solidFill>
                  <a:schemeClr val="bg1"/>
                </a:solidFill>
              </a:rPr>
              <a:t>auctor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enim</a:t>
            </a:r>
            <a:r>
              <a:rPr lang="en-IN" sz="2000" b="1" i="1" dirty="0">
                <a:solidFill>
                  <a:schemeClr val="bg1"/>
                </a:solidFill>
              </a:rPr>
              <a:t>. </a:t>
            </a:r>
            <a:r>
              <a:rPr lang="en-IN" sz="2000" b="1" i="1" dirty="0" err="1">
                <a:solidFill>
                  <a:schemeClr val="bg1"/>
                </a:solidFill>
              </a:rPr>
              <a:t>Phasellus</a:t>
            </a:r>
            <a:r>
              <a:rPr lang="en-IN" sz="2000" b="1" i="1" dirty="0">
                <a:solidFill>
                  <a:schemeClr val="bg1"/>
                </a:solidFill>
              </a:rPr>
              <a:t> porta </a:t>
            </a:r>
            <a:r>
              <a:rPr lang="en-IN" sz="2000" b="1" i="1" dirty="0" err="1">
                <a:solidFill>
                  <a:schemeClr val="bg1"/>
                </a:solidFill>
              </a:rPr>
              <a:t>ornare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felis</a:t>
            </a:r>
            <a:endParaRPr lang="en-IN" sz="2000" b="1" i="1" dirty="0">
              <a:solidFill>
                <a:schemeClr val="bg1"/>
              </a:solidFill>
            </a:endParaRPr>
          </a:p>
        </p:txBody>
      </p:sp>
      <p:sp>
        <p:nvSpPr>
          <p:cNvPr id="257" name="TextBox 256">
            <a:extLst>
              <a:ext uri="{FF2B5EF4-FFF2-40B4-BE49-F238E27FC236}">
                <a16:creationId xmlns:a16="http://schemas.microsoft.com/office/drawing/2014/main" id="{DF41BCAC-939F-4A86-A734-1ECAFE122C0C}"/>
              </a:ext>
            </a:extLst>
          </p:cNvPr>
          <p:cNvSpPr txBox="1"/>
          <p:nvPr/>
        </p:nvSpPr>
        <p:spPr>
          <a:xfrm>
            <a:off x="4547314" y="516595"/>
            <a:ext cx="30973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b="1" dirty="0">
                <a:solidFill>
                  <a:schemeClr val="bg1"/>
                </a:solidFill>
              </a:rPr>
              <a:t>LOREM IPSUM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92BEEEF-D1C9-4F48-B23F-507EC8DBD2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176709"/>
            <a:ext cx="12192000" cy="3681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3393697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DC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FA57A2C-3FF9-48D5-A532-76E95425D2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328416"/>
            <a:ext cx="12192000" cy="3529584"/>
          </a:xfrm>
          <a:prstGeom prst="rect">
            <a:avLst/>
          </a:prstGeom>
        </p:spPr>
      </p:pic>
      <p:sp>
        <p:nvSpPr>
          <p:cNvPr id="2705" name="TextBox 2704">
            <a:extLst>
              <a:ext uri="{FF2B5EF4-FFF2-40B4-BE49-F238E27FC236}">
                <a16:creationId xmlns:a16="http://schemas.microsoft.com/office/drawing/2014/main" id="{22DC655A-C2E6-481B-9DA8-F4D6C166B71C}"/>
              </a:ext>
            </a:extLst>
          </p:cNvPr>
          <p:cNvSpPr txBox="1"/>
          <p:nvPr/>
        </p:nvSpPr>
        <p:spPr>
          <a:xfrm>
            <a:off x="434165" y="2526133"/>
            <a:ext cx="37687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i="1" dirty="0" err="1">
                <a:solidFill>
                  <a:srgbClr val="548235"/>
                </a:solidFill>
              </a:rPr>
              <a:t>Aliquam</a:t>
            </a:r>
            <a:r>
              <a:rPr lang="en-IN" sz="2000" i="1" dirty="0">
                <a:solidFill>
                  <a:srgbClr val="548235"/>
                </a:solidFill>
              </a:rPr>
              <a:t> et </a:t>
            </a:r>
            <a:r>
              <a:rPr lang="en-IN" sz="2000" i="1" dirty="0" err="1">
                <a:solidFill>
                  <a:srgbClr val="548235"/>
                </a:solidFill>
              </a:rPr>
              <a:t>auctor</a:t>
            </a:r>
            <a:r>
              <a:rPr lang="en-IN" sz="2000" i="1" dirty="0">
                <a:solidFill>
                  <a:srgbClr val="548235"/>
                </a:solidFill>
              </a:rPr>
              <a:t> </a:t>
            </a:r>
            <a:r>
              <a:rPr lang="en-IN" sz="2000" i="1" dirty="0" err="1">
                <a:solidFill>
                  <a:srgbClr val="548235"/>
                </a:solidFill>
              </a:rPr>
              <a:t>enim</a:t>
            </a:r>
            <a:r>
              <a:rPr lang="en-IN" sz="2000" i="1" dirty="0">
                <a:solidFill>
                  <a:srgbClr val="548235"/>
                </a:solidFill>
              </a:rPr>
              <a:t>. </a:t>
            </a:r>
            <a:r>
              <a:rPr lang="en-IN" sz="2000" i="1" dirty="0" err="1">
                <a:solidFill>
                  <a:srgbClr val="548235"/>
                </a:solidFill>
              </a:rPr>
              <a:t>Phasellus</a:t>
            </a:r>
            <a:r>
              <a:rPr lang="en-IN" sz="2000" i="1" dirty="0">
                <a:solidFill>
                  <a:srgbClr val="548235"/>
                </a:solidFill>
              </a:rPr>
              <a:t> porta </a:t>
            </a:r>
            <a:r>
              <a:rPr lang="en-IN" sz="2000" i="1" dirty="0" err="1">
                <a:solidFill>
                  <a:srgbClr val="548235"/>
                </a:solidFill>
              </a:rPr>
              <a:t>ornare</a:t>
            </a:r>
            <a:r>
              <a:rPr lang="en-IN" sz="2000" i="1" dirty="0">
                <a:solidFill>
                  <a:srgbClr val="548235"/>
                </a:solidFill>
              </a:rPr>
              <a:t> </a:t>
            </a:r>
            <a:r>
              <a:rPr lang="en-IN" sz="2000" i="1" dirty="0" err="1">
                <a:solidFill>
                  <a:srgbClr val="548235"/>
                </a:solidFill>
              </a:rPr>
              <a:t>felis</a:t>
            </a:r>
            <a:endParaRPr lang="en-IN" sz="2000" i="1" dirty="0">
              <a:solidFill>
                <a:srgbClr val="548235"/>
              </a:solidFill>
            </a:endParaRPr>
          </a:p>
        </p:txBody>
      </p:sp>
      <p:sp>
        <p:nvSpPr>
          <p:cNvPr id="2706" name="TextBox 2705">
            <a:extLst>
              <a:ext uri="{FF2B5EF4-FFF2-40B4-BE49-F238E27FC236}">
                <a16:creationId xmlns:a16="http://schemas.microsoft.com/office/drawing/2014/main" id="{5A55D1C5-33DA-4071-9393-AD1AD5FE1736}"/>
              </a:ext>
            </a:extLst>
          </p:cNvPr>
          <p:cNvSpPr txBox="1"/>
          <p:nvPr/>
        </p:nvSpPr>
        <p:spPr>
          <a:xfrm>
            <a:off x="552892" y="1523670"/>
            <a:ext cx="37687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i="1" dirty="0" err="1">
                <a:solidFill>
                  <a:srgbClr val="548235"/>
                </a:solidFill>
              </a:rPr>
              <a:t>Aliquam</a:t>
            </a:r>
            <a:r>
              <a:rPr lang="en-IN" sz="2000" i="1" dirty="0">
                <a:solidFill>
                  <a:srgbClr val="548235"/>
                </a:solidFill>
              </a:rPr>
              <a:t> et </a:t>
            </a:r>
            <a:r>
              <a:rPr lang="en-IN" sz="2000" i="1" dirty="0" err="1">
                <a:solidFill>
                  <a:srgbClr val="548235"/>
                </a:solidFill>
              </a:rPr>
              <a:t>auctor</a:t>
            </a:r>
            <a:r>
              <a:rPr lang="en-IN" sz="2000" i="1" dirty="0">
                <a:solidFill>
                  <a:srgbClr val="548235"/>
                </a:solidFill>
              </a:rPr>
              <a:t> </a:t>
            </a:r>
            <a:r>
              <a:rPr lang="en-IN" sz="2000" i="1" dirty="0" err="1">
                <a:solidFill>
                  <a:srgbClr val="548235"/>
                </a:solidFill>
              </a:rPr>
              <a:t>enim</a:t>
            </a:r>
            <a:r>
              <a:rPr lang="en-IN" sz="2000" i="1" dirty="0">
                <a:solidFill>
                  <a:srgbClr val="548235"/>
                </a:solidFill>
              </a:rPr>
              <a:t>. </a:t>
            </a:r>
            <a:r>
              <a:rPr lang="en-IN" sz="2000" i="1" dirty="0" err="1">
                <a:solidFill>
                  <a:srgbClr val="548235"/>
                </a:solidFill>
              </a:rPr>
              <a:t>Phasellus</a:t>
            </a:r>
            <a:r>
              <a:rPr lang="en-IN" sz="2000" i="1" dirty="0">
                <a:solidFill>
                  <a:srgbClr val="548235"/>
                </a:solidFill>
              </a:rPr>
              <a:t> porta </a:t>
            </a:r>
            <a:r>
              <a:rPr lang="en-IN" sz="2000" i="1" dirty="0" err="1">
                <a:solidFill>
                  <a:srgbClr val="548235"/>
                </a:solidFill>
              </a:rPr>
              <a:t>ornare</a:t>
            </a:r>
            <a:r>
              <a:rPr lang="en-IN" sz="2000" i="1" dirty="0">
                <a:solidFill>
                  <a:srgbClr val="548235"/>
                </a:solidFill>
              </a:rPr>
              <a:t> </a:t>
            </a:r>
            <a:r>
              <a:rPr lang="en-IN" sz="2000" i="1" dirty="0" err="1">
                <a:solidFill>
                  <a:srgbClr val="548235"/>
                </a:solidFill>
              </a:rPr>
              <a:t>felis</a:t>
            </a:r>
            <a:endParaRPr lang="en-IN" sz="2000" i="1" dirty="0">
              <a:solidFill>
                <a:srgbClr val="548235"/>
              </a:solidFill>
            </a:endParaRPr>
          </a:p>
        </p:txBody>
      </p:sp>
      <p:sp>
        <p:nvSpPr>
          <p:cNvPr id="2707" name="TextBox 2706">
            <a:extLst>
              <a:ext uri="{FF2B5EF4-FFF2-40B4-BE49-F238E27FC236}">
                <a16:creationId xmlns:a16="http://schemas.microsoft.com/office/drawing/2014/main" id="{7271A62E-EF1D-4C80-9816-5EE58C379C6E}"/>
              </a:ext>
            </a:extLst>
          </p:cNvPr>
          <p:cNvSpPr txBox="1"/>
          <p:nvPr/>
        </p:nvSpPr>
        <p:spPr>
          <a:xfrm>
            <a:off x="8094443" y="1527121"/>
            <a:ext cx="36181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i="1" dirty="0" err="1">
                <a:solidFill>
                  <a:srgbClr val="548235"/>
                </a:solidFill>
              </a:rPr>
              <a:t>Aliquam</a:t>
            </a:r>
            <a:r>
              <a:rPr lang="en-IN" sz="2000" i="1" dirty="0">
                <a:solidFill>
                  <a:srgbClr val="548235"/>
                </a:solidFill>
              </a:rPr>
              <a:t> et </a:t>
            </a:r>
            <a:r>
              <a:rPr lang="en-IN" sz="2000" i="1" dirty="0" err="1">
                <a:solidFill>
                  <a:srgbClr val="548235"/>
                </a:solidFill>
              </a:rPr>
              <a:t>auctor</a:t>
            </a:r>
            <a:r>
              <a:rPr lang="en-IN" sz="2000" i="1" dirty="0">
                <a:solidFill>
                  <a:srgbClr val="548235"/>
                </a:solidFill>
              </a:rPr>
              <a:t> </a:t>
            </a:r>
            <a:r>
              <a:rPr lang="en-IN" sz="2000" i="1" dirty="0" err="1">
                <a:solidFill>
                  <a:srgbClr val="548235"/>
                </a:solidFill>
              </a:rPr>
              <a:t>enim</a:t>
            </a:r>
            <a:r>
              <a:rPr lang="en-IN" sz="2000" i="1" dirty="0">
                <a:solidFill>
                  <a:srgbClr val="548235"/>
                </a:solidFill>
              </a:rPr>
              <a:t>. </a:t>
            </a:r>
            <a:r>
              <a:rPr lang="en-IN" sz="2000" i="1" dirty="0" err="1">
                <a:solidFill>
                  <a:srgbClr val="548235"/>
                </a:solidFill>
              </a:rPr>
              <a:t>Phasellus</a:t>
            </a:r>
            <a:r>
              <a:rPr lang="en-IN" sz="2000" i="1" dirty="0">
                <a:solidFill>
                  <a:srgbClr val="548235"/>
                </a:solidFill>
              </a:rPr>
              <a:t> porta </a:t>
            </a:r>
            <a:r>
              <a:rPr lang="en-IN" sz="2000" i="1" dirty="0" err="1">
                <a:solidFill>
                  <a:srgbClr val="548235"/>
                </a:solidFill>
              </a:rPr>
              <a:t>ornare</a:t>
            </a:r>
            <a:r>
              <a:rPr lang="en-IN" sz="2000" i="1" dirty="0">
                <a:solidFill>
                  <a:srgbClr val="548235"/>
                </a:solidFill>
              </a:rPr>
              <a:t> </a:t>
            </a:r>
            <a:r>
              <a:rPr lang="en-IN" sz="2000" i="1" dirty="0" err="1">
                <a:solidFill>
                  <a:srgbClr val="548235"/>
                </a:solidFill>
              </a:rPr>
              <a:t>felis</a:t>
            </a:r>
            <a:endParaRPr lang="en-IN" sz="2000" i="1" dirty="0">
              <a:solidFill>
                <a:srgbClr val="548235"/>
              </a:solidFill>
            </a:endParaRPr>
          </a:p>
        </p:txBody>
      </p:sp>
      <p:sp>
        <p:nvSpPr>
          <p:cNvPr id="2708" name="TextBox 2707">
            <a:extLst>
              <a:ext uri="{FF2B5EF4-FFF2-40B4-BE49-F238E27FC236}">
                <a16:creationId xmlns:a16="http://schemas.microsoft.com/office/drawing/2014/main" id="{C6994819-1F68-4C91-BFB1-4259F9FE872D}"/>
              </a:ext>
            </a:extLst>
          </p:cNvPr>
          <p:cNvSpPr txBox="1"/>
          <p:nvPr/>
        </p:nvSpPr>
        <p:spPr>
          <a:xfrm>
            <a:off x="4547314" y="516595"/>
            <a:ext cx="30973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b="1" dirty="0">
                <a:solidFill>
                  <a:srgbClr val="548235"/>
                </a:solidFill>
              </a:rPr>
              <a:t>LOREM IPSUM</a:t>
            </a:r>
          </a:p>
        </p:txBody>
      </p:sp>
      <p:sp>
        <p:nvSpPr>
          <p:cNvPr id="5510" name="TextBox 5509">
            <a:extLst>
              <a:ext uri="{FF2B5EF4-FFF2-40B4-BE49-F238E27FC236}">
                <a16:creationId xmlns:a16="http://schemas.microsoft.com/office/drawing/2014/main" id="{88841AD1-D477-4A0F-9CA9-11691BC52060}"/>
              </a:ext>
            </a:extLst>
          </p:cNvPr>
          <p:cNvSpPr txBox="1"/>
          <p:nvPr/>
        </p:nvSpPr>
        <p:spPr>
          <a:xfrm>
            <a:off x="8094443" y="2526133"/>
            <a:ext cx="37687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i="1" dirty="0" err="1">
                <a:solidFill>
                  <a:srgbClr val="548235"/>
                </a:solidFill>
              </a:rPr>
              <a:t>Aliquam</a:t>
            </a:r>
            <a:r>
              <a:rPr lang="en-IN" sz="2000" i="1" dirty="0">
                <a:solidFill>
                  <a:srgbClr val="548235"/>
                </a:solidFill>
              </a:rPr>
              <a:t> et </a:t>
            </a:r>
            <a:r>
              <a:rPr lang="en-IN" sz="2000" i="1" dirty="0" err="1">
                <a:solidFill>
                  <a:srgbClr val="548235"/>
                </a:solidFill>
              </a:rPr>
              <a:t>auctor</a:t>
            </a:r>
            <a:r>
              <a:rPr lang="en-IN" sz="2000" i="1" dirty="0">
                <a:solidFill>
                  <a:srgbClr val="548235"/>
                </a:solidFill>
              </a:rPr>
              <a:t> </a:t>
            </a:r>
            <a:r>
              <a:rPr lang="en-IN" sz="2000" i="1" dirty="0" err="1">
                <a:solidFill>
                  <a:srgbClr val="548235"/>
                </a:solidFill>
              </a:rPr>
              <a:t>enim</a:t>
            </a:r>
            <a:r>
              <a:rPr lang="en-IN" sz="2000" i="1" dirty="0">
                <a:solidFill>
                  <a:srgbClr val="548235"/>
                </a:solidFill>
              </a:rPr>
              <a:t>. </a:t>
            </a:r>
            <a:r>
              <a:rPr lang="en-IN" sz="2000" i="1" dirty="0" err="1">
                <a:solidFill>
                  <a:srgbClr val="548235"/>
                </a:solidFill>
              </a:rPr>
              <a:t>Phasellus</a:t>
            </a:r>
            <a:r>
              <a:rPr lang="en-IN" sz="2000" i="1" dirty="0">
                <a:solidFill>
                  <a:srgbClr val="548235"/>
                </a:solidFill>
              </a:rPr>
              <a:t> porta </a:t>
            </a:r>
            <a:r>
              <a:rPr lang="en-IN" sz="2000" i="1" dirty="0" err="1">
                <a:solidFill>
                  <a:srgbClr val="548235"/>
                </a:solidFill>
              </a:rPr>
              <a:t>ornare</a:t>
            </a:r>
            <a:r>
              <a:rPr lang="en-IN" sz="2000" i="1" dirty="0">
                <a:solidFill>
                  <a:srgbClr val="548235"/>
                </a:solidFill>
              </a:rPr>
              <a:t> </a:t>
            </a:r>
            <a:r>
              <a:rPr lang="en-IN" sz="2000" i="1" dirty="0" err="1">
                <a:solidFill>
                  <a:srgbClr val="548235"/>
                </a:solidFill>
              </a:rPr>
              <a:t>felis</a:t>
            </a:r>
            <a:endParaRPr lang="en-IN" sz="2000" i="1" dirty="0">
              <a:solidFill>
                <a:srgbClr val="548235"/>
              </a:solidFill>
            </a:endParaRPr>
          </a:p>
        </p:txBody>
      </p:sp>
      <p:sp>
        <p:nvSpPr>
          <p:cNvPr id="5511" name="TextBox 5510">
            <a:extLst>
              <a:ext uri="{FF2B5EF4-FFF2-40B4-BE49-F238E27FC236}">
                <a16:creationId xmlns:a16="http://schemas.microsoft.com/office/drawing/2014/main" id="{0603EB79-A3A6-42BE-931F-D8FB77C05B9F}"/>
              </a:ext>
            </a:extLst>
          </p:cNvPr>
          <p:cNvSpPr txBox="1"/>
          <p:nvPr/>
        </p:nvSpPr>
        <p:spPr>
          <a:xfrm>
            <a:off x="1630564" y="5906725"/>
            <a:ext cx="19705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000" dirty="0">
                <a:solidFill>
                  <a:schemeClr val="bg1"/>
                </a:solidFill>
              </a:rPr>
              <a:t>LOREM IPSUM</a:t>
            </a:r>
          </a:p>
        </p:txBody>
      </p:sp>
      <p:sp>
        <p:nvSpPr>
          <p:cNvPr id="5512" name="TextBox 5511">
            <a:extLst>
              <a:ext uri="{FF2B5EF4-FFF2-40B4-BE49-F238E27FC236}">
                <a16:creationId xmlns:a16="http://schemas.microsoft.com/office/drawing/2014/main" id="{01FC118C-AD45-4B38-88AF-0A77C86CE8DE}"/>
              </a:ext>
            </a:extLst>
          </p:cNvPr>
          <p:cNvSpPr txBox="1"/>
          <p:nvPr/>
        </p:nvSpPr>
        <p:spPr>
          <a:xfrm>
            <a:off x="6879898" y="5906725"/>
            <a:ext cx="19705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000" dirty="0">
                <a:solidFill>
                  <a:schemeClr val="bg1"/>
                </a:solidFill>
              </a:rPr>
              <a:t>LOREM IPSUM</a:t>
            </a:r>
          </a:p>
        </p:txBody>
      </p:sp>
    </p:spTree>
    <p:extLst>
      <p:ext uri="{BB962C8B-B14F-4D97-AF65-F5344CB8AC3E}">
        <p14:creationId xmlns:p14="http://schemas.microsoft.com/office/powerpoint/2010/main" val="948591157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8334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322F449-28B5-4BF7-BEFE-A133239FD7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595" y="2289617"/>
            <a:ext cx="11924810" cy="4450466"/>
          </a:xfrm>
          <a:prstGeom prst="rect">
            <a:avLst/>
          </a:prstGeom>
        </p:spPr>
      </p:pic>
      <p:sp>
        <p:nvSpPr>
          <p:cNvPr id="989" name="TextBox 988">
            <a:extLst>
              <a:ext uri="{FF2B5EF4-FFF2-40B4-BE49-F238E27FC236}">
                <a16:creationId xmlns:a16="http://schemas.microsoft.com/office/drawing/2014/main" id="{48FA0D8A-0C19-4545-A125-00407A422F2C}"/>
              </a:ext>
            </a:extLst>
          </p:cNvPr>
          <p:cNvSpPr txBox="1"/>
          <p:nvPr/>
        </p:nvSpPr>
        <p:spPr>
          <a:xfrm>
            <a:off x="3982966" y="1527121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Aliquam</a:t>
            </a:r>
            <a:r>
              <a:rPr lang="en-IN" sz="20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et </a:t>
            </a:r>
            <a:r>
              <a:rPr lang="en-IN" sz="20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auctor</a:t>
            </a:r>
            <a:r>
              <a:rPr lang="en-IN" sz="20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enim</a:t>
            </a:r>
            <a:r>
              <a:rPr lang="en-IN" sz="20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en-IN" sz="20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Phasellus</a:t>
            </a:r>
            <a:r>
              <a:rPr lang="en-IN" sz="20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porta </a:t>
            </a:r>
            <a:r>
              <a:rPr lang="en-IN" sz="20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ornare</a:t>
            </a:r>
            <a:r>
              <a:rPr lang="en-IN" sz="20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felis</a:t>
            </a:r>
            <a:endParaRPr lang="en-IN" sz="20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90" name="TextBox 989">
            <a:extLst>
              <a:ext uri="{FF2B5EF4-FFF2-40B4-BE49-F238E27FC236}">
                <a16:creationId xmlns:a16="http://schemas.microsoft.com/office/drawing/2014/main" id="{CD3F49F0-58F3-478B-8B35-AFB2BC5D44B5}"/>
              </a:ext>
            </a:extLst>
          </p:cNvPr>
          <p:cNvSpPr txBox="1"/>
          <p:nvPr/>
        </p:nvSpPr>
        <p:spPr>
          <a:xfrm>
            <a:off x="-1384" y="1523670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Aliquam</a:t>
            </a:r>
            <a:r>
              <a:rPr lang="en-IN" sz="20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et </a:t>
            </a:r>
            <a:r>
              <a:rPr lang="en-IN" sz="20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auctor</a:t>
            </a:r>
            <a:r>
              <a:rPr lang="en-IN" sz="20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enim</a:t>
            </a:r>
            <a:r>
              <a:rPr lang="en-IN" sz="20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en-IN" sz="20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Phasellus</a:t>
            </a:r>
            <a:r>
              <a:rPr lang="en-IN" sz="20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porta </a:t>
            </a:r>
            <a:r>
              <a:rPr lang="en-IN" sz="20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ornare</a:t>
            </a:r>
            <a:r>
              <a:rPr lang="en-IN" sz="20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felis</a:t>
            </a:r>
            <a:endParaRPr lang="en-IN" sz="20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91" name="TextBox 990">
            <a:extLst>
              <a:ext uri="{FF2B5EF4-FFF2-40B4-BE49-F238E27FC236}">
                <a16:creationId xmlns:a16="http://schemas.microsoft.com/office/drawing/2014/main" id="{076F5B0B-DFBE-4BF3-8231-6C46B544C8A5}"/>
              </a:ext>
            </a:extLst>
          </p:cNvPr>
          <p:cNvSpPr txBox="1"/>
          <p:nvPr/>
        </p:nvSpPr>
        <p:spPr>
          <a:xfrm>
            <a:off x="7967316" y="1527121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Aliquam</a:t>
            </a:r>
            <a:r>
              <a:rPr lang="en-IN" sz="20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et </a:t>
            </a:r>
            <a:r>
              <a:rPr lang="en-IN" sz="20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auctor</a:t>
            </a:r>
            <a:r>
              <a:rPr lang="en-IN" sz="20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enim</a:t>
            </a:r>
            <a:r>
              <a:rPr lang="en-IN" sz="20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en-IN" sz="20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Phasellus</a:t>
            </a:r>
            <a:r>
              <a:rPr lang="en-IN" sz="20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porta </a:t>
            </a:r>
            <a:r>
              <a:rPr lang="en-IN" sz="20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ornare</a:t>
            </a:r>
            <a:r>
              <a:rPr lang="en-IN" sz="20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felis</a:t>
            </a:r>
            <a:endParaRPr lang="en-IN" sz="20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92" name="TextBox 991">
            <a:extLst>
              <a:ext uri="{FF2B5EF4-FFF2-40B4-BE49-F238E27FC236}">
                <a16:creationId xmlns:a16="http://schemas.microsoft.com/office/drawing/2014/main" id="{BF5BFAAA-1CD2-4019-991B-2902A530FCFE}"/>
              </a:ext>
            </a:extLst>
          </p:cNvPr>
          <p:cNvSpPr txBox="1"/>
          <p:nvPr/>
        </p:nvSpPr>
        <p:spPr>
          <a:xfrm>
            <a:off x="4547314" y="516595"/>
            <a:ext cx="30973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LOREM IPSUM</a:t>
            </a:r>
          </a:p>
        </p:txBody>
      </p:sp>
      <p:sp>
        <p:nvSpPr>
          <p:cNvPr id="3018" name="TextBox 3017">
            <a:extLst>
              <a:ext uri="{FF2B5EF4-FFF2-40B4-BE49-F238E27FC236}">
                <a16:creationId xmlns:a16="http://schemas.microsoft.com/office/drawing/2014/main" id="{9169E736-CC15-4042-8811-83282AE7DAD2}"/>
              </a:ext>
            </a:extLst>
          </p:cNvPr>
          <p:cNvSpPr txBox="1"/>
          <p:nvPr/>
        </p:nvSpPr>
        <p:spPr>
          <a:xfrm>
            <a:off x="7535751" y="5006093"/>
            <a:ext cx="86313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100" dirty="0">
                <a:solidFill>
                  <a:schemeClr val="bg1"/>
                </a:solidFill>
              </a:rPr>
              <a:t>LOREM IPSUM</a:t>
            </a:r>
          </a:p>
        </p:txBody>
      </p:sp>
      <p:sp>
        <p:nvSpPr>
          <p:cNvPr id="3019" name="TextBox 3018">
            <a:extLst>
              <a:ext uri="{FF2B5EF4-FFF2-40B4-BE49-F238E27FC236}">
                <a16:creationId xmlns:a16="http://schemas.microsoft.com/office/drawing/2014/main" id="{69D1DF11-0353-4893-8D78-36BD2D324AD4}"/>
              </a:ext>
            </a:extLst>
          </p:cNvPr>
          <p:cNvSpPr txBox="1"/>
          <p:nvPr/>
        </p:nvSpPr>
        <p:spPr>
          <a:xfrm>
            <a:off x="4115218" y="3606271"/>
            <a:ext cx="86313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100" dirty="0">
                <a:solidFill>
                  <a:schemeClr val="bg1"/>
                </a:solidFill>
              </a:rPr>
              <a:t>LOREM IPSUM</a:t>
            </a:r>
          </a:p>
        </p:txBody>
      </p:sp>
      <p:sp>
        <p:nvSpPr>
          <p:cNvPr id="3020" name="TextBox 3019">
            <a:extLst>
              <a:ext uri="{FF2B5EF4-FFF2-40B4-BE49-F238E27FC236}">
                <a16:creationId xmlns:a16="http://schemas.microsoft.com/office/drawing/2014/main" id="{79410129-028C-4584-9FB6-A6E895684347}"/>
              </a:ext>
            </a:extLst>
          </p:cNvPr>
          <p:cNvSpPr txBox="1"/>
          <p:nvPr/>
        </p:nvSpPr>
        <p:spPr>
          <a:xfrm>
            <a:off x="1010773" y="4543249"/>
            <a:ext cx="86313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100" dirty="0">
                <a:solidFill>
                  <a:schemeClr val="bg1"/>
                </a:solidFill>
              </a:rPr>
              <a:t>LOREM IPSUM</a:t>
            </a:r>
          </a:p>
        </p:txBody>
      </p:sp>
      <p:sp>
        <p:nvSpPr>
          <p:cNvPr id="3021" name="TextBox 3020">
            <a:extLst>
              <a:ext uri="{FF2B5EF4-FFF2-40B4-BE49-F238E27FC236}">
                <a16:creationId xmlns:a16="http://schemas.microsoft.com/office/drawing/2014/main" id="{5D8726F5-555E-4B88-97B6-9D20BB38BB20}"/>
              </a:ext>
            </a:extLst>
          </p:cNvPr>
          <p:cNvSpPr txBox="1"/>
          <p:nvPr/>
        </p:nvSpPr>
        <p:spPr>
          <a:xfrm>
            <a:off x="9398417" y="6078537"/>
            <a:ext cx="86313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100" dirty="0">
                <a:solidFill>
                  <a:schemeClr val="bg1"/>
                </a:solidFill>
              </a:rPr>
              <a:t>LOREM IPSUM</a:t>
            </a:r>
          </a:p>
        </p:txBody>
      </p:sp>
      <p:sp>
        <p:nvSpPr>
          <p:cNvPr id="3022" name="TextBox 3021">
            <a:extLst>
              <a:ext uri="{FF2B5EF4-FFF2-40B4-BE49-F238E27FC236}">
                <a16:creationId xmlns:a16="http://schemas.microsoft.com/office/drawing/2014/main" id="{C52548C4-549B-458C-962D-4F2CFD05C467}"/>
              </a:ext>
            </a:extLst>
          </p:cNvPr>
          <p:cNvSpPr txBox="1"/>
          <p:nvPr/>
        </p:nvSpPr>
        <p:spPr>
          <a:xfrm>
            <a:off x="4521617" y="3053115"/>
            <a:ext cx="86313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100" dirty="0">
                <a:solidFill>
                  <a:schemeClr val="bg1"/>
                </a:solidFill>
              </a:rPr>
              <a:t>LOREM IPSUM</a:t>
            </a:r>
          </a:p>
        </p:txBody>
      </p:sp>
      <p:sp>
        <p:nvSpPr>
          <p:cNvPr id="3023" name="TextBox 3022">
            <a:extLst>
              <a:ext uri="{FF2B5EF4-FFF2-40B4-BE49-F238E27FC236}">
                <a16:creationId xmlns:a16="http://schemas.microsoft.com/office/drawing/2014/main" id="{5E9E64BE-043E-4C63-A0F1-F3415CD2B176}"/>
              </a:ext>
            </a:extLst>
          </p:cNvPr>
          <p:cNvSpPr txBox="1"/>
          <p:nvPr/>
        </p:nvSpPr>
        <p:spPr>
          <a:xfrm>
            <a:off x="468906" y="4148137"/>
            <a:ext cx="86313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100" dirty="0">
                <a:solidFill>
                  <a:schemeClr val="bg1"/>
                </a:solidFill>
              </a:rPr>
              <a:t>LOREM IPSUM</a:t>
            </a:r>
          </a:p>
        </p:txBody>
      </p:sp>
      <p:sp>
        <p:nvSpPr>
          <p:cNvPr id="3933" name="TextBox 3932">
            <a:extLst>
              <a:ext uri="{FF2B5EF4-FFF2-40B4-BE49-F238E27FC236}">
                <a16:creationId xmlns:a16="http://schemas.microsoft.com/office/drawing/2014/main" id="{B67B2A37-BAFA-4B68-BA23-A1FAD3130820}"/>
              </a:ext>
            </a:extLst>
          </p:cNvPr>
          <p:cNvSpPr txBox="1"/>
          <p:nvPr/>
        </p:nvSpPr>
        <p:spPr>
          <a:xfrm>
            <a:off x="10843395" y="4114271"/>
            <a:ext cx="86313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100" dirty="0">
                <a:solidFill>
                  <a:schemeClr val="bg1"/>
                </a:solidFill>
              </a:rPr>
              <a:t>LOREM IPSUM</a:t>
            </a:r>
          </a:p>
        </p:txBody>
      </p:sp>
    </p:spTree>
    <p:extLst>
      <p:ext uri="{BB962C8B-B14F-4D97-AF65-F5344CB8AC3E}">
        <p14:creationId xmlns:p14="http://schemas.microsoft.com/office/powerpoint/2010/main" val="1611414273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7C1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50B4DC8-017C-4659-8CD4-4A99EA30CB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" y="4327930"/>
            <a:ext cx="12192000" cy="2469339"/>
          </a:xfrm>
          <a:prstGeom prst="rect">
            <a:avLst/>
          </a:prstGeom>
        </p:spPr>
      </p:pic>
      <p:sp>
        <p:nvSpPr>
          <p:cNvPr id="470" name="TextBox 469">
            <a:extLst>
              <a:ext uri="{FF2B5EF4-FFF2-40B4-BE49-F238E27FC236}">
                <a16:creationId xmlns:a16="http://schemas.microsoft.com/office/drawing/2014/main" id="{B5492E48-02B1-4E98-BBC5-7A42808AB52C}"/>
              </a:ext>
            </a:extLst>
          </p:cNvPr>
          <p:cNvSpPr txBox="1"/>
          <p:nvPr/>
        </p:nvSpPr>
        <p:spPr>
          <a:xfrm>
            <a:off x="4247875" y="1527121"/>
            <a:ext cx="37687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i="1" dirty="0" err="1">
                <a:solidFill>
                  <a:schemeClr val="bg1"/>
                </a:solidFill>
              </a:rPr>
              <a:t>Aliquam</a:t>
            </a:r>
            <a:r>
              <a:rPr lang="en-IN" sz="2000" i="1" dirty="0">
                <a:solidFill>
                  <a:schemeClr val="bg1"/>
                </a:solidFill>
              </a:rPr>
              <a:t> et </a:t>
            </a:r>
            <a:r>
              <a:rPr lang="en-IN" sz="2000" i="1" dirty="0" err="1">
                <a:solidFill>
                  <a:schemeClr val="bg1"/>
                </a:solidFill>
              </a:rPr>
              <a:t>auctor</a:t>
            </a:r>
            <a:r>
              <a:rPr lang="en-IN" sz="2000" i="1" dirty="0">
                <a:solidFill>
                  <a:schemeClr val="bg1"/>
                </a:solidFill>
              </a:rPr>
              <a:t> </a:t>
            </a:r>
            <a:r>
              <a:rPr lang="en-IN" sz="2000" i="1" dirty="0" err="1">
                <a:solidFill>
                  <a:schemeClr val="bg1"/>
                </a:solidFill>
              </a:rPr>
              <a:t>enim</a:t>
            </a:r>
            <a:r>
              <a:rPr lang="en-IN" sz="2000" i="1" dirty="0">
                <a:solidFill>
                  <a:schemeClr val="bg1"/>
                </a:solidFill>
              </a:rPr>
              <a:t>. </a:t>
            </a:r>
            <a:r>
              <a:rPr lang="en-IN" sz="2000" i="1" dirty="0" err="1">
                <a:solidFill>
                  <a:schemeClr val="bg1"/>
                </a:solidFill>
              </a:rPr>
              <a:t>Phasellus</a:t>
            </a:r>
            <a:r>
              <a:rPr lang="en-IN" sz="2000" i="1" dirty="0">
                <a:solidFill>
                  <a:schemeClr val="bg1"/>
                </a:solidFill>
              </a:rPr>
              <a:t> porta </a:t>
            </a:r>
            <a:r>
              <a:rPr lang="en-IN" sz="2000" i="1" dirty="0" err="1">
                <a:solidFill>
                  <a:schemeClr val="bg1"/>
                </a:solidFill>
              </a:rPr>
              <a:t>ornare</a:t>
            </a:r>
            <a:r>
              <a:rPr lang="en-IN" sz="2000" i="1" dirty="0">
                <a:solidFill>
                  <a:schemeClr val="bg1"/>
                </a:solidFill>
              </a:rPr>
              <a:t> </a:t>
            </a:r>
            <a:r>
              <a:rPr lang="en-IN" sz="2000" i="1" dirty="0" err="1">
                <a:solidFill>
                  <a:schemeClr val="bg1"/>
                </a:solidFill>
              </a:rPr>
              <a:t>felis</a:t>
            </a:r>
            <a:endParaRPr lang="en-IN" sz="2000" i="1" dirty="0">
              <a:solidFill>
                <a:schemeClr val="bg1"/>
              </a:solidFill>
            </a:endParaRPr>
          </a:p>
        </p:txBody>
      </p:sp>
      <p:sp>
        <p:nvSpPr>
          <p:cNvPr id="471" name="TextBox 470">
            <a:extLst>
              <a:ext uri="{FF2B5EF4-FFF2-40B4-BE49-F238E27FC236}">
                <a16:creationId xmlns:a16="http://schemas.microsoft.com/office/drawing/2014/main" id="{E3AFB13A-D9E6-476C-AE58-585830FFE6CE}"/>
              </a:ext>
            </a:extLst>
          </p:cNvPr>
          <p:cNvSpPr txBox="1"/>
          <p:nvPr/>
        </p:nvSpPr>
        <p:spPr>
          <a:xfrm>
            <a:off x="263525" y="1523670"/>
            <a:ext cx="37687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i="1" dirty="0" err="1">
                <a:solidFill>
                  <a:schemeClr val="bg1"/>
                </a:solidFill>
              </a:rPr>
              <a:t>Aliquam</a:t>
            </a:r>
            <a:r>
              <a:rPr lang="en-IN" sz="2000" i="1" dirty="0">
                <a:solidFill>
                  <a:schemeClr val="bg1"/>
                </a:solidFill>
              </a:rPr>
              <a:t> et </a:t>
            </a:r>
            <a:r>
              <a:rPr lang="en-IN" sz="2000" i="1" dirty="0" err="1">
                <a:solidFill>
                  <a:schemeClr val="bg1"/>
                </a:solidFill>
              </a:rPr>
              <a:t>auctor</a:t>
            </a:r>
            <a:r>
              <a:rPr lang="en-IN" sz="2000" i="1" dirty="0">
                <a:solidFill>
                  <a:schemeClr val="bg1"/>
                </a:solidFill>
              </a:rPr>
              <a:t> </a:t>
            </a:r>
            <a:r>
              <a:rPr lang="en-IN" sz="2000" i="1" dirty="0" err="1">
                <a:solidFill>
                  <a:schemeClr val="bg1"/>
                </a:solidFill>
              </a:rPr>
              <a:t>enim</a:t>
            </a:r>
            <a:r>
              <a:rPr lang="en-IN" sz="2000" i="1" dirty="0">
                <a:solidFill>
                  <a:schemeClr val="bg1"/>
                </a:solidFill>
              </a:rPr>
              <a:t>. </a:t>
            </a:r>
            <a:r>
              <a:rPr lang="en-IN" sz="2000" i="1" dirty="0" err="1">
                <a:solidFill>
                  <a:schemeClr val="bg1"/>
                </a:solidFill>
              </a:rPr>
              <a:t>Phasellus</a:t>
            </a:r>
            <a:r>
              <a:rPr lang="en-IN" sz="2000" i="1" dirty="0">
                <a:solidFill>
                  <a:schemeClr val="bg1"/>
                </a:solidFill>
              </a:rPr>
              <a:t> porta </a:t>
            </a:r>
            <a:r>
              <a:rPr lang="en-IN" sz="2000" i="1" dirty="0" err="1">
                <a:solidFill>
                  <a:schemeClr val="bg1"/>
                </a:solidFill>
              </a:rPr>
              <a:t>ornare</a:t>
            </a:r>
            <a:r>
              <a:rPr lang="en-IN" sz="2000" i="1" dirty="0">
                <a:solidFill>
                  <a:schemeClr val="bg1"/>
                </a:solidFill>
              </a:rPr>
              <a:t> </a:t>
            </a:r>
            <a:r>
              <a:rPr lang="en-IN" sz="2000" i="1" dirty="0" err="1">
                <a:solidFill>
                  <a:schemeClr val="bg1"/>
                </a:solidFill>
              </a:rPr>
              <a:t>felis</a:t>
            </a:r>
            <a:endParaRPr lang="en-IN" sz="2000" i="1" dirty="0">
              <a:solidFill>
                <a:schemeClr val="bg1"/>
              </a:solidFill>
            </a:endParaRPr>
          </a:p>
        </p:txBody>
      </p:sp>
      <p:sp>
        <p:nvSpPr>
          <p:cNvPr id="472" name="TextBox 471">
            <a:extLst>
              <a:ext uri="{FF2B5EF4-FFF2-40B4-BE49-F238E27FC236}">
                <a16:creationId xmlns:a16="http://schemas.microsoft.com/office/drawing/2014/main" id="{1F3B0B0D-D51F-4885-AB26-D28D91F11D61}"/>
              </a:ext>
            </a:extLst>
          </p:cNvPr>
          <p:cNvSpPr txBox="1"/>
          <p:nvPr/>
        </p:nvSpPr>
        <p:spPr>
          <a:xfrm>
            <a:off x="8232225" y="1527121"/>
            <a:ext cx="36181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i="1" dirty="0" err="1">
                <a:solidFill>
                  <a:schemeClr val="bg1"/>
                </a:solidFill>
              </a:rPr>
              <a:t>Aliquam</a:t>
            </a:r>
            <a:r>
              <a:rPr lang="en-IN" sz="2000" i="1" dirty="0">
                <a:solidFill>
                  <a:schemeClr val="bg1"/>
                </a:solidFill>
              </a:rPr>
              <a:t> et </a:t>
            </a:r>
            <a:r>
              <a:rPr lang="en-IN" sz="2000" i="1" dirty="0" err="1">
                <a:solidFill>
                  <a:schemeClr val="bg1"/>
                </a:solidFill>
              </a:rPr>
              <a:t>auctor</a:t>
            </a:r>
            <a:r>
              <a:rPr lang="en-IN" sz="2000" i="1" dirty="0">
                <a:solidFill>
                  <a:schemeClr val="bg1"/>
                </a:solidFill>
              </a:rPr>
              <a:t> </a:t>
            </a:r>
            <a:r>
              <a:rPr lang="en-IN" sz="2000" i="1" dirty="0" err="1">
                <a:solidFill>
                  <a:schemeClr val="bg1"/>
                </a:solidFill>
              </a:rPr>
              <a:t>enim</a:t>
            </a:r>
            <a:r>
              <a:rPr lang="en-IN" sz="2000" i="1" dirty="0">
                <a:solidFill>
                  <a:schemeClr val="bg1"/>
                </a:solidFill>
              </a:rPr>
              <a:t>. </a:t>
            </a:r>
            <a:r>
              <a:rPr lang="en-IN" sz="2000" i="1" dirty="0" err="1">
                <a:solidFill>
                  <a:schemeClr val="bg1"/>
                </a:solidFill>
              </a:rPr>
              <a:t>Phasellus</a:t>
            </a:r>
            <a:r>
              <a:rPr lang="en-IN" sz="2000" i="1" dirty="0">
                <a:solidFill>
                  <a:schemeClr val="bg1"/>
                </a:solidFill>
              </a:rPr>
              <a:t> porta </a:t>
            </a:r>
            <a:r>
              <a:rPr lang="en-IN" sz="2000" i="1" dirty="0" err="1">
                <a:solidFill>
                  <a:schemeClr val="bg1"/>
                </a:solidFill>
              </a:rPr>
              <a:t>ornare</a:t>
            </a:r>
            <a:r>
              <a:rPr lang="en-IN" sz="2000" i="1" dirty="0">
                <a:solidFill>
                  <a:schemeClr val="bg1"/>
                </a:solidFill>
              </a:rPr>
              <a:t> </a:t>
            </a:r>
            <a:r>
              <a:rPr lang="en-IN" sz="2000" i="1" dirty="0" err="1">
                <a:solidFill>
                  <a:schemeClr val="bg1"/>
                </a:solidFill>
              </a:rPr>
              <a:t>felis</a:t>
            </a:r>
            <a:endParaRPr lang="en-IN" sz="2000" i="1" dirty="0">
              <a:solidFill>
                <a:schemeClr val="bg1"/>
              </a:solidFill>
            </a:endParaRPr>
          </a:p>
        </p:txBody>
      </p:sp>
      <p:sp>
        <p:nvSpPr>
          <p:cNvPr id="109179" name="Rectangle 6">
            <a:extLst>
              <a:ext uri="{FF2B5EF4-FFF2-40B4-BE49-F238E27FC236}">
                <a16:creationId xmlns:a16="http://schemas.microsoft.com/office/drawing/2014/main" id="{93FAC9A3-375B-4114-9D67-84DC4BEB6F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-773113" y="3205163"/>
            <a:ext cx="12969875" cy="364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908" name="TextBox 907">
            <a:extLst>
              <a:ext uri="{FF2B5EF4-FFF2-40B4-BE49-F238E27FC236}">
                <a16:creationId xmlns:a16="http://schemas.microsoft.com/office/drawing/2014/main" id="{257484FE-6874-49F8-B7DB-62D55C9DC91A}"/>
              </a:ext>
            </a:extLst>
          </p:cNvPr>
          <p:cNvSpPr txBox="1"/>
          <p:nvPr/>
        </p:nvSpPr>
        <p:spPr>
          <a:xfrm>
            <a:off x="4547314" y="516595"/>
            <a:ext cx="30973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b="1" dirty="0">
                <a:solidFill>
                  <a:schemeClr val="bg1"/>
                </a:solidFill>
              </a:rPr>
              <a:t>LOREM IPSUM</a:t>
            </a:r>
          </a:p>
        </p:txBody>
      </p:sp>
      <p:sp>
        <p:nvSpPr>
          <p:cNvPr id="912" name="TextBox 911">
            <a:extLst>
              <a:ext uri="{FF2B5EF4-FFF2-40B4-BE49-F238E27FC236}">
                <a16:creationId xmlns:a16="http://schemas.microsoft.com/office/drawing/2014/main" id="{9D6D96B7-1E4B-4571-BAE1-6A2B4D7B7074}"/>
              </a:ext>
            </a:extLst>
          </p:cNvPr>
          <p:cNvSpPr txBox="1"/>
          <p:nvPr/>
        </p:nvSpPr>
        <p:spPr>
          <a:xfrm>
            <a:off x="4247875" y="2785870"/>
            <a:ext cx="37687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i="1" dirty="0" err="1">
                <a:solidFill>
                  <a:schemeClr val="bg1"/>
                </a:solidFill>
              </a:rPr>
              <a:t>Aliquam</a:t>
            </a:r>
            <a:r>
              <a:rPr lang="en-IN" sz="2000" i="1" dirty="0">
                <a:solidFill>
                  <a:schemeClr val="bg1"/>
                </a:solidFill>
              </a:rPr>
              <a:t> et </a:t>
            </a:r>
            <a:r>
              <a:rPr lang="en-IN" sz="2000" i="1" dirty="0" err="1">
                <a:solidFill>
                  <a:schemeClr val="bg1"/>
                </a:solidFill>
              </a:rPr>
              <a:t>auctor</a:t>
            </a:r>
            <a:r>
              <a:rPr lang="en-IN" sz="2000" i="1" dirty="0">
                <a:solidFill>
                  <a:schemeClr val="bg1"/>
                </a:solidFill>
              </a:rPr>
              <a:t> </a:t>
            </a:r>
            <a:r>
              <a:rPr lang="en-IN" sz="2000" i="1" dirty="0" err="1">
                <a:solidFill>
                  <a:schemeClr val="bg1"/>
                </a:solidFill>
              </a:rPr>
              <a:t>enim</a:t>
            </a:r>
            <a:r>
              <a:rPr lang="en-IN" sz="2000" i="1" dirty="0">
                <a:solidFill>
                  <a:schemeClr val="bg1"/>
                </a:solidFill>
              </a:rPr>
              <a:t>. </a:t>
            </a:r>
            <a:r>
              <a:rPr lang="en-IN" sz="2000" i="1" dirty="0" err="1">
                <a:solidFill>
                  <a:schemeClr val="bg1"/>
                </a:solidFill>
              </a:rPr>
              <a:t>Phasellus</a:t>
            </a:r>
            <a:r>
              <a:rPr lang="en-IN" sz="2000" i="1" dirty="0">
                <a:solidFill>
                  <a:schemeClr val="bg1"/>
                </a:solidFill>
              </a:rPr>
              <a:t> porta </a:t>
            </a:r>
            <a:r>
              <a:rPr lang="en-IN" sz="2000" i="1" dirty="0" err="1">
                <a:solidFill>
                  <a:schemeClr val="bg1"/>
                </a:solidFill>
              </a:rPr>
              <a:t>ornare</a:t>
            </a:r>
            <a:r>
              <a:rPr lang="en-IN" sz="2000" i="1" dirty="0">
                <a:solidFill>
                  <a:schemeClr val="bg1"/>
                </a:solidFill>
              </a:rPr>
              <a:t> </a:t>
            </a:r>
            <a:r>
              <a:rPr lang="en-IN" sz="2000" i="1" dirty="0" err="1">
                <a:solidFill>
                  <a:schemeClr val="bg1"/>
                </a:solidFill>
              </a:rPr>
              <a:t>felis</a:t>
            </a:r>
            <a:endParaRPr lang="en-IN" sz="2000" i="1" dirty="0">
              <a:solidFill>
                <a:schemeClr val="bg1"/>
              </a:solidFill>
            </a:endParaRPr>
          </a:p>
        </p:txBody>
      </p:sp>
      <p:sp>
        <p:nvSpPr>
          <p:cNvPr id="913" name="TextBox 912">
            <a:extLst>
              <a:ext uri="{FF2B5EF4-FFF2-40B4-BE49-F238E27FC236}">
                <a16:creationId xmlns:a16="http://schemas.microsoft.com/office/drawing/2014/main" id="{2095391B-09B2-4FF3-84EF-3BEF5484E729}"/>
              </a:ext>
            </a:extLst>
          </p:cNvPr>
          <p:cNvSpPr txBox="1"/>
          <p:nvPr/>
        </p:nvSpPr>
        <p:spPr>
          <a:xfrm>
            <a:off x="263525" y="2782419"/>
            <a:ext cx="37687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i="1" dirty="0" err="1">
                <a:solidFill>
                  <a:schemeClr val="bg1"/>
                </a:solidFill>
              </a:rPr>
              <a:t>Aliquam</a:t>
            </a:r>
            <a:r>
              <a:rPr lang="en-IN" sz="2000" i="1" dirty="0">
                <a:solidFill>
                  <a:schemeClr val="bg1"/>
                </a:solidFill>
              </a:rPr>
              <a:t> et </a:t>
            </a:r>
            <a:r>
              <a:rPr lang="en-IN" sz="2000" i="1" dirty="0" err="1">
                <a:solidFill>
                  <a:schemeClr val="bg1"/>
                </a:solidFill>
              </a:rPr>
              <a:t>auctor</a:t>
            </a:r>
            <a:r>
              <a:rPr lang="en-IN" sz="2000" i="1" dirty="0">
                <a:solidFill>
                  <a:schemeClr val="bg1"/>
                </a:solidFill>
              </a:rPr>
              <a:t> </a:t>
            </a:r>
            <a:r>
              <a:rPr lang="en-IN" sz="2000" i="1" dirty="0" err="1">
                <a:solidFill>
                  <a:schemeClr val="bg1"/>
                </a:solidFill>
              </a:rPr>
              <a:t>enim</a:t>
            </a:r>
            <a:r>
              <a:rPr lang="en-IN" sz="2000" i="1" dirty="0">
                <a:solidFill>
                  <a:schemeClr val="bg1"/>
                </a:solidFill>
              </a:rPr>
              <a:t>. </a:t>
            </a:r>
            <a:r>
              <a:rPr lang="en-IN" sz="2000" i="1" dirty="0" err="1">
                <a:solidFill>
                  <a:schemeClr val="bg1"/>
                </a:solidFill>
              </a:rPr>
              <a:t>Phasellus</a:t>
            </a:r>
            <a:r>
              <a:rPr lang="en-IN" sz="2000" i="1" dirty="0">
                <a:solidFill>
                  <a:schemeClr val="bg1"/>
                </a:solidFill>
              </a:rPr>
              <a:t> porta </a:t>
            </a:r>
            <a:r>
              <a:rPr lang="en-IN" sz="2000" i="1" dirty="0" err="1">
                <a:solidFill>
                  <a:schemeClr val="bg1"/>
                </a:solidFill>
              </a:rPr>
              <a:t>ornare</a:t>
            </a:r>
            <a:r>
              <a:rPr lang="en-IN" sz="2000" i="1" dirty="0">
                <a:solidFill>
                  <a:schemeClr val="bg1"/>
                </a:solidFill>
              </a:rPr>
              <a:t> </a:t>
            </a:r>
            <a:r>
              <a:rPr lang="en-IN" sz="2000" i="1" dirty="0" err="1">
                <a:solidFill>
                  <a:schemeClr val="bg1"/>
                </a:solidFill>
              </a:rPr>
              <a:t>felis</a:t>
            </a:r>
            <a:endParaRPr lang="en-IN" sz="2000" i="1" dirty="0">
              <a:solidFill>
                <a:schemeClr val="bg1"/>
              </a:solidFill>
            </a:endParaRPr>
          </a:p>
        </p:txBody>
      </p:sp>
      <p:sp>
        <p:nvSpPr>
          <p:cNvPr id="914" name="TextBox 913">
            <a:extLst>
              <a:ext uri="{FF2B5EF4-FFF2-40B4-BE49-F238E27FC236}">
                <a16:creationId xmlns:a16="http://schemas.microsoft.com/office/drawing/2014/main" id="{F95983BE-6759-4534-BED0-7897A9211C07}"/>
              </a:ext>
            </a:extLst>
          </p:cNvPr>
          <p:cNvSpPr txBox="1"/>
          <p:nvPr/>
        </p:nvSpPr>
        <p:spPr>
          <a:xfrm>
            <a:off x="8232225" y="2785870"/>
            <a:ext cx="36181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i="1" dirty="0" err="1">
                <a:solidFill>
                  <a:schemeClr val="bg1"/>
                </a:solidFill>
              </a:rPr>
              <a:t>Aliquam</a:t>
            </a:r>
            <a:r>
              <a:rPr lang="en-IN" sz="2000" i="1" dirty="0">
                <a:solidFill>
                  <a:schemeClr val="bg1"/>
                </a:solidFill>
              </a:rPr>
              <a:t> et </a:t>
            </a:r>
            <a:r>
              <a:rPr lang="en-IN" sz="2000" i="1" dirty="0" err="1">
                <a:solidFill>
                  <a:schemeClr val="bg1"/>
                </a:solidFill>
              </a:rPr>
              <a:t>auctor</a:t>
            </a:r>
            <a:r>
              <a:rPr lang="en-IN" sz="2000" i="1" dirty="0">
                <a:solidFill>
                  <a:schemeClr val="bg1"/>
                </a:solidFill>
              </a:rPr>
              <a:t> </a:t>
            </a:r>
            <a:r>
              <a:rPr lang="en-IN" sz="2000" i="1" dirty="0" err="1">
                <a:solidFill>
                  <a:schemeClr val="bg1"/>
                </a:solidFill>
              </a:rPr>
              <a:t>enim</a:t>
            </a:r>
            <a:r>
              <a:rPr lang="en-IN" sz="2000" i="1" dirty="0">
                <a:solidFill>
                  <a:schemeClr val="bg1"/>
                </a:solidFill>
              </a:rPr>
              <a:t>. </a:t>
            </a:r>
            <a:r>
              <a:rPr lang="en-IN" sz="2000" i="1" dirty="0" err="1">
                <a:solidFill>
                  <a:schemeClr val="bg1"/>
                </a:solidFill>
              </a:rPr>
              <a:t>Phasellus</a:t>
            </a:r>
            <a:r>
              <a:rPr lang="en-IN" sz="2000" i="1" dirty="0">
                <a:solidFill>
                  <a:schemeClr val="bg1"/>
                </a:solidFill>
              </a:rPr>
              <a:t> porta </a:t>
            </a:r>
            <a:r>
              <a:rPr lang="en-IN" sz="2000" i="1" dirty="0" err="1">
                <a:solidFill>
                  <a:schemeClr val="bg1"/>
                </a:solidFill>
              </a:rPr>
              <a:t>ornare</a:t>
            </a:r>
            <a:r>
              <a:rPr lang="en-IN" sz="2000" i="1" dirty="0">
                <a:solidFill>
                  <a:schemeClr val="bg1"/>
                </a:solidFill>
              </a:rPr>
              <a:t> </a:t>
            </a:r>
            <a:r>
              <a:rPr lang="en-IN" sz="2000" i="1" dirty="0" err="1">
                <a:solidFill>
                  <a:schemeClr val="bg1"/>
                </a:solidFill>
              </a:rPr>
              <a:t>felis</a:t>
            </a:r>
            <a:endParaRPr lang="en-IN" sz="2000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1903725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958" name="Freeform 5239">
            <a:extLst>
              <a:ext uri="{FF2B5EF4-FFF2-40B4-BE49-F238E27FC236}">
                <a16:creationId xmlns:a16="http://schemas.microsoft.com/office/drawing/2014/main" id="{95EAFFB2-1DC4-4A72-A08C-1EEBCA668A29}"/>
              </a:ext>
            </a:extLst>
          </p:cNvPr>
          <p:cNvSpPr>
            <a:spLocks/>
          </p:cNvSpPr>
          <p:nvPr/>
        </p:nvSpPr>
        <p:spPr bwMode="auto">
          <a:xfrm>
            <a:off x="6951638" y="1595241"/>
            <a:ext cx="7498" cy="0"/>
          </a:xfrm>
          <a:custGeom>
            <a:avLst/>
            <a:gdLst>
              <a:gd name="T0" fmla="*/ 1 w 1"/>
              <a:gd name="T1" fmla="*/ 1 w 1"/>
              <a:gd name="T2" fmla="*/ 0 w 1"/>
              <a:gd name="T3" fmla="*/ 0 w 1"/>
              <a:gd name="T4" fmla="*/ 0 w 1"/>
              <a:gd name="T5" fmla="*/ 1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  <a:cxn ang="0">
                <a:pos x="T4" y="0"/>
              </a:cxn>
              <a:cxn ang="0">
                <a:pos x="T5" y="0"/>
              </a:cxn>
            </a:cxnLst>
            <a:rect l="0" t="0" r="r" b="b"/>
            <a:pathLst>
              <a:path w="1">
                <a:moveTo>
                  <a:pt x="1" y="0"/>
                </a:moveTo>
                <a:lnTo>
                  <a:pt x="1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1" y="0"/>
                </a:lnTo>
                <a:close/>
              </a:path>
            </a:pathLst>
          </a:custGeom>
          <a:solidFill>
            <a:srgbClr val="663C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2404" name="TextBox 2403">
            <a:extLst>
              <a:ext uri="{FF2B5EF4-FFF2-40B4-BE49-F238E27FC236}">
                <a16:creationId xmlns:a16="http://schemas.microsoft.com/office/drawing/2014/main" id="{12BACDB5-0C20-43F6-9381-C2DD71AA7226}"/>
              </a:ext>
            </a:extLst>
          </p:cNvPr>
          <p:cNvSpPr txBox="1"/>
          <p:nvPr/>
        </p:nvSpPr>
        <p:spPr>
          <a:xfrm>
            <a:off x="4247875" y="1380817"/>
            <a:ext cx="37687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Aliquam</a:t>
            </a:r>
            <a:r>
              <a:rPr lang="en-IN" sz="2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et </a:t>
            </a:r>
            <a:r>
              <a:rPr lang="en-IN" sz="20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auctor</a:t>
            </a:r>
            <a:r>
              <a:rPr lang="en-IN" sz="2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IN" sz="20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enim</a:t>
            </a:r>
            <a:r>
              <a:rPr lang="en-IN" sz="2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  <a:r>
              <a:rPr lang="en-IN" sz="20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Phasellus</a:t>
            </a:r>
            <a:r>
              <a:rPr lang="en-IN" sz="2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porta </a:t>
            </a:r>
            <a:r>
              <a:rPr lang="en-IN" sz="20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ornare</a:t>
            </a:r>
            <a:r>
              <a:rPr lang="en-IN" sz="2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IN" sz="20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felis</a:t>
            </a:r>
            <a:endParaRPr lang="en-IN" sz="2000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405" name="TextBox 2404">
            <a:extLst>
              <a:ext uri="{FF2B5EF4-FFF2-40B4-BE49-F238E27FC236}">
                <a16:creationId xmlns:a16="http://schemas.microsoft.com/office/drawing/2014/main" id="{B76CFD91-93D0-4A72-B90E-8A658C8B712C}"/>
              </a:ext>
            </a:extLst>
          </p:cNvPr>
          <p:cNvSpPr txBox="1"/>
          <p:nvPr/>
        </p:nvSpPr>
        <p:spPr>
          <a:xfrm>
            <a:off x="263525" y="1377366"/>
            <a:ext cx="37687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Aliquam</a:t>
            </a:r>
            <a:r>
              <a:rPr lang="en-IN" sz="2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et </a:t>
            </a:r>
            <a:r>
              <a:rPr lang="en-IN" sz="20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auctor</a:t>
            </a:r>
            <a:r>
              <a:rPr lang="en-IN" sz="2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IN" sz="20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enim</a:t>
            </a:r>
            <a:r>
              <a:rPr lang="en-IN" sz="2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  <a:r>
              <a:rPr lang="en-IN" sz="20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Phasellus</a:t>
            </a:r>
            <a:r>
              <a:rPr lang="en-IN" sz="2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porta </a:t>
            </a:r>
            <a:r>
              <a:rPr lang="en-IN" sz="20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ornare</a:t>
            </a:r>
            <a:r>
              <a:rPr lang="en-IN" sz="2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IN" sz="20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felis</a:t>
            </a:r>
            <a:endParaRPr lang="en-IN" sz="2000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406" name="TextBox 2405">
            <a:extLst>
              <a:ext uri="{FF2B5EF4-FFF2-40B4-BE49-F238E27FC236}">
                <a16:creationId xmlns:a16="http://schemas.microsoft.com/office/drawing/2014/main" id="{3EF48F53-8094-410D-9EE2-DD94ED22F350}"/>
              </a:ext>
            </a:extLst>
          </p:cNvPr>
          <p:cNvSpPr txBox="1"/>
          <p:nvPr/>
        </p:nvSpPr>
        <p:spPr>
          <a:xfrm>
            <a:off x="8232225" y="1380817"/>
            <a:ext cx="36181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Aliquam</a:t>
            </a:r>
            <a:r>
              <a:rPr lang="en-IN" sz="2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et </a:t>
            </a:r>
            <a:r>
              <a:rPr lang="en-IN" sz="20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auctor</a:t>
            </a:r>
            <a:r>
              <a:rPr lang="en-IN" sz="2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IN" sz="20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enim</a:t>
            </a:r>
            <a:r>
              <a:rPr lang="en-IN" sz="2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  <a:r>
              <a:rPr lang="en-IN" sz="20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Phasellus</a:t>
            </a:r>
            <a:r>
              <a:rPr lang="en-IN" sz="2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porta </a:t>
            </a:r>
            <a:r>
              <a:rPr lang="en-IN" sz="20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ornare</a:t>
            </a:r>
            <a:r>
              <a:rPr lang="en-IN" sz="2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IN" sz="20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felis</a:t>
            </a:r>
            <a:endParaRPr lang="en-IN" sz="2000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407" name="TextBox 2406">
            <a:extLst>
              <a:ext uri="{FF2B5EF4-FFF2-40B4-BE49-F238E27FC236}">
                <a16:creationId xmlns:a16="http://schemas.microsoft.com/office/drawing/2014/main" id="{EBCDF6A3-E6A5-4704-B721-37971BB774D6}"/>
              </a:ext>
            </a:extLst>
          </p:cNvPr>
          <p:cNvSpPr txBox="1"/>
          <p:nvPr/>
        </p:nvSpPr>
        <p:spPr>
          <a:xfrm>
            <a:off x="4547314" y="516595"/>
            <a:ext cx="30973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</a:t>
            </a:r>
          </a:p>
        </p:txBody>
      </p:sp>
      <p:sp>
        <p:nvSpPr>
          <p:cNvPr id="5032" name="TextBox 5031">
            <a:extLst>
              <a:ext uri="{FF2B5EF4-FFF2-40B4-BE49-F238E27FC236}">
                <a16:creationId xmlns:a16="http://schemas.microsoft.com/office/drawing/2014/main" id="{1E83A9EE-74E7-4582-B9AD-2F6F5AF7454E}"/>
              </a:ext>
            </a:extLst>
          </p:cNvPr>
          <p:cNvSpPr txBox="1"/>
          <p:nvPr/>
        </p:nvSpPr>
        <p:spPr>
          <a:xfrm>
            <a:off x="1449942" y="4478995"/>
            <a:ext cx="20496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Your Text Here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8526056-4467-46AD-A246-A2140BA6A3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81" y="2748940"/>
            <a:ext cx="12052837" cy="4109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013852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FB5A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67BF53D-F6F6-486E-ADD9-C39011F539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978727"/>
            <a:ext cx="12192000" cy="3879273"/>
          </a:xfrm>
          <a:prstGeom prst="rect">
            <a:avLst/>
          </a:prstGeom>
        </p:spPr>
      </p:pic>
      <p:sp>
        <p:nvSpPr>
          <p:cNvPr id="252" name="TextBox 251">
            <a:extLst>
              <a:ext uri="{FF2B5EF4-FFF2-40B4-BE49-F238E27FC236}">
                <a16:creationId xmlns:a16="http://schemas.microsoft.com/office/drawing/2014/main" id="{BBC3A4D4-0E9A-4DBA-BBF9-E469BD1F6C92}"/>
              </a:ext>
            </a:extLst>
          </p:cNvPr>
          <p:cNvSpPr txBox="1"/>
          <p:nvPr/>
        </p:nvSpPr>
        <p:spPr>
          <a:xfrm>
            <a:off x="3982966" y="1527121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i="1" dirty="0" err="1">
                <a:solidFill>
                  <a:schemeClr val="bg1"/>
                </a:solidFill>
              </a:rPr>
              <a:t>Aliquam</a:t>
            </a:r>
            <a:r>
              <a:rPr lang="en-IN" sz="2000" b="1" i="1" dirty="0">
                <a:solidFill>
                  <a:schemeClr val="bg1"/>
                </a:solidFill>
              </a:rPr>
              <a:t> et </a:t>
            </a:r>
            <a:r>
              <a:rPr lang="en-IN" sz="2000" b="1" i="1" dirty="0" err="1">
                <a:solidFill>
                  <a:schemeClr val="bg1"/>
                </a:solidFill>
              </a:rPr>
              <a:t>auctor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enim</a:t>
            </a:r>
            <a:r>
              <a:rPr lang="en-IN" sz="2000" b="1" i="1" dirty="0">
                <a:solidFill>
                  <a:schemeClr val="bg1"/>
                </a:solidFill>
              </a:rPr>
              <a:t>. </a:t>
            </a:r>
            <a:r>
              <a:rPr lang="en-IN" sz="2000" b="1" i="1" dirty="0" err="1">
                <a:solidFill>
                  <a:schemeClr val="bg1"/>
                </a:solidFill>
              </a:rPr>
              <a:t>Phasellus</a:t>
            </a:r>
            <a:r>
              <a:rPr lang="en-IN" sz="2000" b="1" i="1" dirty="0">
                <a:solidFill>
                  <a:schemeClr val="bg1"/>
                </a:solidFill>
              </a:rPr>
              <a:t> porta </a:t>
            </a:r>
            <a:r>
              <a:rPr lang="en-IN" sz="2000" b="1" i="1" dirty="0" err="1">
                <a:solidFill>
                  <a:schemeClr val="bg1"/>
                </a:solidFill>
              </a:rPr>
              <a:t>ornare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felis</a:t>
            </a:r>
            <a:endParaRPr lang="en-IN" sz="2000" b="1" i="1" dirty="0">
              <a:solidFill>
                <a:schemeClr val="bg1"/>
              </a:solidFill>
            </a:endParaRPr>
          </a:p>
        </p:txBody>
      </p:sp>
      <p:sp>
        <p:nvSpPr>
          <p:cNvPr id="253" name="TextBox 252">
            <a:extLst>
              <a:ext uri="{FF2B5EF4-FFF2-40B4-BE49-F238E27FC236}">
                <a16:creationId xmlns:a16="http://schemas.microsoft.com/office/drawing/2014/main" id="{E5A1BF3D-37EB-4F29-85F7-733A09C4DFDA}"/>
              </a:ext>
            </a:extLst>
          </p:cNvPr>
          <p:cNvSpPr txBox="1"/>
          <p:nvPr/>
        </p:nvSpPr>
        <p:spPr>
          <a:xfrm>
            <a:off x="-1384" y="1523670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i="1" dirty="0" err="1">
                <a:solidFill>
                  <a:schemeClr val="bg1"/>
                </a:solidFill>
              </a:rPr>
              <a:t>Aliquam</a:t>
            </a:r>
            <a:r>
              <a:rPr lang="en-IN" sz="2000" b="1" i="1" dirty="0">
                <a:solidFill>
                  <a:schemeClr val="bg1"/>
                </a:solidFill>
              </a:rPr>
              <a:t> et </a:t>
            </a:r>
            <a:r>
              <a:rPr lang="en-IN" sz="2000" b="1" i="1" dirty="0" err="1">
                <a:solidFill>
                  <a:schemeClr val="bg1"/>
                </a:solidFill>
              </a:rPr>
              <a:t>auctor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enim</a:t>
            </a:r>
            <a:r>
              <a:rPr lang="en-IN" sz="2000" b="1" i="1" dirty="0">
                <a:solidFill>
                  <a:schemeClr val="bg1"/>
                </a:solidFill>
              </a:rPr>
              <a:t>. </a:t>
            </a:r>
            <a:r>
              <a:rPr lang="en-IN" sz="2000" b="1" i="1" dirty="0" err="1">
                <a:solidFill>
                  <a:schemeClr val="bg1"/>
                </a:solidFill>
              </a:rPr>
              <a:t>Phasellus</a:t>
            </a:r>
            <a:r>
              <a:rPr lang="en-IN" sz="2000" b="1" i="1" dirty="0">
                <a:solidFill>
                  <a:schemeClr val="bg1"/>
                </a:solidFill>
              </a:rPr>
              <a:t> porta </a:t>
            </a:r>
            <a:r>
              <a:rPr lang="en-IN" sz="2000" b="1" i="1" dirty="0" err="1">
                <a:solidFill>
                  <a:schemeClr val="bg1"/>
                </a:solidFill>
              </a:rPr>
              <a:t>ornare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felis</a:t>
            </a:r>
            <a:endParaRPr lang="en-IN" sz="2000" b="1" i="1" dirty="0">
              <a:solidFill>
                <a:schemeClr val="bg1"/>
              </a:solidFill>
            </a:endParaRPr>
          </a:p>
        </p:txBody>
      </p:sp>
      <p:sp>
        <p:nvSpPr>
          <p:cNvPr id="254" name="TextBox 253">
            <a:extLst>
              <a:ext uri="{FF2B5EF4-FFF2-40B4-BE49-F238E27FC236}">
                <a16:creationId xmlns:a16="http://schemas.microsoft.com/office/drawing/2014/main" id="{CE4F2B8C-DD31-419A-A27F-1CA2AC4CAE7A}"/>
              </a:ext>
            </a:extLst>
          </p:cNvPr>
          <p:cNvSpPr txBox="1"/>
          <p:nvPr/>
        </p:nvSpPr>
        <p:spPr>
          <a:xfrm>
            <a:off x="7967316" y="1527121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i="1" dirty="0" err="1">
                <a:solidFill>
                  <a:schemeClr val="bg1"/>
                </a:solidFill>
              </a:rPr>
              <a:t>Aliquam</a:t>
            </a:r>
            <a:r>
              <a:rPr lang="en-IN" sz="2000" b="1" i="1" dirty="0">
                <a:solidFill>
                  <a:schemeClr val="bg1"/>
                </a:solidFill>
              </a:rPr>
              <a:t> et </a:t>
            </a:r>
            <a:r>
              <a:rPr lang="en-IN" sz="2000" b="1" i="1" dirty="0" err="1">
                <a:solidFill>
                  <a:schemeClr val="bg1"/>
                </a:solidFill>
              </a:rPr>
              <a:t>auctor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enim</a:t>
            </a:r>
            <a:r>
              <a:rPr lang="en-IN" sz="2000" b="1" i="1" dirty="0">
                <a:solidFill>
                  <a:schemeClr val="bg1"/>
                </a:solidFill>
              </a:rPr>
              <a:t>. </a:t>
            </a:r>
            <a:r>
              <a:rPr lang="en-IN" sz="2000" b="1" i="1" dirty="0" err="1">
                <a:solidFill>
                  <a:schemeClr val="bg1"/>
                </a:solidFill>
              </a:rPr>
              <a:t>Phasellus</a:t>
            </a:r>
            <a:r>
              <a:rPr lang="en-IN" sz="2000" b="1" i="1" dirty="0">
                <a:solidFill>
                  <a:schemeClr val="bg1"/>
                </a:solidFill>
              </a:rPr>
              <a:t> porta </a:t>
            </a:r>
            <a:r>
              <a:rPr lang="en-IN" sz="2000" b="1" i="1" dirty="0" err="1">
                <a:solidFill>
                  <a:schemeClr val="bg1"/>
                </a:solidFill>
              </a:rPr>
              <a:t>ornare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felis</a:t>
            </a:r>
            <a:endParaRPr lang="en-IN" sz="2000" b="1" i="1" dirty="0">
              <a:solidFill>
                <a:schemeClr val="bg1"/>
              </a:solidFill>
            </a:endParaRPr>
          </a:p>
        </p:txBody>
      </p:sp>
      <p:sp>
        <p:nvSpPr>
          <p:cNvPr id="255" name="TextBox 254">
            <a:extLst>
              <a:ext uri="{FF2B5EF4-FFF2-40B4-BE49-F238E27FC236}">
                <a16:creationId xmlns:a16="http://schemas.microsoft.com/office/drawing/2014/main" id="{D9FAEC3B-4FB1-4CFB-A335-FA2A506DB695}"/>
              </a:ext>
            </a:extLst>
          </p:cNvPr>
          <p:cNvSpPr txBox="1"/>
          <p:nvPr/>
        </p:nvSpPr>
        <p:spPr>
          <a:xfrm>
            <a:off x="4547314" y="516595"/>
            <a:ext cx="30973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b="1" dirty="0">
                <a:solidFill>
                  <a:schemeClr val="bg1"/>
                </a:solidFill>
              </a:rPr>
              <a:t>LOREM IPSUM</a:t>
            </a:r>
          </a:p>
        </p:txBody>
      </p:sp>
      <p:sp>
        <p:nvSpPr>
          <p:cNvPr id="256" name="TextBox 255">
            <a:extLst>
              <a:ext uri="{FF2B5EF4-FFF2-40B4-BE49-F238E27FC236}">
                <a16:creationId xmlns:a16="http://schemas.microsoft.com/office/drawing/2014/main" id="{FF59E2BE-B141-4A83-8310-FBDB650D0138}"/>
              </a:ext>
            </a:extLst>
          </p:cNvPr>
          <p:cNvSpPr txBox="1"/>
          <p:nvPr/>
        </p:nvSpPr>
        <p:spPr>
          <a:xfrm>
            <a:off x="3796132" y="3248104"/>
            <a:ext cx="17822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b="1" dirty="0">
                <a:solidFill>
                  <a:schemeClr val="bg2">
                    <a:lumMod val="50000"/>
                  </a:schemeClr>
                </a:solidFill>
              </a:rPr>
              <a:t>LOREM IPSUM</a:t>
            </a:r>
          </a:p>
        </p:txBody>
      </p:sp>
      <p:sp>
        <p:nvSpPr>
          <p:cNvPr id="257" name="TextBox 256">
            <a:extLst>
              <a:ext uri="{FF2B5EF4-FFF2-40B4-BE49-F238E27FC236}">
                <a16:creationId xmlns:a16="http://schemas.microsoft.com/office/drawing/2014/main" id="{8051FEBD-C296-4567-B03D-AA8778A2EEE6}"/>
              </a:ext>
            </a:extLst>
          </p:cNvPr>
          <p:cNvSpPr txBox="1"/>
          <p:nvPr/>
        </p:nvSpPr>
        <p:spPr>
          <a:xfrm>
            <a:off x="210055" y="3809489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dirty="0" err="1">
                <a:solidFill>
                  <a:schemeClr val="bg2">
                    <a:lumMod val="50000"/>
                  </a:schemeClr>
                </a:solidFill>
              </a:rPr>
              <a:t>Aliquam</a:t>
            </a:r>
            <a:r>
              <a:rPr lang="en-IN" sz="2000" b="1" dirty="0">
                <a:solidFill>
                  <a:schemeClr val="bg2">
                    <a:lumMod val="50000"/>
                  </a:schemeClr>
                </a:solidFill>
              </a:rPr>
              <a:t> et </a:t>
            </a:r>
            <a:r>
              <a:rPr lang="en-IN" sz="2000" b="1" dirty="0" err="1">
                <a:solidFill>
                  <a:schemeClr val="bg2">
                    <a:lumMod val="50000"/>
                  </a:schemeClr>
                </a:solidFill>
              </a:rPr>
              <a:t>auctor</a:t>
            </a:r>
            <a:r>
              <a:rPr lang="en-IN" sz="2000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IN" sz="2000" b="1" dirty="0" err="1">
                <a:solidFill>
                  <a:schemeClr val="bg2">
                    <a:lumMod val="50000"/>
                  </a:schemeClr>
                </a:solidFill>
              </a:rPr>
              <a:t>enim</a:t>
            </a:r>
            <a:r>
              <a:rPr lang="en-IN" sz="2000" b="1" dirty="0">
                <a:solidFill>
                  <a:schemeClr val="bg2">
                    <a:lumMod val="50000"/>
                  </a:schemeClr>
                </a:solidFill>
              </a:rPr>
              <a:t>. </a:t>
            </a:r>
            <a:r>
              <a:rPr lang="en-IN" sz="2000" b="1" dirty="0" err="1">
                <a:solidFill>
                  <a:schemeClr val="bg2">
                    <a:lumMod val="50000"/>
                  </a:schemeClr>
                </a:solidFill>
              </a:rPr>
              <a:t>Phasellus</a:t>
            </a:r>
            <a:r>
              <a:rPr lang="en-IN" sz="2000" b="1" dirty="0">
                <a:solidFill>
                  <a:schemeClr val="bg2">
                    <a:lumMod val="50000"/>
                  </a:schemeClr>
                </a:solidFill>
              </a:rPr>
              <a:t> porta </a:t>
            </a:r>
            <a:r>
              <a:rPr lang="en-IN" sz="2000" b="1" dirty="0" err="1">
                <a:solidFill>
                  <a:schemeClr val="bg2">
                    <a:lumMod val="50000"/>
                  </a:schemeClr>
                </a:solidFill>
              </a:rPr>
              <a:t>ornare</a:t>
            </a:r>
            <a:r>
              <a:rPr lang="en-IN" sz="2000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IN" sz="2000" b="1" dirty="0" err="1">
                <a:solidFill>
                  <a:schemeClr val="bg2">
                    <a:lumMod val="50000"/>
                  </a:schemeClr>
                </a:solidFill>
              </a:rPr>
              <a:t>felis</a:t>
            </a:r>
            <a:endParaRPr lang="en-IN" sz="20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58" name="TextBox 257">
            <a:extLst>
              <a:ext uri="{FF2B5EF4-FFF2-40B4-BE49-F238E27FC236}">
                <a16:creationId xmlns:a16="http://schemas.microsoft.com/office/drawing/2014/main" id="{C562DB29-5EE0-47D9-835E-D06FBE88E033}"/>
              </a:ext>
            </a:extLst>
          </p:cNvPr>
          <p:cNvSpPr txBox="1"/>
          <p:nvPr/>
        </p:nvSpPr>
        <p:spPr>
          <a:xfrm>
            <a:off x="4782686" y="3809489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dirty="0" err="1">
                <a:solidFill>
                  <a:schemeClr val="bg2">
                    <a:lumMod val="50000"/>
                  </a:schemeClr>
                </a:solidFill>
              </a:rPr>
              <a:t>Aliquam</a:t>
            </a:r>
            <a:r>
              <a:rPr lang="en-IN" sz="2000" b="1" dirty="0">
                <a:solidFill>
                  <a:schemeClr val="bg2">
                    <a:lumMod val="50000"/>
                  </a:schemeClr>
                </a:solidFill>
              </a:rPr>
              <a:t> et </a:t>
            </a:r>
            <a:r>
              <a:rPr lang="en-IN" sz="2000" b="1" dirty="0" err="1">
                <a:solidFill>
                  <a:schemeClr val="bg2">
                    <a:lumMod val="50000"/>
                  </a:schemeClr>
                </a:solidFill>
              </a:rPr>
              <a:t>auctor</a:t>
            </a:r>
            <a:r>
              <a:rPr lang="en-IN" sz="2000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IN" sz="2000" b="1" dirty="0" err="1">
                <a:solidFill>
                  <a:schemeClr val="bg2">
                    <a:lumMod val="50000"/>
                  </a:schemeClr>
                </a:solidFill>
              </a:rPr>
              <a:t>enim</a:t>
            </a:r>
            <a:r>
              <a:rPr lang="en-IN" sz="2000" b="1" dirty="0">
                <a:solidFill>
                  <a:schemeClr val="bg2">
                    <a:lumMod val="50000"/>
                  </a:schemeClr>
                </a:solidFill>
              </a:rPr>
              <a:t>. </a:t>
            </a:r>
            <a:r>
              <a:rPr lang="en-IN" sz="2000" b="1" dirty="0" err="1">
                <a:solidFill>
                  <a:schemeClr val="bg2">
                    <a:lumMod val="50000"/>
                  </a:schemeClr>
                </a:solidFill>
              </a:rPr>
              <a:t>Phasellus</a:t>
            </a:r>
            <a:r>
              <a:rPr lang="en-IN" sz="2000" b="1" dirty="0">
                <a:solidFill>
                  <a:schemeClr val="bg2">
                    <a:lumMod val="50000"/>
                  </a:schemeClr>
                </a:solidFill>
              </a:rPr>
              <a:t> porta </a:t>
            </a:r>
            <a:r>
              <a:rPr lang="en-IN" sz="2000" b="1" dirty="0" err="1">
                <a:solidFill>
                  <a:schemeClr val="bg2">
                    <a:lumMod val="50000"/>
                  </a:schemeClr>
                </a:solidFill>
              </a:rPr>
              <a:t>ornare</a:t>
            </a:r>
            <a:r>
              <a:rPr lang="en-IN" sz="2000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IN" sz="2000" b="1" dirty="0" err="1">
                <a:solidFill>
                  <a:schemeClr val="bg2">
                    <a:lumMod val="50000"/>
                  </a:schemeClr>
                </a:solidFill>
              </a:rPr>
              <a:t>felis</a:t>
            </a:r>
            <a:endParaRPr lang="en-IN" sz="2000" b="1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6822137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TextBox 255">
            <a:extLst>
              <a:ext uri="{FF2B5EF4-FFF2-40B4-BE49-F238E27FC236}">
                <a16:creationId xmlns:a16="http://schemas.microsoft.com/office/drawing/2014/main" id="{6A4B7FF0-503C-476B-9BC7-1AC8F76F67BF}"/>
              </a:ext>
            </a:extLst>
          </p:cNvPr>
          <p:cNvSpPr txBox="1"/>
          <p:nvPr/>
        </p:nvSpPr>
        <p:spPr>
          <a:xfrm>
            <a:off x="4547314" y="516595"/>
            <a:ext cx="30973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</a:t>
            </a:r>
          </a:p>
        </p:txBody>
      </p:sp>
      <p:sp>
        <p:nvSpPr>
          <p:cNvPr id="257" name="TextBox 256">
            <a:extLst>
              <a:ext uri="{FF2B5EF4-FFF2-40B4-BE49-F238E27FC236}">
                <a16:creationId xmlns:a16="http://schemas.microsoft.com/office/drawing/2014/main" id="{0A5F8A18-C4B8-4AA8-B550-BCA54E53EA75}"/>
              </a:ext>
            </a:extLst>
          </p:cNvPr>
          <p:cNvSpPr txBox="1"/>
          <p:nvPr/>
        </p:nvSpPr>
        <p:spPr>
          <a:xfrm>
            <a:off x="546614" y="1620375"/>
            <a:ext cx="37687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IN" sz="20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Aliquam</a:t>
            </a:r>
            <a:r>
              <a:rPr lang="en-IN" sz="2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et </a:t>
            </a:r>
            <a:r>
              <a:rPr lang="en-IN" sz="20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auctor</a:t>
            </a:r>
            <a:r>
              <a:rPr lang="en-IN" sz="2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IN" sz="20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enim</a:t>
            </a:r>
            <a:r>
              <a:rPr lang="en-IN" sz="2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  <a:r>
              <a:rPr lang="en-IN" sz="20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Phasellus</a:t>
            </a:r>
            <a:r>
              <a:rPr lang="en-IN" sz="2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porta </a:t>
            </a:r>
            <a:r>
              <a:rPr lang="en-IN" sz="20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ornare</a:t>
            </a:r>
            <a:r>
              <a:rPr lang="en-IN" sz="2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IN" sz="20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felis</a:t>
            </a:r>
            <a:endParaRPr lang="en-IN" sz="2000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58" name="TextBox 257">
            <a:extLst>
              <a:ext uri="{FF2B5EF4-FFF2-40B4-BE49-F238E27FC236}">
                <a16:creationId xmlns:a16="http://schemas.microsoft.com/office/drawing/2014/main" id="{0C1F3BB4-31CA-49E8-A96B-4B4C7C9107F0}"/>
              </a:ext>
            </a:extLst>
          </p:cNvPr>
          <p:cNvSpPr txBox="1"/>
          <p:nvPr/>
        </p:nvSpPr>
        <p:spPr>
          <a:xfrm>
            <a:off x="546614" y="4350750"/>
            <a:ext cx="36181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IN" sz="20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Aliquam</a:t>
            </a:r>
            <a:r>
              <a:rPr lang="en-IN" sz="2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et </a:t>
            </a:r>
            <a:r>
              <a:rPr lang="en-IN" sz="20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auctor</a:t>
            </a:r>
            <a:r>
              <a:rPr lang="en-IN" sz="2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IN" sz="20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enim</a:t>
            </a:r>
            <a:r>
              <a:rPr lang="en-IN" sz="2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  <a:r>
              <a:rPr lang="en-IN" sz="20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Phasellus</a:t>
            </a:r>
            <a:r>
              <a:rPr lang="en-IN" sz="2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porta </a:t>
            </a:r>
            <a:r>
              <a:rPr lang="en-IN" sz="20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ornare</a:t>
            </a:r>
            <a:r>
              <a:rPr lang="en-IN" sz="2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IN" sz="20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felis</a:t>
            </a:r>
            <a:endParaRPr lang="en-IN" sz="2000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59" name="TextBox 258">
            <a:extLst>
              <a:ext uri="{FF2B5EF4-FFF2-40B4-BE49-F238E27FC236}">
                <a16:creationId xmlns:a16="http://schemas.microsoft.com/office/drawing/2014/main" id="{BC5166B5-238C-4DEC-80DE-28ABA2663387}"/>
              </a:ext>
            </a:extLst>
          </p:cNvPr>
          <p:cNvSpPr txBox="1"/>
          <p:nvPr/>
        </p:nvSpPr>
        <p:spPr>
          <a:xfrm>
            <a:off x="546614" y="2985562"/>
            <a:ext cx="36181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IN" sz="20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Aliquam</a:t>
            </a:r>
            <a:r>
              <a:rPr lang="en-IN" sz="2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et </a:t>
            </a:r>
            <a:r>
              <a:rPr lang="en-IN" sz="20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auctor</a:t>
            </a:r>
            <a:r>
              <a:rPr lang="en-IN" sz="2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IN" sz="20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enim</a:t>
            </a:r>
            <a:r>
              <a:rPr lang="en-IN" sz="2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  <a:r>
              <a:rPr lang="en-IN" sz="20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Phasellus</a:t>
            </a:r>
            <a:r>
              <a:rPr lang="en-IN" sz="2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porta </a:t>
            </a:r>
            <a:r>
              <a:rPr lang="en-IN" sz="20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ornare</a:t>
            </a:r>
            <a:r>
              <a:rPr lang="en-IN" sz="2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IN" sz="20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felis</a:t>
            </a:r>
            <a:endParaRPr lang="en-IN" sz="2000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3BA9842-74FF-4EC2-861A-F466D8C0DC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29024" y="682120"/>
            <a:ext cx="5791702" cy="5779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17952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8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CAB7807-D61E-43CD-AD14-D677A0C5A8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5999" y="3370836"/>
            <a:ext cx="5724640" cy="2676376"/>
          </a:xfrm>
          <a:prstGeom prst="rect">
            <a:avLst/>
          </a:prstGeom>
        </p:spPr>
      </p:pic>
      <p:sp>
        <p:nvSpPr>
          <p:cNvPr id="5126" name="Freeform 93">
            <a:extLst>
              <a:ext uri="{FF2B5EF4-FFF2-40B4-BE49-F238E27FC236}">
                <a16:creationId xmlns:a16="http://schemas.microsoft.com/office/drawing/2014/main" id="{B4D21AC1-851C-44C7-9DB1-57E729251541}"/>
              </a:ext>
            </a:extLst>
          </p:cNvPr>
          <p:cNvSpPr>
            <a:spLocks/>
          </p:cNvSpPr>
          <p:nvPr/>
        </p:nvSpPr>
        <p:spPr bwMode="auto">
          <a:xfrm>
            <a:off x="-96372" y="6047212"/>
            <a:ext cx="12384743" cy="420823"/>
          </a:xfrm>
          <a:custGeom>
            <a:avLst/>
            <a:gdLst>
              <a:gd name="T0" fmla="*/ 0 w 3165"/>
              <a:gd name="T1" fmla="*/ 0 h 103"/>
              <a:gd name="T2" fmla="*/ 3165 w 3165"/>
              <a:gd name="T3" fmla="*/ 0 h 103"/>
              <a:gd name="T4" fmla="*/ 3138 w 3165"/>
              <a:gd name="T5" fmla="*/ 62 h 103"/>
              <a:gd name="T6" fmla="*/ 21 w 3165"/>
              <a:gd name="T7" fmla="*/ 103 h 103"/>
              <a:gd name="T8" fmla="*/ 0 w 3165"/>
              <a:gd name="T9" fmla="*/ 0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65" h="103">
                <a:moveTo>
                  <a:pt x="0" y="0"/>
                </a:moveTo>
                <a:lnTo>
                  <a:pt x="3165" y="0"/>
                </a:lnTo>
                <a:lnTo>
                  <a:pt x="3138" y="62"/>
                </a:lnTo>
                <a:lnTo>
                  <a:pt x="21" y="103"/>
                </a:lnTo>
                <a:lnTo>
                  <a:pt x="0" y="0"/>
                </a:lnTo>
                <a:close/>
              </a:path>
            </a:pathLst>
          </a:custGeom>
          <a:solidFill>
            <a:srgbClr val="98888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57BB1C37-5E03-4B42-ADE8-A019E65A7E85}"/>
              </a:ext>
            </a:extLst>
          </p:cNvPr>
          <p:cNvSpPr txBox="1"/>
          <p:nvPr/>
        </p:nvSpPr>
        <p:spPr>
          <a:xfrm>
            <a:off x="445446" y="3072117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IN" sz="2000" b="1" dirty="0" err="1">
                <a:solidFill>
                  <a:srgbClr val="D5461D"/>
                </a:solidFill>
              </a:rPr>
              <a:t>Aliquam</a:t>
            </a:r>
            <a:r>
              <a:rPr lang="en-IN" sz="2000" b="1" dirty="0">
                <a:solidFill>
                  <a:srgbClr val="D5461D"/>
                </a:solidFill>
              </a:rPr>
              <a:t> et </a:t>
            </a:r>
            <a:r>
              <a:rPr lang="en-IN" sz="2000" b="1" dirty="0" err="1">
                <a:solidFill>
                  <a:srgbClr val="D5461D"/>
                </a:solidFill>
              </a:rPr>
              <a:t>auctor</a:t>
            </a:r>
            <a:r>
              <a:rPr lang="en-IN" sz="2000" b="1" dirty="0">
                <a:solidFill>
                  <a:srgbClr val="D5461D"/>
                </a:solidFill>
              </a:rPr>
              <a:t> </a:t>
            </a:r>
            <a:r>
              <a:rPr lang="en-IN" sz="2000" b="1" dirty="0" err="1">
                <a:solidFill>
                  <a:srgbClr val="D5461D"/>
                </a:solidFill>
              </a:rPr>
              <a:t>enim</a:t>
            </a:r>
            <a:r>
              <a:rPr lang="en-IN" sz="2000" b="1" dirty="0">
                <a:solidFill>
                  <a:srgbClr val="D5461D"/>
                </a:solidFill>
              </a:rPr>
              <a:t>. </a:t>
            </a:r>
            <a:r>
              <a:rPr lang="en-IN" sz="2000" b="1" dirty="0" err="1">
                <a:solidFill>
                  <a:srgbClr val="D5461D"/>
                </a:solidFill>
              </a:rPr>
              <a:t>Phasellus</a:t>
            </a:r>
            <a:r>
              <a:rPr lang="en-IN" sz="2000" b="1" dirty="0">
                <a:solidFill>
                  <a:srgbClr val="D5461D"/>
                </a:solidFill>
              </a:rPr>
              <a:t> porta </a:t>
            </a:r>
            <a:r>
              <a:rPr lang="en-IN" sz="2000" b="1" dirty="0" err="1">
                <a:solidFill>
                  <a:srgbClr val="D5461D"/>
                </a:solidFill>
              </a:rPr>
              <a:t>ornare</a:t>
            </a:r>
            <a:r>
              <a:rPr lang="en-IN" sz="2000" b="1" dirty="0">
                <a:solidFill>
                  <a:srgbClr val="D5461D"/>
                </a:solidFill>
              </a:rPr>
              <a:t> </a:t>
            </a:r>
            <a:r>
              <a:rPr lang="en-IN" sz="2000" b="1" dirty="0" err="1">
                <a:solidFill>
                  <a:srgbClr val="D5461D"/>
                </a:solidFill>
              </a:rPr>
              <a:t>felis</a:t>
            </a:r>
            <a:endParaRPr lang="en-IN" sz="2000" b="1" dirty="0">
              <a:solidFill>
                <a:srgbClr val="D5461D"/>
              </a:solidFill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DD21D276-3DCC-4265-96FE-C178CCAD59FB}"/>
              </a:ext>
            </a:extLst>
          </p:cNvPr>
          <p:cNvSpPr txBox="1"/>
          <p:nvPr/>
        </p:nvSpPr>
        <p:spPr>
          <a:xfrm>
            <a:off x="445446" y="2033010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IN" sz="2000" b="1" dirty="0" err="1">
                <a:solidFill>
                  <a:srgbClr val="D5461D"/>
                </a:solidFill>
              </a:rPr>
              <a:t>Aliquam</a:t>
            </a:r>
            <a:r>
              <a:rPr lang="en-IN" sz="2000" b="1" dirty="0">
                <a:solidFill>
                  <a:srgbClr val="D5461D"/>
                </a:solidFill>
              </a:rPr>
              <a:t> et </a:t>
            </a:r>
            <a:r>
              <a:rPr lang="en-IN" sz="2000" b="1" dirty="0" err="1">
                <a:solidFill>
                  <a:srgbClr val="D5461D"/>
                </a:solidFill>
              </a:rPr>
              <a:t>auctor</a:t>
            </a:r>
            <a:r>
              <a:rPr lang="en-IN" sz="2000" b="1" dirty="0">
                <a:solidFill>
                  <a:srgbClr val="D5461D"/>
                </a:solidFill>
              </a:rPr>
              <a:t> </a:t>
            </a:r>
            <a:r>
              <a:rPr lang="en-IN" sz="2000" b="1" dirty="0" err="1">
                <a:solidFill>
                  <a:srgbClr val="D5461D"/>
                </a:solidFill>
              </a:rPr>
              <a:t>enim</a:t>
            </a:r>
            <a:r>
              <a:rPr lang="en-IN" sz="2000" b="1" dirty="0">
                <a:solidFill>
                  <a:srgbClr val="D5461D"/>
                </a:solidFill>
              </a:rPr>
              <a:t>. </a:t>
            </a:r>
            <a:r>
              <a:rPr lang="en-IN" sz="2000" b="1" dirty="0" err="1">
                <a:solidFill>
                  <a:srgbClr val="D5461D"/>
                </a:solidFill>
              </a:rPr>
              <a:t>Phasellus</a:t>
            </a:r>
            <a:r>
              <a:rPr lang="en-IN" sz="2000" b="1" dirty="0">
                <a:solidFill>
                  <a:srgbClr val="D5461D"/>
                </a:solidFill>
              </a:rPr>
              <a:t> porta </a:t>
            </a:r>
            <a:r>
              <a:rPr lang="en-IN" sz="2000" b="1" dirty="0" err="1">
                <a:solidFill>
                  <a:srgbClr val="D5461D"/>
                </a:solidFill>
              </a:rPr>
              <a:t>ornare</a:t>
            </a:r>
            <a:r>
              <a:rPr lang="en-IN" sz="2000" b="1" dirty="0">
                <a:solidFill>
                  <a:srgbClr val="D5461D"/>
                </a:solidFill>
              </a:rPr>
              <a:t> </a:t>
            </a:r>
            <a:r>
              <a:rPr lang="en-IN" sz="2000" b="1" dirty="0" err="1">
                <a:solidFill>
                  <a:srgbClr val="D5461D"/>
                </a:solidFill>
              </a:rPr>
              <a:t>felis</a:t>
            </a:r>
            <a:endParaRPr lang="en-IN" sz="2000" b="1" dirty="0">
              <a:solidFill>
                <a:srgbClr val="D5461D"/>
              </a:solidFill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54C136E6-B41E-492E-8305-91AC5589B9C8}"/>
              </a:ext>
            </a:extLst>
          </p:cNvPr>
          <p:cNvSpPr txBox="1"/>
          <p:nvPr/>
        </p:nvSpPr>
        <p:spPr>
          <a:xfrm>
            <a:off x="445446" y="4111224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IN" sz="2000" b="1" dirty="0" err="1">
                <a:solidFill>
                  <a:srgbClr val="D5461D"/>
                </a:solidFill>
              </a:rPr>
              <a:t>Aliquam</a:t>
            </a:r>
            <a:r>
              <a:rPr lang="en-IN" sz="2000" b="1" dirty="0">
                <a:solidFill>
                  <a:srgbClr val="D5461D"/>
                </a:solidFill>
              </a:rPr>
              <a:t> et </a:t>
            </a:r>
            <a:r>
              <a:rPr lang="en-IN" sz="2000" b="1" dirty="0" err="1">
                <a:solidFill>
                  <a:srgbClr val="D5461D"/>
                </a:solidFill>
              </a:rPr>
              <a:t>auctor</a:t>
            </a:r>
            <a:r>
              <a:rPr lang="en-IN" sz="2000" b="1" dirty="0">
                <a:solidFill>
                  <a:srgbClr val="D5461D"/>
                </a:solidFill>
              </a:rPr>
              <a:t> </a:t>
            </a:r>
            <a:r>
              <a:rPr lang="en-IN" sz="2000" b="1" dirty="0" err="1">
                <a:solidFill>
                  <a:srgbClr val="D5461D"/>
                </a:solidFill>
              </a:rPr>
              <a:t>enim</a:t>
            </a:r>
            <a:r>
              <a:rPr lang="en-IN" sz="2000" b="1" dirty="0">
                <a:solidFill>
                  <a:srgbClr val="D5461D"/>
                </a:solidFill>
              </a:rPr>
              <a:t>. </a:t>
            </a:r>
            <a:r>
              <a:rPr lang="en-IN" sz="2000" b="1" dirty="0" err="1">
                <a:solidFill>
                  <a:srgbClr val="D5461D"/>
                </a:solidFill>
              </a:rPr>
              <a:t>Phasellus</a:t>
            </a:r>
            <a:r>
              <a:rPr lang="en-IN" sz="2000" b="1" dirty="0">
                <a:solidFill>
                  <a:srgbClr val="D5461D"/>
                </a:solidFill>
              </a:rPr>
              <a:t> porta </a:t>
            </a:r>
            <a:r>
              <a:rPr lang="en-IN" sz="2000" b="1" dirty="0" err="1">
                <a:solidFill>
                  <a:srgbClr val="D5461D"/>
                </a:solidFill>
              </a:rPr>
              <a:t>ornare</a:t>
            </a:r>
            <a:r>
              <a:rPr lang="en-IN" sz="2000" b="1" dirty="0">
                <a:solidFill>
                  <a:srgbClr val="D5461D"/>
                </a:solidFill>
              </a:rPr>
              <a:t> </a:t>
            </a:r>
            <a:r>
              <a:rPr lang="en-IN" sz="2000" b="1" dirty="0" err="1">
                <a:solidFill>
                  <a:srgbClr val="D5461D"/>
                </a:solidFill>
              </a:rPr>
              <a:t>felis</a:t>
            </a:r>
            <a:endParaRPr lang="en-IN" sz="2000" b="1" dirty="0">
              <a:solidFill>
                <a:srgbClr val="D5461D"/>
              </a:solidFill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FD21BDD2-D54C-49EE-9132-7D57C14D7043}"/>
              </a:ext>
            </a:extLst>
          </p:cNvPr>
          <p:cNvSpPr txBox="1"/>
          <p:nvPr/>
        </p:nvSpPr>
        <p:spPr>
          <a:xfrm>
            <a:off x="4547314" y="516595"/>
            <a:ext cx="30973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b="1" dirty="0">
                <a:solidFill>
                  <a:srgbClr val="D5461D"/>
                </a:solidFill>
              </a:rPr>
              <a:t>LOREM IPSUM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92EE4889-3100-4FE6-BCA1-A66EE6A50A8D}"/>
              </a:ext>
            </a:extLst>
          </p:cNvPr>
          <p:cNvSpPr txBox="1"/>
          <p:nvPr/>
        </p:nvSpPr>
        <p:spPr>
          <a:xfrm>
            <a:off x="6226583" y="3600055"/>
            <a:ext cx="182209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b="1" dirty="0">
                <a:solidFill>
                  <a:schemeClr val="bg1"/>
                </a:solidFill>
              </a:rPr>
              <a:t>LOREM </a:t>
            </a:r>
          </a:p>
          <a:p>
            <a:r>
              <a:rPr lang="en-IN" sz="3200" b="1" dirty="0">
                <a:solidFill>
                  <a:schemeClr val="bg1"/>
                </a:solidFill>
              </a:rPr>
              <a:t>IPSUM</a:t>
            </a:r>
          </a:p>
        </p:txBody>
      </p:sp>
    </p:spTree>
    <p:extLst>
      <p:ext uri="{BB962C8B-B14F-4D97-AF65-F5344CB8AC3E}">
        <p14:creationId xmlns:p14="http://schemas.microsoft.com/office/powerpoint/2010/main" val="1127016539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7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1AE48A7-356D-443A-832E-ADE9F39C36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547" y="2773326"/>
            <a:ext cx="11930906" cy="4084674"/>
          </a:xfrm>
          <a:prstGeom prst="rect">
            <a:avLst/>
          </a:prstGeom>
        </p:spPr>
      </p:pic>
      <p:sp>
        <p:nvSpPr>
          <p:cNvPr id="4693" name="TextBox 4692">
            <a:extLst>
              <a:ext uri="{FF2B5EF4-FFF2-40B4-BE49-F238E27FC236}">
                <a16:creationId xmlns:a16="http://schemas.microsoft.com/office/drawing/2014/main" id="{663B1B69-7356-4A6C-8D90-2968859B2233}"/>
              </a:ext>
            </a:extLst>
          </p:cNvPr>
          <p:cNvSpPr txBox="1"/>
          <p:nvPr/>
        </p:nvSpPr>
        <p:spPr>
          <a:xfrm>
            <a:off x="4247875" y="1527121"/>
            <a:ext cx="37687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Aliquam</a:t>
            </a:r>
            <a:r>
              <a:rPr lang="en-IN" sz="2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et </a:t>
            </a:r>
            <a:r>
              <a:rPr lang="en-IN" sz="20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auctor</a:t>
            </a:r>
            <a:r>
              <a:rPr lang="en-IN" sz="2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IN" sz="20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enim</a:t>
            </a:r>
            <a:r>
              <a:rPr lang="en-IN" sz="2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  <a:r>
              <a:rPr lang="en-IN" sz="20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Phasellus</a:t>
            </a:r>
            <a:r>
              <a:rPr lang="en-IN" sz="2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porta </a:t>
            </a:r>
            <a:r>
              <a:rPr lang="en-IN" sz="20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ornare</a:t>
            </a:r>
            <a:r>
              <a:rPr lang="en-IN" sz="2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IN" sz="20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felis</a:t>
            </a:r>
            <a:endParaRPr lang="en-IN" sz="2000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694" name="TextBox 4693">
            <a:extLst>
              <a:ext uri="{FF2B5EF4-FFF2-40B4-BE49-F238E27FC236}">
                <a16:creationId xmlns:a16="http://schemas.microsoft.com/office/drawing/2014/main" id="{870C8AF1-1D54-4E16-9C47-4829C92C8E0B}"/>
              </a:ext>
            </a:extLst>
          </p:cNvPr>
          <p:cNvSpPr txBox="1"/>
          <p:nvPr/>
        </p:nvSpPr>
        <p:spPr>
          <a:xfrm>
            <a:off x="263525" y="1523670"/>
            <a:ext cx="37687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Aliquam</a:t>
            </a:r>
            <a:r>
              <a:rPr lang="en-IN" sz="2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et </a:t>
            </a:r>
            <a:r>
              <a:rPr lang="en-IN" sz="20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auctor</a:t>
            </a:r>
            <a:r>
              <a:rPr lang="en-IN" sz="2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IN" sz="20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enim</a:t>
            </a:r>
            <a:r>
              <a:rPr lang="en-IN" sz="2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  <a:r>
              <a:rPr lang="en-IN" sz="20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Phasellus</a:t>
            </a:r>
            <a:r>
              <a:rPr lang="en-IN" sz="2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porta </a:t>
            </a:r>
            <a:r>
              <a:rPr lang="en-IN" sz="20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ornare</a:t>
            </a:r>
            <a:r>
              <a:rPr lang="en-IN" sz="2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IN" sz="20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felis</a:t>
            </a:r>
            <a:endParaRPr lang="en-IN" sz="2000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695" name="TextBox 4694">
            <a:extLst>
              <a:ext uri="{FF2B5EF4-FFF2-40B4-BE49-F238E27FC236}">
                <a16:creationId xmlns:a16="http://schemas.microsoft.com/office/drawing/2014/main" id="{453766CC-96F1-447A-8EFC-877F5A639DF2}"/>
              </a:ext>
            </a:extLst>
          </p:cNvPr>
          <p:cNvSpPr txBox="1"/>
          <p:nvPr/>
        </p:nvSpPr>
        <p:spPr>
          <a:xfrm>
            <a:off x="8232225" y="1527121"/>
            <a:ext cx="36181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Aliquam</a:t>
            </a:r>
            <a:r>
              <a:rPr lang="en-IN" sz="2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et </a:t>
            </a:r>
            <a:r>
              <a:rPr lang="en-IN" sz="20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auctor</a:t>
            </a:r>
            <a:r>
              <a:rPr lang="en-IN" sz="2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IN" sz="20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enim</a:t>
            </a:r>
            <a:r>
              <a:rPr lang="en-IN" sz="2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  <a:r>
              <a:rPr lang="en-IN" sz="20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Phasellus</a:t>
            </a:r>
            <a:r>
              <a:rPr lang="en-IN" sz="2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porta </a:t>
            </a:r>
            <a:r>
              <a:rPr lang="en-IN" sz="20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ornare</a:t>
            </a:r>
            <a:r>
              <a:rPr lang="en-IN" sz="2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IN" sz="20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felis</a:t>
            </a:r>
            <a:endParaRPr lang="en-IN" sz="2000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696" name="TextBox 4695">
            <a:extLst>
              <a:ext uri="{FF2B5EF4-FFF2-40B4-BE49-F238E27FC236}">
                <a16:creationId xmlns:a16="http://schemas.microsoft.com/office/drawing/2014/main" id="{37B935A8-00CC-43C7-AF8F-1F68A410381C}"/>
              </a:ext>
            </a:extLst>
          </p:cNvPr>
          <p:cNvSpPr txBox="1"/>
          <p:nvPr/>
        </p:nvSpPr>
        <p:spPr>
          <a:xfrm>
            <a:off x="4547314" y="516595"/>
            <a:ext cx="30973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</a:t>
            </a:r>
          </a:p>
        </p:txBody>
      </p:sp>
      <p:sp>
        <p:nvSpPr>
          <p:cNvPr id="9378" name="TextBox 9377">
            <a:extLst>
              <a:ext uri="{FF2B5EF4-FFF2-40B4-BE49-F238E27FC236}">
                <a16:creationId xmlns:a16="http://schemas.microsoft.com/office/drawing/2014/main" id="{5662DD3E-E0B0-4A6A-BEA2-D2D66CD09C3A}"/>
              </a:ext>
            </a:extLst>
          </p:cNvPr>
          <p:cNvSpPr txBox="1"/>
          <p:nvPr/>
        </p:nvSpPr>
        <p:spPr>
          <a:xfrm>
            <a:off x="6467901" y="6110572"/>
            <a:ext cx="22922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400" dirty="0">
                <a:solidFill>
                  <a:schemeClr val="bg1"/>
                </a:solidFill>
              </a:rPr>
              <a:t>LOREM IPSUM</a:t>
            </a:r>
          </a:p>
        </p:txBody>
      </p:sp>
    </p:spTree>
    <p:extLst>
      <p:ext uri="{BB962C8B-B14F-4D97-AF65-F5344CB8AC3E}">
        <p14:creationId xmlns:p14="http://schemas.microsoft.com/office/powerpoint/2010/main" val="3939422341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BAE9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9" name="TextBox 988">
            <a:extLst>
              <a:ext uri="{FF2B5EF4-FFF2-40B4-BE49-F238E27FC236}">
                <a16:creationId xmlns:a16="http://schemas.microsoft.com/office/drawing/2014/main" id="{48FA0D8A-0C19-4545-A125-00407A422F2C}"/>
              </a:ext>
            </a:extLst>
          </p:cNvPr>
          <p:cNvSpPr txBox="1"/>
          <p:nvPr/>
        </p:nvSpPr>
        <p:spPr>
          <a:xfrm>
            <a:off x="-76795" y="4022853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i="1" dirty="0" err="1">
                <a:solidFill>
                  <a:schemeClr val="bg1"/>
                </a:solidFill>
              </a:rPr>
              <a:t>Aliquam</a:t>
            </a:r>
            <a:r>
              <a:rPr lang="en-IN" sz="2000" b="1" i="1" dirty="0">
                <a:solidFill>
                  <a:schemeClr val="bg1"/>
                </a:solidFill>
              </a:rPr>
              <a:t> et </a:t>
            </a:r>
            <a:r>
              <a:rPr lang="en-IN" sz="2000" b="1" i="1" dirty="0" err="1">
                <a:solidFill>
                  <a:schemeClr val="bg1"/>
                </a:solidFill>
              </a:rPr>
              <a:t>auctor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enim</a:t>
            </a:r>
            <a:r>
              <a:rPr lang="en-IN" sz="2000" b="1" i="1" dirty="0">
                <a:solidFill>
                  <a:schemeClr val="bg1"/>
                </a:solidFill>
              </a:rPr>
              <a:t>. </a:t>
            </a:r>
            <a:r>
              <a:rPr lang="en-IN" sz="2000" b="1" i="1" dirty="0" err="1">
                <a:solidFill>
                  <a:schemeClr val="bg1"/>
                </a:solidFill>
              </a:rPr>
              <a:t>Phasellus</a:t>
            </a:r>
            <a:r>
              <a:rPr lang="en-IN" sz="2000" b="1" i="1" dirty="0">
                <a:solidFill>
                  <a:schemeClr val="bg1"/>
                </a:solidFill>
              </a:rPr>
              <a:t> porta </a:t>
            </a:r>
            <a:r>
              <a:rPr lang="en-IN" sz="2000" b="1" i="1" dirty="0" err="1">
                <a:solidFill>
                  <a:schemeClr val="bg1"/>
                </a:solidFill>
              </a:rPr>
              <a:t>ornare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felis</a:t>
            </a:r>
            <a:endParaRPr lang="en-IN" sz="2000" b="1" i="1" dirty="0">
              <a:solidFill>
                <a:schemeClr val="bg1"/>
              </a:solidFill>
            </a:endParaRPr>
          </a:p>
        </p:txBody>
      </p:sp>
      <p:sp>
        <p:nvSpPr>
          <p:cNvPr id="990" name="TextBox 989">
            <a:extLst>
              <a:ext uri="{FF2B5EF4-FFF2-40B4-BE49-F238E27FC236}">
                <a16:creationId xmlns:a16="http://schemas.microsoft.com/office/drawing/2014/main" id="{CD3F49F0-58F3-478B-8B35-AFB2BC5D44B5}"/>
              </a:ext>
            </a:extLst>
          </p:cNvPr>
          <p:cNvSpPr txBox="1"/>
          <p:nvPr/>
        </p:nvSpPr>
        <p:spPr>
          <a:xfrm>
            <a:off x="-1384" y="1523670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i="1" dirty="0" err="1">
                <a:solidFill>
                  <a:schemeClr val="bg1"/>
                </a:solidFill>
              </a:rPr>
              <a:t>Aliquam</a:t>
            </a:r>
            <a:r>
              <a:rPr lang="en-IN" sz="2000" b="1" i="1" dirty="0">
                <a:solidFill>
                  <a:schemeClr val="bg1"/>
                </a:solidFill>
              </a:rPr>
              <a:t> et </a:t>
            </a:r>
            <a:r>
              <a:rPr lang="en-IN" sz="2000" b="1" i="1" dirty="0" err="1">
                <a:solidFill>
                  <a:schemeClr val="bg1"/>
                </a:solidFill>
              </a:rPr>
              <a:t>auctor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enim</a:t>
            </a:r>
            <a:r>
              <a:rPr lang="en-IN" sz="2000" b="1" i="1" dirty="0">
                <a:solidFill>
                  <a:schemeClr val="bg1"/>
                </a:solidFill>
              </a:rPr>
              <a:t>. </a:t>
            </a:r>
            <a:r>
              <a:rPr lang="en-IN" sz="2000" b="1" i="1" dirty="0" err="1">
                <a:solidFill>
                  <a:schemeClr val="bg1"/>
                </a:solidFill>
              </a:rPr>
              <a:t>Phasellus</a:t>
            </a:r>
            <a:r>
              <a:rPr lang="en-IN" sz="2000" b="1" i="1" dirty="0">
                <a:solidFill>
                  <a:schemeClr val="bg1"/>
                </a:solidFill>
              </a:rPr>
              <a:t> porta </a:t>
            </a:r>
            <a:r>
              <a:rPr lang="en-IN" sz="2000" b="1" i="1" dirty="0" err="1">
                <a:solidFill>
                  <a:schemeClr val="bg1"/>
                </a:solidFill>
              </a:rPr>
              <a:t>ornare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felis</a:t>
            </a:r>
            <a:endParaRPr lang="en-IN" sz="2000" b="1" i="1" dirty="0">
              <a:solidFill>
                <a:schemeClr val="bg1"/>
              </a:solidFill>
            </a:endParaRPr>
          </a:p>
        </p:txBody>
      </p:sp>
      <p:sp>
        <p:nvSpPr>
          <p:cNvPr id="991" name="TextBox 990">
            <a:extLst>
              <a:ext uri="{FF2B5EF4-FFF2-40B4-BE49-F238E27FC236}">
                <a16:creationId xmlns:a16="http://schemas.microsoft.com/office/drawing/2014/main" id="{076F5B0B-DFBE-4BF3-8231-6C46B544C8A5}"/>
              </a:ext>
            </a:extLst>
          </p:cNvPr>
          <p:cNvSpPr txBox="1"/>
          <p:nvPr/>
        </p:nvSpPr>
        <p:spPr>
          <a:xfrm>
            <a:off x="-11049" y="2697165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i="1" dirty="0" err="1">
                <a:solidFill>
                  <a:schemeClr val="bg1"/>
                </a:solidFill>
              </a:rPr>
              <a:t>Aliquam</a:t>
            </a:r>
            <a:r>
              <a:rPr lang="en-IN" sz="2000" b="1" i="1" dirty="0">
                <a:solidFill>
                  <a:schemeClr val="bg1"/>
                </a:solidFill>
              </a:rPr>
              <a:t> et </a:t>
            </a:r>
            <a:r>
              <a:rPr lang="en-IN" sz="2000" b="1" i="1" dirty="0" err="1">
                <a:solidFill>
                  <a:schemeClr val="bg1"/>
                </a:solidFill>
              </a:rPr>
              <a:t>auctor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enim</a:t>
            </a:r>
            <a:r>
              <a:rPr lang="en-IN" sz="2000" b="1" i="1" dirty="0">
                <a:solidFill>
                  <a:schemeClr val="bg1"/>
                </a:solidFill>
              </a:rPr>
              <a:t>. </a:t>
            </a:r>
            <a:r>
              <a:rPr lang="en-IN" sz="2000" b="1" i="1" dirty="0" err="1">
                <a:solidFill>
                  <a:schemeClr val="bg1"/>
                </a:solidFill>
              </a:rPr>
              <a:t>Phasellus</a:t>
            </a:r>
            <a:r>
              <a:rPr lang="en-IN" sz="2000" b="1" i="1" dirty="0">
                <a:solidFill>
                  <a:schemeClr val="bg1"/>
                </a:solidFill>
              </a:rPr>
              <a:t> porta </a:t>
            </a:r>
            <a:r>
              <a:rPr lang="en-IN" sz="2000" b="1" i="1" dirty="0" err="1">
                <a:solidFill>
                  <a:schemeClr val="bg1"/>
                </a:solidFill>
              </a:rPr>
              <a:t>ornare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felis</a:t>
            </a:r>
            <a:endParaRPr lang="en-IN" sz="2000" b="1" i="1" dirty="0">
              <a:solidFill>
                <a:schemeClr val="bg1"/>
              </a:solidFill>
            </a:endParaRPr>
          </a:p>
        </p:txBody>
      </p:sp>
      <p:sp>
        <p:nvSpPr>
          <p:cNvPr id="992" name="TextBox 991">
            <a:extLst>
              <a:ext uri="{FF2B5EF4-FFF2-40B4-BE49-F238E27FC236}">
                <a16:creationId xmlns:a16="http://schemas.microsoft.com/office/drawing/2014/main" id="{BF5BFAAA-1CD2-4019-991B-2902A530FCFE}"/>
              </a:ext>
            </a:extLst>
          </p:cNvPr>
          <p:cNvSpPr txBox="1"/>
          <p:nvPr/>
        </p:nvSpPr>
        <p:spPr>
          <a:xfrm>
            <a:off x="4547314" y="516595"/>
            <a:ext cx="30973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b="1" dirty="0">
                <a:solidFill>
                  <a:schemeClr val="bg1"/>
                </a:solidFill>
              </a:rPr>
              <a:t>LOREM IPSUM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1BCFE4A-31EF-41E3-8C6A-83ACB12912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3320" y="1287551"/>
            <a:ext cx="6998815" cy="5273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8987583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4000">
              <a:srgbClr val="C5E5EF"/>
            </a:gs>
            <a:gs pos="0">
              <a:srgbClr val="B1DDEB"/>
            </a:gs>
            <a:gs pos="100000">
              <a:srgbClr val="E2F2F7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C2FE655-A194-4D2B-AFE9-3C0495A0D2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65024"/>
            <a:ext cx="12192000" cy="4692976"/>
          </a:xfrm>
          <a:prstGeom prst="rect">
            <a:avLst/>
          </a:prstGeom>
        </p:spPr>
      </p:pic>
      <p:sp>
        <p:nvSpPr>
          <p:cNvPr id="4143" name="TextBox 4142">
            <a:extLst>
              <a:ext uri="{FF2B5EF4-FFF2-40B4-BE49-F238E27FC236}">
                <a16:creationId xmlns:a16="http://schemas.microsoft.com/office/drawing/2014/main" id="{1F188A77-693F-4A01-9FD5-FF972CC74B83}"/>
              </a:ext>
            </a:extLst>
          </p:cNvPr>
          <p:cNvSpPr txBox="1"/>
          <p:nvPr/>
        </p:nvSpPr>
        <p:spPr>
          <a:xfrm>
            <a:off x="4547314" y="516595"/>
            <a:ext cx="30973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</a:t>
            </a:r>
          </a:p>
        </p:txBody>
      </p:sp>
      <p:sp>
        <p:nvSpPr>
          <p:cNvPr id="4151" name="TextBox 4150">
            <a:extLst>
              <a:ext uri="{FF2B5EF4-FFF2-40B4-BE49-F238E27FC236}">
                <a16:creationId xmlns:a16="http://schemas.microsoft.com/office/drawing/2014/main" id="{EE335713-1F6F-470A-A2AE-F2E92D08B446}"/>
              </a:ext>
            </a:extLst>
          </p:cNvPr>
          <p:cNvSpPr txBox="1"/>
          <p:nvPr/>
        </p:nvSpPr>
        <p:spPr>
          <a:xfrm>
            <a:off x="101697" y="5218182"/>
            <a:ext cx="36181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i="1" dirty="0" err="1">
                <a:solidFill>
                  <a:schemeClr val="bg1"/>
                </a:solidFill>
              </a:rPr>
              <a:t>Aliquam</a:t>
            </a:r>
            <a:r>
              <a:rPr lang="en-IN" sz="2000" i="1" dirty="0">
                <a:solidFill>
                  <a:schemeClr val="bg1"/>
                </a:solidFill>
              </a:rPr>
              <a:t> et </a:t>
            </a:r>
            <a:r>
              <a:rPr lang="en-IN" sz="2000" i="1" dirty="0" err="1">
                <a:solidFill>
                  <a:schemeClr val="bg1"/>
                </a:solidFill>
              </a:rPr>
              <a:t>auctor</a:t>
            </a:r>
            <a:r>
              <a:rPr lang="en-IN" sz="2000" i="1" dirty="0">
                <a:solidFill>
                  <a:schemeClr val="bg1"/>
                </a:solidFill>
              </a:rPr>
              <a:t> </a:t>
            </a:r>
            <a:r>
              <a:rPr lang="en-IN" sz="2000" i="1" dirty="0" err="1">
                <a:solidFill>
                  <a:schemeClr val="bg1"/>
                </a:solidFill>
              </a:rPr>
              <a:t>enim</a:t>
            </a:r>
            <a:r>
              <a:rPr lang="en-IN" sz="2000" i="1" dirty="0">
                <a:solidFill>
                  <a:schemeClr val="bg1"/>
                </a:solidFill>
              </a:rPr>
              <a:t>. </a:t>
            </a:r>
            <a:r>
              <a:rPr lang="en-IN" sz="2000" i="1" dirty="0" err="1">
                <a:solidFill>
                  <a:schemeClr val="bg1"/>
                </a:solidFill>
              </a:rPr>
              <a:t>Phasellus</a:t>
            </a:r>
            <a:r>
              <a:rPr lang="en-IN" sz="2000" i="1" dirty="0">
                <a:solidFill>
                  <a:schemeClr val="bg1"/>
                </a:solidFill>
              </a:rPr>
              <a:t> porta </a:t>
            </a:r>
            <a:r>
              <a:rPr lang="en-IN" sz="2000" i="1" dirty="0" err="1">
                <a:solidFill>
                  <a:schemeClr val="bg1"/>
                </a:solidFill>
              </a:rPr>
              <a:t>ornare</a:t>
            </a:r>
            <a:r>
              <a:rPr lang="en-IN" sz="2000" i="1" dirty="0">
                <a:solidFill>
                  <a:schemeClr val="bg1"/>
                </a:solidFill>
              </a:rPr>
              <a:t> </a:t>
            </a:r>
            <a:r>
              <a:rPr lang="en-IN" sz="2000" i="1" dirty="0" err="1">
                <a:solidFill>
                  <a:schemeClr val="bg1"/>
                </a:solidFill>
              </a:rPr>
              <a:t>felis</a:t>
            </a:r>
            <a:endParaRPr lang="en-IN" sz="2000" i="1" dirty="0">
              <a:solidFill>
                <a:schemeClr val="bg1"/>
              </a:solidFill>
            </a:endParaRPr>
          </a:p>
        </p:txBody>
      </p:sp>
      <p:sp>
        <p:nvSpPr>
          <p:cNvPr id="4152" name="TextBox 4151">
            <a:extLst>
              <a:ext uri="{FF2B5EF4-FFF2-40B4-BE49-F238E27FC236}">
                <a16:creationId xmlns:a16="http://schemas.microsoft.com/office/drawing/2014/main" id="{5411FD86-7580-4DC1-9494-78B8CD4774BC}"/>
              </a:ext>
            </a:extLst>
          </p:cNvPr>
          <p:cNvSpPr txBox="1"/>
          <p:nvPr/>
        </p:nvSpPr>
        <p:spPr>
          <a:xfrm>
            <a:off x="3652960" y="5218182"/>
            <a:ext cx="36181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i="1" dirty="0" err="1">
                <a:solidFill>
                  <a:schemeClr val="bg1"/>
                </a:solidFill>
              </a:rPr>
              <a:t>Aliquam</a:t>
            </a:r>
            <a:r>
              <a:rPr lang="en-IN" sz="2000" i="1" dirty="0">
                <a:solidFill>
                  <a:schemeClr val="bg1"/>
                </a:solidFill>
              </a:rPr>
              <a:t> et </a:t>
            </a:r>
            <a:r>
              <a:rPr lang="en-IN" sz="2000" i="1" dirty="0" err="1">
                <a:solidFill>
                  <a:schemeClr val="bg1"/>
                </a:solidFill>
              </a:rPr>
              <a:t>auctor</a:t>
            </a:r>
            <a:r>
              <a:rPr lang="en-IN" sz="2000" i="1" dirty="0">
                <a:solidFill>
                  <a:schemeClr val="bg1"/>
                </a:solidFill>
              </a:rPr>
              <a:t> </a:t>
            </a:r>
            <a:r>
              <a:rPr lang="en-IN" sz="2000" i="1" dirty="0" err="1">
                <a:solidFill>
                  <a:schemeClr val="bg1"/>
                </a:solidFill>
              </a:rPr>
              <a:t>enim</a:t>
            </a:r>
            <a:r>
              <a:rPr lang="en-IN" sz="2000" i="1" dirty="0">
                <a:solidFill>
                  <a:schemeClr val="bg1"/>
                </a:solidFill>
              </a:rPr>
              <a:t>. </a:t>
            </a:r>
            <a:r>
              <a:rPr lang="en-IN" sz="2000" i="1" dirty="0" err="1">
                <a:solidFill>
                  <a:schemeClr val="bg1"/>
                </a:solidFill>
              </a:rPr>
              <a:t>Phasellus</a:t>
            </a:r>
            <a:r>
              <a:rPr lang="en-IN" sz="2000" i="1" dirty="0">
                <a:solidFill>
                  <a:schemeClr val="bg1"/>
                </a:solidFill>
              </a:rPr>
              <a:t> porta </a:t>
            </a:r>
            <a:r>
              <a:rPr lang="en-IN" sz="2000" i="1" dirty="0" err="1">
                <a:solidFill>
                  <a:schemeClr val="bg1"/>
                </a:solidFill>
              </a:rPr>
              <a:t>ornare</a:t>
            </a:r>
            <a:r>
              <a:rPr lang="en-IN" sz="2000" i="1" dirty="0">
                <a:solidFill>
                  <a:schemeClr val="bg1"/>
                </a:solidFill>
              </a:rPr>
              <a:t> </a:t>
            </a:r>
            <a:r>
              <a:rPr lang="en-IN" sz="2000" i="1" dirty="0" err="1">
                <a:solidFill>
                  <a:schemeClr val="bg1"/>
                </a:solidFill>
              </a:rPr>
              <a:t>felis</a:t>
            </a:r>
            <a:endParaRPr lang="en-IN" sz="2000" i="1" dirty="0">
              <a:solidFill>
                <a:schemeClr val="bg1"/>
              </a:solidFill>
            </a:endParaRPr>
          </a:p>
        </p:txBody>
      </p:sp>
      <p:sp>
        <p:nvSpPr>
          <p:cNvPr id="4153" name="TextBox 4152">
            <a:extLst>
              <a:ext uri="{FF2B5EF4-FFF2-40B4-BE49-F238E27FC236}">
                <a16:creationId xmlns:a16="http://schemas.microsoft.com/office/drawing/2014/main" id="{A3629CDC-78FE-4EB9-A488-D9E2B810BFD9}"/>
              </a:ext>
            </a:extLst>
          </p:cNvPr>
          <p:cNvSpPr txBox="1"/>
          <p:nvPr/>
        </p:nvSpPr>
        <p:spPr>
          <a:xfrm>
            <a:off x="9645650" y="2434252"/>
            <a:ext cx="1968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000" dirty="0">
                <a:solidFill>
                  <a:schemeClr val="bg1"/>
                </a:solidFill>
              </a:rPr>
              <a:t>LOREM IPSUM</a:t>
            </a:r>
          </a:p>
        </p:txBody>
      </p:sp>
      <p:sp>
        <p:nvSpPr>
          <p:cNvPr id="4154" name="TextBox 4153">
            <a:extLst>
              <a:ext uri="{FF2B5EF4-FFF2-40B4-BE49-F238E27FC236}">
                <a16:creationId xmlns:a16="http://schemas.microsoft.com/office/drawing/2014/main" id="{2614496D-716B-4A8E-8126-B26C0A68708C}"/>
              </a:ext>
            </a:extLst>
          </p:cNvPr>
          <p:cNvSpPr txBox="1"/>
          <p:nvPr/>
        </p:nvSpPr>
        <p:spPr>
          <a:xfrm>
            <a:off x="3862512" y="3981056"/>
            <a:ext cx="1968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000" b="1" dirty="0">
                <a:solidFill>
                  <a:schemeClr val="bg1"/>
                </a:solidFill>
              </a:rPr>
              <a:t>LOREM IPSUM</a:t>
            </a:r>
          </a:p>
        </p:txBody>
      </p:sp>
    </p:spTree>
    <p:extLst>
      <p:ext uri="{BB962C8B-B14F-4D97-AF65-F5344CB8AC3E}">
        <p14:creationId xmlns:p14="http://schemas.microsoft.com/office/powerpoint/2010/main" val="2978842133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817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9A21AAB-3FCD-4E00-9D68-B139D6A67E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609234"/>
            <a:ext cx="12192000" cy="3248766"/>
          </a:xfrm>
          <a:prstGeom prst="rect">
            <a:avLst/>
          </a:prstGeom>
        </p:spPr>
      </p:pic>
      <p:sp>
        <p:nvSpPr>
          <p:cNvPr id="128" name="TextBox 127">
            <a:extLst>
              <a:ext uri="{FF2B5EF4-FFF2-40B4-BE49-F238E27FC236}">
                <a16:creationId xmlns:a16="http://schemas.microsoft.com/office/drawing/2014/main" id="{8127CF8E-66CF-4B36-8399-8CF5BC11A84A}"/>
              </a:ext>
            </a:extLst>
          </p:cNvPr>
          <p:cNvSpPr txBox="1"/>
          <p:nvPr/>
        </p:nvSpPr>
        <p:spPr>
          <a:xfrm>
            <a:off x="3982966" y="1527121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Aliquam</a:t>
            </a:r>
            <a:r>
              <a:rPr lang="en-IN" sz="20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et </a:t>
            </a:r>
            <a:r>
              <a:rPr lang="en-IN" sz="20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auctor</a:t>
            </a:r>
            <a:r>
              <a:rPr lang="en-IN" sz="20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enim</a:t>
            </a:r>
            <a:r>
              <a:rPr lang="en-IN" sz="20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en-IN" sz="20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Phasellus</a:t>
            </a:r>
            <a:r>
              <a:rPr lang="en-IN" sz="20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porta </a:t>
            </a:r>
            <a:r>
              <a:rPr lang="en-IN" sz="20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ornare</a:t>
            </a:r>
            <a:r>
              <a:rPr lang="en-IN" sz="20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felis</a:t>
            </a:r>
            <a:endParaRPr lang="en-IN" sz="20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9" name="TextBox 128">
            <a:extLst>
              <a:ext uri="{FF2B5EF4-FFF2-40B4-BE49-F238E27FC236}">
                <a16:creationId xmlns:a16="http://schemas.microsoft.com/office/drawing/2014/main" id="{A10A7A8F-00A5-4E0A-8FAC-2B2B500339B4}"/>
              </a:ext>
            </a:extLst>
          </p:cNvPr>
          <p:cNvSpPr txBox="1"/>
          <p:nvPr/>
        </p:nvSpPr>
        <p:spPr>
          <a:xfrm>
            <a:off x="-1384" y="1523670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Aliquam</a:t>
            </a:r>
            <a:r>
              <a:rPr lang="en-IN" sz="20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et </a:t>
            </a:r>
            <a:r>
              <a:rPr lang="en-IN" sz="20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auctor</a:t>
            </a:r>
            <a:r>
              <a:rPr lang="en-IN" sz="20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enim</a:t>
            </a:r>
            <a:r>
              <a:rPr lang="en-IN" sz="20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en-IN" sz="20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Phasellus</a:t>
            </a:r>
            <a:r>
              <a:rPr lang="en-IN" sz="20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porta </a:t>
            </a:r>
            <a:r>
              <a:rPr lang="en-IN" sz="20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ornare</a:t>
            </a:r>
            <a:r>
              <a:rPr lang="en-IN" sz="20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felis</a:t>
            </a:r>
            <a:endParaRPr lang="en-IN" sz="20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0" name="TextBox 129">
            <a:extLst>
              <a:ext uri="{FF2B5EF4-FFF2-40B4-BE49-F238E27FC236}">
                <a16:creationId xmlns:a16="http://schemas.microsoft.com/office/drawing/2014/main" id="{0DE2872A-433F-427B-92F1-9616A78006F5}"/>
              </a:ext>
            </a:extLst>
          </p:cNvPr>
          <p:cNvSpPr txBox="1"/>
          <p:nvPr/>
        </p:nvSpPr>
        <p:spPr>
          <a:xfrm>
            <a:off x="7967316" y="1527121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Aliquam</a:t>
            </a:r>
            <a:r>
              <a:rPr lang="en-IN" sz="20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et </a:t>
            </a:r>
            <a:r>
              <a:rPr lang="en-IN" sz="20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auctor</a:t>
            </a:r>
            <a:r>
              <a:rPr lang="en-IN" sz="20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enim</a:t>
            </a:r>
            <a:r>
              <a:rPr lang="en-IN" sz="20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en-IN" sz="20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Phasellus</a:t>
            </a:r>
            <a:r>
              <a:rPr lang="en-IN" sz="20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porta </a:t>
            </a:r>
            <a:r>
              <a:rPr lang="en-IN" sz="20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ornare</a:t>
            </a:r>
            <a:r>
              <a:rPr lang="en-IN" sz="20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felis</a:t>
            </a:r>
            <a:endParaRPr lang="en-IN" sz="20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1" name="TextBox 130">
            <a:extLst>
              <a:ext uri="{FF2B5EF4-FFF2-40B4-BE49-F238E27FC236}">
                <a16:creationId xmlns:a16="http://schemas.microsoft.com/office/drawing/2014/main" id="{3CB24EA3-88FD-4D7A-824A-1BC17D8D7BDC}"/>
              </a:ext>
            </a:extLst>
          </p:cNvPr>
          <p:cNvSpPr txBox="1"/>
          <p:nvPr/>
        </p:nvSpPr>
        <p:spPr>
          <a:xfrm>
            <a:off x="4547314" y="516595"/>
            <a:ext cx="30973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LOREM IPSUM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411C894-1926-497E-9C6B-B28042426CA5}"/>
              </a:ext>
            </a:extLst>
          </p:cNvPr>
          <p:cNvSpPr txBox="1"/>
          <p:nvPr/>
        </p:nvSpPr>
        <p:spPr>
          <a:xfrm>
            <a:off x="2162680" y="4689069"/>
            <a:ext cx="19939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4000" dirty="0">
                <a:solidFill>
                  <a:schemeClr val="tx1">
                    <a:lumMod val="85000"/>
                    <a:lumOff val="15000"/>
                    <a:alpha val="49000"/>
                  </a:schemeClr>
                </a:solidFill>
              </a:rPr>
              <a:t>CARGO</a:t>
            </a:r>
          </a:p>
        </p:txBody>
      </p:sp>
    </p:spTree>
    <p:extLst>
      <p:ext uri="{BB962C8B-B14F-4D97-AF65-F5344CB8AC3E}">
        <p14:creationId xmlns:p14="http://schemas.microsoft.com/office/powerpoint/2010/main" val="2047763984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FB5A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5882FFF7-8192-4F2D-BE29-8341FBEB62A8}"/>
              </a:ext>
            </a:extLst>
          </p:cNvPr>
          <p:cNvGrpSpPr/>
          <p:nvPr/>
        </p:nvGrpSpPr>
        <p:grpSpPr>
          <a:xfrm>
            <a:off x="269192" y="1935426"/>
            <a:ext cx="3768712" cy="2987148"/>
            <a:chOff x="269192" y="2398725"/>
            <a:chExt cx="3768712" cy="2987148"/>
          </a:xfrm>
        </p:grpSpPr>
        <p:sp>
          <p:nvSpPr>
            <p:cNvPr id="668" name="TextBox 667">
              <a:extLst>
                <a:ext uri="{FF2B5EF4-FFF2-40B4-BE49-F238E27FC236}">
                  <a16:creationId xmlns:a16="http://schemas.microsoft.com/office/drawing/2014/main" id="{4C4B0E58-B77A-4D41-9F67-886EEF5D05C9}"/>
                </a:ext>
              </a:extLst>
            </p:cNvPr>
            <p:cNvSpPr txBox="1"/>
            <p:nvPr/>
          </p:nvSpPr>
          <p:spPr>
            <a:xfrm>
              <a:off x="269192" y="3481373"/>
              <a:ext cx="376871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1200"/>
                </a:spcBef>
              </a:pPr>
              <a:r>
                <a:rPr lang="en-IN" sz="2000" i="1" dirty="0" err="1">
                  <a:solidFill>
                    <a:schemeClr val="bg1"/>
                  </a:solidFill>
                </a:rPr>
                <a:t>Aliquam</a:t>
              </a:r>
              <a:r>
                <a:rPr lang="en-IN" sz="2000" i="1" dirty="0">
                  <a:solidFill>
                    <a:schemeClr val="bg1"/>
                  </a:solidFill>
                </a:rPr>
                <a:t> et </a:t>
              </a:r>
              <a:r>
                <a:rPr lang="en-IN" sz="2000" i="1" dirty="0" err="1">
                  <a:solidFill>
                    <a:schemeClr val="bg1"/>
                  </a:solidFill>
                </a:rPr>
                <a:t>auctor</a:t>
              </a:r>
              <a:r>
                <a:rPr lang="en-IN" sz="2000" i="1" dirty="0">
                  <a:solidFill>
                    <a:schemeClr val="bg1"/>
                  </a:solidFill>
                </a:rPr>
                <a:t> </a:t>
              </a:r>
              <a:r>
                <a:rPr lang="en-IN" sz="2000" i="1" dirty="0" err="1">
                  <a:solidFill>
                    <a:schemeClr val="bg1"/>
                  </a:solidFill>
                </a:rPr>
                <a:t>enim</a:t>
              </a:r>
              <a:r>
                <a:rPr lang="en-IN" sz="2000" i="1" dirty="0">
                  <a:solidFill>
                    <a:schemeClr val="bg1"/>
                  </a:solidFill>
                </a:rPr>
                <a:t>. </a:t>
              </a:r>
              <a:r>
                <a:rPr lang="en-IN" sz="2000" i="1" dirty="0" err="1">
                  <a:solidFill>
                    <a:schemeClr val="bg1"/>
                  </a:solidFill>
                </a:rPr>
                <a:t>Phasellus</a:t>
              </a:r>
              <a:r>
                <a:rPr lang="en-IN" sz="2000" i="1" dirty="0">
                  <a:solidFill>
                    <a:schemeClr val="bg1"/>
                  </a:solidFill>
                </a:rPr>
                <a:t> porta </a:t>
              </a:r>
              <a:r>
                <a:rPr lang="en-IN" sz="2000" i="1" dirty="0" err="1">
                  <a:solidFill>
                    <a:schemeClr val="bg1"/>
                  </a:solidFill>
                </a:rPr>
                <a:t>ornare</a:t>
              </a:r>
              <a:r>
                <a:rPr lang="en-IN" sz="2000" i="1" dirty="0">
                  <a:solidFill>
                    <a:schemeClr val="bg1"/>
                  </a:solidFill>
                </a:rPr>
                <a:t> </a:t>
              </a:r>
              <a:r>
                <a:rPr lang="en-IN" sz="2000" i="1" dirty="0" err="1">
                  <a:solidFill>
                    <a:schemeClr val="bg1"/>
                  </a:solidFill>
                </a:rPr>
                <a:t>felis</a:t>
              </a:r>
              <a:endParaRPr lang="en-IN" sz="2000" i="1" dirty="0">
                <a:solidFill>
                  <a:schemeClr val="bg1"/>
                </a:solidFill>
              </a:endParaRPr>
            </a:p>
          </p:txBody>
        </p:sp>
        <p:sp>
          <p:nvSpPr>
            <p:cNvPr id="669" name="TextBox 668">
              <a:extLst>
                <a:ext uri="{FF2B5EF4-FFF2-40B4-BE49-F238E27FC236}">
                  <a16:creationId xmlns:a16="http://schemas.microsoft.com/office/drawing/2014/main" id="{EA40E53A-77FE-4B24-AD9D-5758E8F3918E}"/>
                </a:ext>
              </a:extLst>
            </p:cNvPr>
            <p:cNvSpPr txBox="1"/>
            <p:nvPr/>
          </p:nvSpPr>
          <p:spPr>
            <a:xfrm>
              <a:off x="269192" y="2398725"/>
              <a:ext cx="376871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1200"/>
                </a:spcBef>
              </a:pPr>
              <a:r>
                <a:rPr lang="en-IN" sz="2000" i="1" dirty="0" err="1">
                  <a:solidFill>
                    <a:schemeClr val="bg1"/>
                  </a:solidFill>
                </a:rPr>
                <a:t>Aliquam</a:t>
              </a:r>
              <a:r>
                <a:rPr lang="en-IN" sz="2000" i="1" dirty="0">
                  <a:solidFill>
                    <a:schemeClr val="bg1"/>
                  </a:solidFill>
                </a:rPr>
                <a:t> et </a:t>
              </a:r>
              <a:r>
                <a:rPr lang="en-IN" sz="2000" i="1" dirty="0" err="1">
                  <a:solidFill>
                    <a:schemeClr val="bg1"/>
                  </a:solidFill>
                </a:rPr>
                <a:t>auctor</a:t>
              </a:r>
              <a:r>
                <a:rPr lang="en-IN" sz="2000" i="1" dirty="0">
                  <a:solidFill>
                    <a:schemeClr val="bg1"/>
                  </a:solidFill>
                </a:rPr>
                <a:t> </a:t>
              </a:r>
              <a:r>
                <a:rPr lang="en-IN" sz="2000" i="1" dirty="0" err="1">
                  <a:solidFill>
                    <a:schemeClr val="bg1"/>
                  </a:solidFill>
                </a:rPr>
                <a:t>enim</a:t>
              </a:r>
              <a:r>
                <a:rPr lang="en-IN" sz="2000" i="1" dirty="0">
                  <a:solidFill>
                    <a:schemeClr val="bg1"/>
                  </a:solidFill>
                </a:rPr>
                <a:t>. </a:t>
              </a:r>
              <a:r>
                <a:rPr lang="en-IN" sz="2000" i="1" dirty="0" err="1">
                  <a:solidFill>
                    <a:schemeClr val="bg1"/>
                  </a:solidFill>
                </a:rPr>
                <a:t>Phasellus</a:t>
              </a:r>
              <a:r>
                <a:rPr lang="en-IN" sz="2000" i="1" dirty="0">
                  <a:solidFill>
                    <a:schemeClr val="bg1"/>
                  </a:solidFill>
                </a:rPr>
                <a:t> porta </a:t>
              </a:r>
              <a:r>
                <a:rPr lang="en-IN" sz="2000" i="1" dirty="0" err="1">
                  <a:solidFill>
                    <a:schemeClr val="bg1"/>
                  </a:solidFill>
                </a:rPr>
                <a:t>ornare</a:t>
              </a:r>
              <a:r>
                <a:rPr lang="en-IN" sz="2000" i="1" dirty="0">
                  <a:solidFill>
                    <a:schemeClr val="bg1"/>
                  </a:solidFill>
                </a:rPr>
                <a:t> </a:t>
              </a:r>
              <a:r>
                <a:rPr lang="en-IN" sz="2000" i="1" dirty="0" err="1">
                  <a:solidFill>
                    <a:schemeClr val="bg1"/>
                  </a:solidFill>
                </a:rPr>
                <a:t>felis</a:t>
              </a:r>
              <a:endParaRPr lang="en-IN" sz="2000" i="1" dirty="0">
                <a:solidFill>
                  <a:schemeClr val="bg1"/>
                </a:solidFill>
              </a:endParaRPr>
            </a:p>
          </p:txBody>
        </p:sp>
        <p:sp>
          <p:nvSpPr>
            <p:cNvPr id="670" name="TextBox 669">
              <a:extLst>
                <a:ext uri="{FF2B5EF4-FFF2-40B4-BE49-F238E27FC236}">
                  <a16:creationId xmlns:a16="http://schemas.microsoft.com/office/drawing/2014/main" id="{B428C834-5993-4C83-83FF-9A7932D8FB72}"/>
                </a:ext>
              </a:extLst>
            </p:cNvPr>
            <p:cNvSpPr txBox="1"/>
            <p:nvPr/>
          </p:nvSpPr>
          <p:spPr>
            <a:xfrm>
              <a:off x="269192" y="4677987"/>
              <a:ext cx="361813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1200"/>
                </a:spcBef>
              </a:pPr>
              <a:r>
                <a:rPr lang="en-IN" sz="2000" i="1" dirty="0" err="1">
                  <a:solidFill>
                    <a:schemeClr val="bg1"/>
                  </a:solidFill>
                </a:rPr>
                <a:t>Aliquam</a:t>
              </a:r>
              <a:r>
                <a:rPr lang="en-IN" sz="2000" i="1" dirty="0">
                  <a:solidFill>
                    <a:schemeClr val="bg1"/>
                  </a:solidFill>
                </a:rPr>
                <a:t> et </a:t>
              </a:r>
              <a:r>
                <a:rPr lang="en-IN" sz="2000" i="1" dirty="0" err="1">
                  <a:solidFill>
                    <a:schemeClr val="bg1"/>
                  </a:solidFill>
                </a:rPr>
                <a:t>auctor</a:t>
              </a:r>
              <a:r>
                <a:rPr lang="en-IN" sz="2000" i="1" dirty="0">
                  <a:solidFill>
                    <a:schemeClr val="bg1"/>
                  </a:solidFill>
                </a:rPr>
                <a:t> </a:t>
              </a:r>
              <a:r>
                <a:rPr lang="en-IN" sz="2000" i="1" dirty="0" err="1">
                  <a:solidFill>
                    <a:schemeClr val="bg1"/>
                  </a:solidFill>
                </a:rPr>
                <a:t>enim</a:t>
              </a:r>
              <a:r>
                <a:rPr lang="en-IN" sz="2000" i="1" dirty="0">
                  <a:solidFill>
                    <a:schemeClr val="bg1"/>
                  </a:solidFill>
                </a:rPr>
                <a:t>. </a:t>
              </a:r>
              <a:r>
                <a:rPr lang="en-IN" sz="2000" i="1" dirty="0" err="1">
                  <a:solidFill>
                    <a:schemeClr val="bg1"/>
                  </a:solidFill>
                </a:rPr>
                <a:t>Phasellus</a:t>
              </a:r>
              <a:r>
                <a:rPr lang="en-IN" sz="2000" i="1" dirty="0">
                  <a:solidFill>
                    <a:schemeClr val="bg1"/>
                  </a:solidFill>
                </a:rPr>
                <a:t> porta </a:t>
              </a:r>
              <a:r>
                <a:rPr lang="en-IN" sz="2000" i="1" dirty="0" err="1">
                  <a:solidFill>
                    <a:schemeClr val="bg1"/>
                  </a:solidFill>
                </a:rPr>
                <a:t>ornare</a:t>
              </a:r>
              <a:r>
                <a:rPr lang="en-IN" sz="2000" i="1" dirty="0">
                  <a:solidFill>
                    <a:schemeClr val="bg1"/>
                  </a:solidFill>
                </a:rPr>
                <a:t> </a:t>
              </a:r>
              <a:r>
                <a:rPr lang="en-IN" sz="2000" i="1" dirty="0" err="1">
                  <a:solidFill>
                    <a:schemeClr val="bg1"/>
                  </a:solidFill>
                </a:rPr>
                <a:t>felis</a:t>
              </a:r>
              <a:endParaRPr lang="en-IN" sz="2000" i="1" dirty="0">
                <a:solidFill>
                  <a:schemeClr val="bg1"/>
                </a:solidFill>
              </a:endParaRPr>
            </a:p>
          </p:txBody>
        </p:sp>
      </p:grpSp>
      <p:sp>
        <p:nvSpPr>
          <p:cNvPr id="671" name="TextBox 670">
            <a:extLst>
              <a:ext uri="{FF2B5EF4-FFF2-40B4-BE49-F238E27FC236}">
                <a16:creationId xmlns:a16="http://schemas.microsoft.com/office/drawing/2014/main" id="{25DAD79C-CFA0-4767-AC71-69447EEB2362}"/>
              </a:ext>
            </a:extLst>
          </p:cNvPr>
          <p:cNvSpPr txBox="1"/>
          <p:nvPr/>
        </p:nvSpPr>
        <p:spPr>
          <a:xfrm>
            <a:off x="4547314" y="516595"/>
            <a:ext cx="30973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b="1" dirty="0">
                <a:solidFill>
                  <a:schemeClr val="bg1"/>
                </a:solidFill>
              </a:rPr>
              <a:t>LOREM IPSUM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3E04AFE-8503-495F-B04E-B8C6288734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0424" y="1358464"/>
            <a:ext cx="9041152" cy="5712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6357676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33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2" name="TextBox 471">
            <a:extLst>
              <a:ext uri="{FF2B5EF4-FFF2-40B4-BE49-F238E27FC236}">
                <a16:creationId xmlns:a16="http://schemas.microsoft.com/office/drawing/2014/main" id="{4645A0C9-C6BE-4F5E-9B83-EEA86E9287E1}"/>
              </a:ext>
            </a:extLst>
          </p:cNvPr>
          <p:cNvSpPr txBox="1"/>
          <p:nvPr/>
        </p:nvSpPr>
        <p:spPr>
          <a:xfrm>
            <a:off x="8213039" y="1509037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i="1" dirty="0" err="1">
                <a:solidFill>
                  <a:schemeClr val="bg1"/>
                </a:solidFill>
              </a:rPr>
              <a:t>Aliquam</a:t>
            </a:r>
            <a:r>
              <a:rPr lang="en-IN" sz="2000" b="1" i="1" dirty="0">
                <a:solidFill>
                  <a:schemeClr val="bg1"/>
                </a:solidFill>
              </a:rPr>
              <a:t> et </a:t>
            </a:r>
            <a:r>
              <a:rPr lang="en-IN" sz="2000" b="1" i="1" dirty="0" err="1">
                <a:solidFill>
                  <a:schemeClr val="bg1"/>
                </a:solidFill>
              </a:rPr>
              <a:t>auctor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enim</a:t>
            </a:r>
            <a:r>
              <a:rPr lang="en-IN" sz="2000" b="1" i="1" dirty="0">
                <a:solidFill>
                  <a:schemeClr val="bg1"/>
                </a:solidFill>
              </a:rPr>
              <a:t>. </a:t>
            </a:r>
            <a:r>
              <a:rPr lang="en-IN" sz="2000" b="1" i="1" dirty="0" err="1">
                <a:solidFill>
                  <a:schemeClr val="bg1"/>
                </a:solidFill>
              </a:rPr>
              <a:t>Phasellus</a:t>
            </a:r>
            <a:r>
              <a:rPr lang="en-IN" sz="2000" b="1" i="1" dirty="0">
                <a:solidFill>
                  <a:schemeClr val="bg1"/>
                </a:solidFill>
              </a:rPr>
              <a:t> porta </a:t>
            </a:r>
            <a:r>
              <a:rPr lang="en-IN" sz="2000" b="1" i="1" dirty="0" err="1">
                <a:solidFill>
                  <a:schemeClr val="bg1"/>
                </a:solidFill>
              </a:rPr>
              <a:t>ornare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felis</a:t>
            </a:r>
            <a:endParaRPr lang="en-IN" sz="2000" b="1" i="1" dirty="0">
              <a:solidFill>
                <a:schemeClr val="bg1"/>
              </a:solidFill>
            </a:endParaRPr>
          </a:p>
        </p:txBody>
      </p:sp>
      <p:sp>
        <p:nvSpPr>
          <p:cNvPr id="473" name="TextBox 472">
            <a:extLst>
              <a:ext uri="{FF2B5EF4-FFF2-40B4-BE49-F238E27FC236}">
                <a16:creationId xmlns:a16="http://schemas.microsoft.com/office/drawing/2014/main" id="{DDDC46D8-BAE1-4149-B549-575810B41021}"/>
              </a:ext>
            </a:extLst>
          </p:cNvPr>
          <p:cNvSpPr txBox="1"/>
          <p:nvPr/>
        </p:nvSpPr>
        <p:spPr>
          <a:xfrm>
            <a:off x="-201055" y="1509037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i="1" dirty="0" err="1">
                <a:solidFill>
                  <a:schemeClr val="bg1"/>
                </a:solidFill>
              </a:rPr>
              <a:t>Aliquam</a:t>
            </a:r>
            <a:r>
              <a:rPr lang="en-IN" sz="2000" b="1" i="1" dirty="0">
                <a:solidFill>
                  <a:schemeClr val="bg1"/>
                </a:solidFill>
              </a:rPr>
              <a:t> et </a:t>
            </a:r>
            <a:r>
              <a:rPr lang="en-IN" sz="2000" b="1" i="1" dirty="0" err="1">
                <a:solidFill>
                  <a:schemeClr val="bg1"/>
                </a:solidFill>
              </a:rPr>
              <a:t>auctor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enim</a:t>
            </a:r>
            <a:r>
              <a:rPr lang="en-IN" sz="2000" b="1" i="1" dirty="0">
                <a:solidFill>
                  <a:schemeClr val="bg1"/>
                </a:solidFill>
              </a:rPr>
              <a:t>. </a:t>
            </a:r>
            <a:r>
              <a:rPr lang="en-IN" sz="2000" b="1" i="1" dirty="0" err="1">
                <a:solidFill>
                  <a:schemeClr val="bg1"/>
                </a:solidFill>
              </a:rPr>
              <a:t>Phasellus</a:t>
            </a:r>
            <a:r>
              <a:rPr lang="en-IN" sz="2000" b="1" i="1" dirty="0">
                <a:solidFill>
                  <a:schemeClr val="bg1"/>
                </a:solidFill>
              </a:rPr>
              <a:t> porta </a:t>
            </a:r>
            <a:r>
              <a:rPr lang="en-IN" sz="2000" b="1" i="1" dirty="0" err="1">
                <a:solidFill>
                  <a:schemeClr val="bg1"/>
                </a:solidFill>
              </a:rPr>
              <a:t>ornare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felis</a:t>
            </a:r>
            <a:endParaRPr lang="en-IN" sz="2000" b="1" i="1" dirty="0">
              <a:solidFill>
                <a:schemeClr val="bg1"/>
              </a:solidFill>
            </a:endParaRPr>
          </a:p>
        </p:txBody>
      </p:sp>
      <p:sp>
        <p:nvSpPr>
          <p:cNvPr id="474" name="TextBox 473">
            <a:extLst>
              <a:ext uri="{FF2B5EF4-FFF2-40B4-BE49-F238E27FC236}">
                <a16:creationId xmlns:a16="http://schemas.microsoft.com/office/drawing/2014/main" id="{DB131046-2F1D-4709-9F0B-267371385149}"/>
              </a:ext>
            </a:extLst>
          </p:cNvPr>
          <p:cNvSpPr txBox="1"/>
          <p:nvPr/>
        </p:nvSpPr>
        <p:spPr>
          <a:xfrm>
            <a:off x="4547314" y="517779"/>
            <a:ext cx="30973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LOREM IPSUM</a:t>
            </a:r>
          </a:p>
        </p:txBody>
      </p:sp>
      <p:sp>
        <p:nvSpPr>
          <p:cNvPr id="475" name="TextBox 474">
            <a:extLst>
              <a:ext uri="{FF2B5EF4-FFF2-40B4-BE49-F238E27FC236}">
                <a16:creationId xmlns:a16="http://schemas.microsoft.com/office/drawing/2014/main" id="{A86E3909-65E0-488E-8A64-CF90645C6A30}"/>
              </a:ext>
            </a:extLst>
          </p:cNvPr>
          <p:cNvSpPr txBox="1"/>
          <p:nvPr/>
        </p:nvSpPr>
        <p:spPr>
          <a:xfrm>
            <a:off x="8213039" y="4890722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i="1" dirty="0" err="1">
                <a:solidFill>
                  <a:schemeClr val="bg1"/>
                </a:solidFill>
              </a:rPr>
              <a:t>Aliquam</a:t>
            </a:r>
            <a:r>
              <a:rPr lang="en-IN" sz="2000" b="1" i="1" dirty="0">
                <a:solidFill>
                  <a:schemeClr val="bg1"/>
                </a:solidFill>
              </a:rPr>
              <a:t> et </a:t>
            </a:r>
            <a:r>
              <a:rPr lang="en-IN" sz="2000" b="1" i="1" dirty="0" err="1">
                <a:solidFill>
                  <a:schemeClr val="bg1"/>
                </a:solidFill>
              </a:rPr>
              <a:t>auctor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enim</a:t>
            </a:r>
            <a:r>
              <a:rPr lang="en-IN" sz="2000" b="1" i="1" dirty="0">
                <a:solidFill>
                  <a:schemeClr val="bg1"/>
                </a:solidFill>
              </a:rPr>
              <a:t>. </a:t>
            </a:r>
            <a:r>
              <a:rPr lang="en-IN" sz="2000" b="1" i="1" dirty="0" err="1">
                <a:solidFill>
                  <a:schemeClr val="bg1"/>
                </a:solidFill>
              </a:rPr>
              <a:t>Phasellus</a:t>
            </a:r>
            <a:r>
              <a:rPr lang="en-IN" sz="2000" b="1" i="1" dirty="0">
                <a:solidFill>
                  <a:schemeClr val="bg1"/>
                </a:solidFill>
              </a:rPr>
              <a:t> porta </a:t>
            </a:r>
            <a:r>
              <a:rPr lang="en-IN" sz="2000" b="1" i="1" dirty="0" err="1">
                <a:solidFill>
                  <a:schemeClr val="bg1"/>
                </a:solidFill>
              </a:rPr>
              <a:t>ornare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felis</a:t>
            </a:r>
            <a:endParaRPr lang="en-IN" sz="2000" b="1" i="1" dirty="0">
              <a:solidFill>
                <a:schemeClr val="bg1"/>
              </a:solidFill>
            </a:endParaRPr>
          </a:p>
        </p:txBody>
      </p:sp>
      <p:sp>
        <p:nvSpPr>
          <p:cNvPr id="476" name="TextBox 475">
            <a:extLst>
              <a:ext uri="{FF2B5EF4-FFF2-40B4-BE49-F238E27FC236}">
                <a16:creationId xmlns:a16="http://schemas.microsoft.com/office/drawing/2014/main" id="{A78D7B07-7083-4976-A435-0FE1413A274E}"/>
              </a:ext>
            </a:extLst>
          </p:cNvPr>
          <p:cNvSpPr txBox="1"/>
          <p:nvPr/>
        </p:nvSpPr>
        <p:spPr>
          <a:xfrm>
            <a:off x="-201055" y="4890722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i="1" dirty="0" err="1">
                <a:solidFill>
                  <a:schemeClr val="bg1"/>
                </a:solidFill>
              </a:rPr>
              <a:t>Aliquam</a:t>
            </a:r>
            <a:r>
              <a:rPr lang="en-IN" sz="2000" b="1" i="1" dirty="0">
                <a:solidFill>
                  <a:schemeClr val="bg1"/>
                </a:solidFill>
              </a:rPr>
              <a:t> et </a:t>
            </a:r>
            <a:r>
              <a:rPr lang="en-IN" sz="2000" b="1" i="1" dirty="0" err="1">
                <a:solidFill>
                  <a:schemeClr val="bg1"/>
                </a:solidFill>
              </a:rPr>
              <a:t>auctor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enim</a:t>
            </a:r>
            <a:r>
              <a:rPr lang="en-IN" sz="2000" b="1" i="1" dirty="0">
                <a:solidFill>
                  <a:schemeClr val="bg1"/>
                </a:solidFill>
              </a:rPr>
              <a:t>. </a:t>
            </a:r>
            <a:r>
              <a:rPr lang="en-IN" sz="2000" b="1" i="1" dirty="0" err="1">
                <a:solidFill>
                  <a:schemeClr val="bg1"/>
                </a:solidFill>
              </a:rPr>
              <a:t>Phasellus</a:t>
            </a:r>
            <a:r>
              <a:rPr lang="en-IN" sz="2000" b="1" i="1" dirty="0">
                <a:solidFill>
                  <a:schemeClr val="bg1"/>
                </a:solidFill>
              </a:rPr>
              <a:t> porta </a:t>
            </a:r>
            <a:r>
              <a:rPr lang="en-IN" sz="2000" b="1" i="1" dirty="0" err="1">
                <a:solidFill>
                  <a:schemeClr val="bg1"/>
                </a:solidFill>
              </a:rPr>
              <a:t>ornare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felis</a:t>
            </a:r>
            <a:endParaRPr lang="en-IN" sz="2000" b="1" i="1" dirty="0">
              <a:solidFill>
                <a:schemeClr val="bg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311AC3F-26BE-47D0-BAFB-7A138F1570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2164" y="1094029"/>
            <a:ext cx="6547671" cy="4669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2617030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72DEEEB-C846-40E3-8AC0-7C3ABF2EBA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8576" y="-235355"/>
            <a:ext cx="12249152" cy="7328710"/>
          </a:xfrm>
          <a:prstGeom prst="rect">
            <a:avLst/>
          </a:prstGeom>
        </p:spPr>
      </p:pic>
      <p:sp>
        <p:nvSpPr>
          <p:cNvPr id="84982" name="Freeform 24">
            <a:extLst>
              <a:ext uri="{FF2B5EF4-FFF2-40B4-BE49-F238E27FC236}">
                <a16:creationId xmlns:a16="http://schemas.microsoft.com/office/drawing/2014/main" id="{ECD0D71C-3CFB-478B-B071-06B947C3A1CC}"/>
              </a:ext>
            </a:extLst>
          </p:cNvPr>
          <p:cNvSpPr>
            <a:spLocks/>
          </p:cNvSpPr>
          <p:nvPr/>
        </p:nvSpPr>
        <p:spPr bwMode="auto">
          <a:xfrm>
            <a:off x="8528050" y="-7938"/>
            <a:ext cx="3663950" cy="4068763"/>
          </a:xfrm>
          <a:custGeom>
            <a:avLst/>
            <a:gdLst>
              <a:gd name="T0" fmla="*/ 2308 w 2308"/>
              <a:gd name="T1" fmla="*/ 0 h 2563"/>
              <a:gd name="T2" fmla="*/ 2308 w 2308"/>
              <a:gd name="T3" fmla="*/ 2563 h 2563"/>
              <a:gd name="T4" fmla="*/ 0 w 2308"/>
              <a:gd name="T5" fmla="*/ 1243 h 2563"/>
              <a:gd name="T6" fmla="*/ 0 w 2308"/>
              <a:gd name="T7" fmla="*/ 0 h 2563"/>
              <a:gd name="T8" fmla="*/ 2308 w 2308"/>
              <a:gd name="T9" fmla="*/ 0 h 25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08" h="2563">
                <a:moveTo>
                  <a:pt x="2308" y="0"/>
                </a:moveTo>
                <a:lnTo>
                  <a:pt x="2308" y="2563"/>
                </a:lnTo>
                <a:lnTo>
                  <a:pt x="0" y="1243"/>
                </a:lnTo>
                <a:lnTo>
                  <a:pt x="0" y="0"/>
                </a:lnTo>
                <a:lnTo>
                  <a:pt x="230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grpSp>
        <p:nvGrpSpPr>
          <p:cNvPr id="840" name="Group 839">
            <a:extLst>
              <a:ext uri="{FF2B5EF4-FFF2-40B4-BE49-F238E27FC236}">
                <a16:creationId xmlns:a16="http://schemas.microsoft.com/office/drawing/2014/main" id="{2A0B044B-4EEE-4292-B908-BD4A40370CFF}"/>
              </a:ext>
            </a:extLst>
          </p:cNvPr>
          <p:cNvGrpSpPr/>
          <p:nvPr/>
        </p:nvGrpSpPr>
        <p:grpSpPr>
          <a:xfrm>
            <a:off x="495314" y="1360660"/>
            <a:ext cx="3768712" cy="2987148"/>
            <a:chOff x="269192" y="2398725"/>
            <a:chExt cx="3768712" cy="2987148"/>
          </a:xfrm>
        </p:grpSpPr>
        <p:sp>
          <p:nvSpPr>
            <p:cNvPr id="841" name="TextBox 840">
              <a:extLst>
                <a:ext uri="{FF2B5EF4-FFF2-40B4-BE49-F238E27FC236}">
                  <a16:creationId xmlns:a16="http://schemas.microsoft.com/office/drawing/2014/main" id="{33DDE605-EBD3-4ADA-90AF-387D50B897AA}"/>
                </a:ext>
              </a:extLst>
            </p:cNvPr>
            <p:cNvSpPr txBox="1"/>
            <p:nvPr/>
          </p:nvSpPr>
          <p:spPr>
            <a:xfrm>
              <a:off x="269192" y="3481373"/>
              <a:ext cx="376871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1200"/>
                </a:spcBef>
              </a:pPr>
              <a:r>
                <a:rPr lang="en-IN" sz="2000" i="1" dirty="0" err="1">
                  <a:solidFill>
                    <a:schemeClr val="bg1"/>
                  </a:solidFill>
                </a:rPr>
                <a:t>Aliquam</a:t>
              </a:r>
              <a:r>
                <a:rPr lang="en-IN" sz="2000" i="1" dirty="0">
                  <a:solidFill>
                    <a:schemeClr val="bg1"/>
                  </a:solidFill>
                </a:rPr>
                <a:t> et </a:t>
              </a:r>
              <a:r>
                <a:rPr lang="en-IN" sz="2000" i="1" dirty="0" err="1">
                  <a:solidFill>
                    <a:schemeClr val="bg1"/>
                  </a:solidFill>
                </a:rPr>
                <a:t>auctor</a:t>
              </a:r>
              <a:r>
                <a:rPr lang="en-IN" sz="2000" i="1" dirty="0">
                  <a:solidFill>
                    <a:schemeClr val="bg1"/>
                  </a:solidFill>
                </a:rPr>
                <a:t> </a:t>
              </a:r>
              <a:r>
                <a:rPr lang="en-IN" sz="2000" i="1" dirty="0" err="1">
                  <a:solidFill>
                    <a:schemeClr val="bg1"/>
                  </a:solidFill>
                </a:rPr>
                <a:t>enim</a:t>
              </a:r>
              <a:r>
                <a:rPr lang="en-IN" sz="2000" i="1" dirty="0">
                  <a:solidFill>
                    <a:schemeClr val="bg1"/>
                  </a:solidFill>
                </a:rPr>
                <a:t>. </a:t>
              </a:r>
              <a:r>
                <a:rPr lang="en-IN" sz="2000" i="1" dirty="0" err="1">
                  <a:solidFill>
                    <a:schemeClr val="bg1"/>
                  </a:solidFill>
                </a:rPr>
                <a:t>Phasellus</a:t>
              </a:r>
              <a:r>
                <a:rPr lang="en-IN" sz="2000" i="1" dirty="0">
                  <a:solidFill>
                    <a:schemeClr val="bg1"/>
                  </a:solidFill>
                </a:rPr>
                <a:t> porta </a:t>
              </a:r>
              <a:r>
                <a:rPr lang="en-IN" sz="2000" i="1" dirty="0" err="1">
                  <a:solidFill>
                    <a:schemeClr val="bg1"/>
                  </a:solidFill>
                </a:rPr>
                <a:t>ornare</a:t>
              </a:r>
              <a:r>
                <a:rPr lang="en-IN" sz="2000" i="1" dirty="0">
                  <a:solidFill>
                    <a:schemeClr val="bg1"/>
                  </a:solidFill>
                </a:rPr>
                <a:t> </a:t>
              </a:r>
              <a:r>
                <a:rPr lang="en-IN" sz="2000" i="1" dirty="0" err="1">
                  <a:solidFill>
                    <a:schemeClr val="bg1"/>
                  </a:solidFill>
                </a:rPr>
                <a:t>felis</a:t>
              </a:r>
              <a:endParaRPr lang="en-IN" sz="2000" i="1" dirty="0">
                <a:solidFill>
                  <a:schemeClr val="bg1"/>
                </a:solidFill>
              </a:endParaRPr>
            </a:p>
          </p:txBody>
        </p:sp>
        <p:sp>
          <p:nvSpPr>
            <p:cNvPr id="842" name="TextBox 841">
              <a:extLst>
                <a:ext uri="{FF2B5EF4-FFF2-40B4-BE49-F238E27FC236}">
                  <a16:creationId xmlns:a16="http://schemas.microsoft.com/office/drawing/2014/main" id="{B3A05319-079E-419F-A3D8-D2C9F8DBB482}"/>
                </a:ext>
              </a:extLst>
            </p:cNvPr>
            <p:cNvSpPr txBox="1"/>
            <p:nvPr/>
          </p:nvSpPr>
          <p:spPr>
            <a:xfrm>
              <a:off x="269192" y="2398725"/>
              <a:ext cx="376871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1200"/>
                </a:spcBef>
              </a:pPr>
              <a:r>
                <a:rPr lang="en-IN" sz="2000" i="1" dirty="0" err="1">
                  <a:solidFill>
                    <a:schemeClr val="bg1"/>
                  </a:solidFill>
                </a:rPr>
                <a:t>Aliquam</a:t>
              </a:r>
              <a:r>
                <a:rPr lang="en-IN" sz="2000" i="1" dirty="0">
                  <a:solidFill>
                    <a:schemeClr val="bg1"/>
                  </a:solidFill>
                </a:rPr>
                <a:t> et </a:t>
              </a:r>
              <a:r>
                <a:rPr lang="en-IN" sz="2000" i="1" dirty="0" err="1">
                  <a:solidFill>
                    <a:schemeClr val="bg1"/>
                  </a:solidFill>
                </a:rPr>
                <a:t>auctor</a:t>
              </a:r>
              <a:r>
                <a:rPr lang="en-IN" sz="2000" i="1" dirty="0">
                  <a:solidFill>
                    <a:schemeClr val="bg1"/>
                  </a:solidFill>
                </a:rPr>
                <a:t> </a:t>
              </a:r>
              <a:r>
                <a:rPr lang="en-IN" sz="2000" i="1" dirty="0" err="1">
                  <a:solidFill>
                    <a:schemeClr val="bg1"/>
                  </a:solidFill>
                </a:rPr>
                <a:t>enim</a:t>
              </a:r>
              <a:r>
                <a:rPr lang="en-IN" sz="2000" i="1" dirty="0">
                  <a:solidFill>
                    <a:schemeClr val="bg1"/>
                  </a:solidFill>
                </a:rPr>
                <a:t>. </a:t>
              </a:r>
              <a:r>
                <a:rPr lang="en-IN" sz="2000" i="1" dirty="0" err="1">
                  <a:solidFill>
                    <a:schemeClr val="bg1"/>
                  </a:solidFill>
                </a:rPr>
                <a:t>Phasellus</a:t>
              </a:r>
              <a:r>
                <a:rPr lang="en-IN" sz="2000" i="1" dirty="0">
                  <a:solidFill>
                    <a:schemeClr val="bg1"/>
                  </a:solidFill>
                </a:rPr>
                <a:t> porta </a:t>
              </a:r>
              <a:r>
                <a:rPr lang="en-IN" sz="2000" i="1" dirty="0" err="1">
                  <a:solidFill>
                    <a:schemeClr val="bg1"/>
                  </a:solidFill>
                </a:rPr>
                <a:t>ornare</a:t>
              </a:r>
              <a:r>
                <a:rPr lang="en-IN" sz="2000" i="1" dirty="0">
                  <a:solidFill>
                    <a:schemeClr val="bg1"/>
                  </a:solidFill>
                </a:rPr>
                <a:t> </a:t>
              </a:r>
              <a:r>
                <a:rPr lang="en-IN" sz="2000" i="1" dirty="0" err="1">
                  <a:solidFill>
                    <a:schemeClr val="bg1"/>
                  </a:solidFill>
                </a:rPr>
                <a:t>felis</a:t>
              </a:r>
              <a:endParaRPr lang="en-IN" sz="2000" i="1" dirty="0">
                <a:solidFill>
                  <a:schemeClr val="bg1"/>
                </a:solidFill>
              </a:endParaRPr>
            </a:p>
          </p:txBody>
        </p:sp>
        <p:sp>
          <p:nvSpPr>
            <p:cNvPr id="843" name="TextBox 842">
              <a:extLst>
                <a:ext uri="{FF2B5EF4-FFF2-40B4-BE49-F238E27FC236}">
                  <a16:creationId xmlns:a16="http://schemas.microsoft.com/office/drawing/2014/main" id="{C986B39E-A7BD-425B-B094-42693D04632A}"/>
                </a:ext>
              </a:extLst>
            </p:cNvPr>
            <p:cNvSpPr txBox="1"/>
            <p:nvPr/>
          </p:nvSpPr>
          <p:spPr>
            <a:xfrm>
              <a:off x="269192" y="4677987"/>
              <a:ext cx="361813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1200"/>
                </a:spcBef>
              </a:pPr>
              <a:r>
                <a:rPr lang="en-IN" sz="2000" i="1" dirty="0" err="1">
                  <a:solidFill>
                    <a:schemeClr val="bg1"/>
                  </a:solidFill>
                </a:rPr>
                <a:t>Aliquam</a:t>
              </a:r>
              <a:r>
                <a:rPr lang="en-IN" sz="2000" i="1" dirty="0">
                  <a:solidFill>
                    <a:schemeClr val="bg1"/>
                  </a:solidFill>
                </a:rPr>
                <a:t> et </a:t>
              </a:r>
              <a:r>
                <a:rPr lang="en-IN" sz="2000" i="1" dirty="0" err="1">
                  <a:solidFill>
                    <a:schemeClr val="bg1"/>
                  </a:solidFill>
                </a:rPr>
                <a:t>auctor</a:t>
              </a:r>
              <a:r>
                <a:rPr lang="en-IN" sz="2000" i="1" dirty="0">
                  <a:solidFill>
                    <a:schemeClr val="bg1"/>
                  </a:solidFill>
                </a:rPr>
                <a:t> </a:t>
              </a:r>
              <a:r>
                <a:rPr lang="en-IN" sz="2000" i="1" dirty="0" err="1">
                  <a:solidFill>
                    <a:schemeClr val="bg1"/>
                  </a:solidFill>
                </a:rPr>
                <a:t>enim</a:t>
              </a:r>
              <a:r>
                <a:rPr lang="en-IN" sz="2000" i="1" dirty="0">
                  <a:solidFill>
                    <a:schemeClr val="bg1"/>
                  </a:solidFill>
                </a:rPr>
                <a:t>. </a:t>
              </a:r>
              <a:r>
                <a:rPr lang="en-IN" sz="2000" i="1" dirty="0" err="1">
                  <a:solidFill>
                    <a:schemeClr val="bg1"/>
                  </a:solidFill>
                </a:rPr>
                <a:t>Phasellus</a:t>
              </a:r>
              <a:r>
                <a:rPr lang="en-IN" sz="2000" i="1" dirty="0">
                  <a:solidFill>
                    <a:schemeClr val="bg1"/>
                  </a:solidFill>
                </a:rPr>
                <a:t> porta </a:t>
              </a:r>
              <a:r>
                <a:rPr lang="en-IN" sz="2000" i="1" dirty="0" err="1">
                  <a:solidFill>
                    <a:schemeClr val="bg1"/>
                  </a:solidFill>
                </a:rPr>
                <a:t>ornare</a:t>
              </a:r>
              <a:r>
                <a:rPr lang="en-IN" sz="2000" i="1" dirty="0">
                  <a:solidFill>
                    <a:schemeClr val="bg1"/>
                  </a:solidFill>
                </a:rPr>
                <a:t> </a:t>
              </a:r>
              <a:r>
                <a:rPr lang="en-IN" sz="2000" i="1" dirty="0" err="1">
                  <a:solidFill>
                    <a:schemeClr val="bg1"/>
                  </a:solidFill>
                </a:rPr>
                <a:t>felis</a:t>
              </a:r>
              <a:endParaRPr lang="en-IN" sz="2000" i="1" dirty="0">
                <a:solidFill>
                  <a:schemeClr val="bg1"/>
                </a:solidFill>
              </a:endParaRPr>
            </a:p>
          </p:txBody>
        </p:sp>
      </p:grpSp>
      <p:sp>
        <p:nvSpPr>
          <p:cNvPr id="844" name="TextBox 843">
            <a:extLst>
              <a:ext uri="{FF2B5EF4-FFF2-40B4-BE49-F238E27FC236}">
                <a16:creationId xmlns:a16="http://schemas.microsoft.com/office/drawing/2014/main" id="{A9EB677A-7680-44FF-8801-ED813679BB42}"/>
              </a:ext>
            </a:extLst>
          </p:cNvPr>
          <p:cNvSpPr txBox="1"/>
          <p:nvPr/>
        </p:nvSpPr>
        <p:spPr>
          <a:xfrm>
            <a:off x="4547314" y="516595"/>
            <a:ext cx="30973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LOREM IPSUM</a:t>
            </a:r>
          </a:p>
        </p:txBody>
      </p:sp>
    </p:spTree>
    <p:extLst>
      <p:ext uri="{BB962C8B-B14F-4D97-AF65-F5344CB8AC3E}">
        <p14:creationId xmlns:p14="http://schemas.microsoft.com/office/powerpoint/2010/main" val="3332830694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FB5A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2" name="Group 561">
            <a:extLst>
              <a:ext uri="{FF2B5EF4-FFF2-40B4-BE49-F238E27FC236}">
                <a16:creationId xmlns:a16="http://schemas.microsoft.com/office/drawing/2014/main" id="{E1270CE3-86D8-43EA-938E-63FE0502C59D}"/>
              </a:ext>
            </a:extLst>
          </p:cNvPr>
          <p:cNvGrpSpPr/>
          <p:nvPr/>
        </p:nvGrpSpPr>
        <p:grpSpPr>
          <a:xfrm>
            <a:off x="269192" y="1935426"/>
            <a:ext cx="3768712" cy="2987148"/>
            <a:chOff x="269192" y="2398725"/>
            <a:chExt cx="3768712" cy="2987148"/>
          </a:xfrm>
        </p:grpSpPr>
        <p:sp>
          <p:nvSpPr>
            <p:cNvPr id="563" name="TextBox 562">
              <a:extLst>
                <a:ext uri="{FF2B5EF4-FFF2-40B4-BE49-F238E27FC236}">
                  <a16:creationId xmlns:a16="http://schemas.microsoft.com/office/drawing/2014/main" id="{C00DED37-CB44-4FB9-93DA-E527C78E4DF2}"/>
                </a:ext>
              </a:extLst>
            </p:cNvPr>
            <p:cNvSpPr txBox="1"/>
            <p:nvPr/>
          </p:nvSpPr>
          <p:spPr>
            <a:xfrm>
              <a:off x="269192" y="3481373"/>
              <a:ext cx="376871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1200"/>
                </a:spcBef>
              </a:pPr>
              <a:r>
                <a:rPr lang="en-IN" sz="2000" i="1" dirty="0" err="1">
                  <a:solidFill>
                    <a:schemeClr val="bg1"/>
                  </a:solidFill>
                </a:rPr>
                <a:t>Aliquam</a:t>
              </a:r>
              <a:r>
                <a:rPr lang="en-IN" sz="2000" i="1" dirty="0">
                  <a:solidFill>
                    <a:schemeClr val="bg1"/>
                  </a:solidFill>
                </a:rPr>
                <a:t> et </a:t>
              </a:r>
              <a:r>
                <a:rPr lang="en-IN" sz="2000" i="1" dirty="0" err="1">
                  <a:solidFill>
                    <a:schemeClr val="bg1"/>
                  </a:solidFill>
                </a:rPr>
                <a:t>auctor</a:t>
              </a:r>
              <a:r>
                <a:rPr lang="en-IN" sz="2000" i="1" dirty="0">
                  <a:solidFill>
                    <a:schemeClr val="bg1"/>
                  </a:solidFill>
                </a:rPr>
                <a:t> </a:t>
              </a:r>
              <a:r>
                <a:rPr lang="en-IN" sz="2000" i="1" dirty="0" err="1">
                  <a:solidFill>
                    <a:schemeClr val="bg1"/>
                  </a:solidFill>
                </a:rPr>
                <a:t>enim</a:t>
              </a:r>
              <a:r>
                <a:rPr lang="en-IN" sz="2000" i="1" dirty="0">
                  <a:solidFill>
                    <a:schemeClr val="bg1"/>
                  </a:solidFill>
                </a:rPr>
                <a:t>. </a:t>
              </a:r>
              <a:r>
                <a:rPr lang="en-IN" sz="2000" i="1" dirty="0" err="1">
                  <a:solidFill>
                    <a:schemeClr val="bg1"/>
                  </a:solidFill>
                </a:rPr>
                <a:t>Phasellus</a:t>
              </a:r>
              <a:r>
                <a:rPr lang="en-IN" sz="2000" i="1" dirty="0">
                  <a:solidFill>
                    <a:schemeClr val="bg1"/>
                  </a:solidFill>
                </a:rPr>
                <a:t> porta </a:t>
              </a:r>
              <a:r>
                <a:rPr lang="en-IN" sz="2000" i="1" dirty="0" err="1">
                  <a:solidFill>
                    <a:schemeClr val="bg1"/>
                  </a:solidFill>
                </a:rPr>
                <a:t>ornare</a:t>
              </a:r>
              <a:r>
                <a:rPr lang="en-IN" sz="2000" i="1" dirty="0">
                  <a:solidFill>
                    <a:schemeClr val="bg1"/>
                  </a:solidFill>
                </a:rPr>
                <a:t> </a:t>
              </a:r>
              <a:r>
                <a:rPr lang="en-IN" sz="2000" i="1" dirty="0" err="1">
                  <a:solidFill>
                    <a:schemeClr val="bg1"/>
                  </a:solidFill>
                </a:rPr>
                <a:t>felis</a:t>
              </a:r>
              <a:endParaRPr lang="en-IN" sz="2000" i="1" dirty="0">
                <a:solidFill>
                  <a:schemeClr val="bg1"/>
                </a:solidFill>
              </a:endParaRPr>
            </a:p>
          </p:txBody>
        </p:sp>
        <p:sp>
          <p:nvSpPr>
            <p:cNvPr id="564" name="TextBox 563">
              <a:extLst>
                <a:ext uri="{FF2B5EF4-FFF2-40B4-BE49-F238E27FC236}">
                  <a16:creationId xmlns:a16="http://schemas.microsoft.com/office/drawing/2014/main" id="{8EA5703F-DD87-4740-8A38-D45897CFFDAB}"/>
                </a:ext>
              </a:extLst>
            </p:cNvPr>
            <p:cNvSpPr txBox="1"/>
            <p:nvPr/>
          </p:nvSpPr>
          <p:spPr>
            <a:xfrm>
              <a:off x="269192" y="2398725"/>
              <a:ext cx="376871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1200"/>
                </a:spcBef>
              </a:pPr>
              <a:r>
                <a:rPr lang="en-IN" sz="2000" i="1" dirty="0" err="1">
                  <a:solidFill>
                    <a:schemeClr val="bg1"/>
                  </a:solidFill>
                </a:rPr>
                <a:t>Aliquam</a:t>
              </a:r>
              <a:r>
                <a:rPr lang="en-IN" sz="2000" i="1" dirty="0">
                  <a:solidFill>
                    <a:schemeClr val="bg1"/>
                  </a:solidFill>
                </a:rPr>
                <a:t> et </a:t>
              </a:r>
              <a:r>
                <a:rPr lang="en-IN" sz="2000" i="1" dirty="0" err="1">
                  <a:solidFill>
                    <a:schemeClr val="bg1"/>
                  </a:solidFill>
                </a:rPr>
                <a:t>auctor</a:t>
              </a:r>
              <a:r>
                <a:rPr lang="en-IN" sz="2000" i="1" dirty="0">
                  <a:solidFill>
                    <a:schemeClr val="bg1"/>
                  </a:solidFill>
                </a:rPr>
                <a:t> </a:t>
              </a:r>
              <a:r>
                <a:rPr lang="en-IN" sz="2000" i="1" dirty="0" err="1">
                  <a:solidFill>
                    <a:schemeClr val="bg1"/>
                  </a:solidFill>
                </a:rPr>
                <a:t>enim</a:t>
              </a:r>
              <a:r>
                <a:rPr lang="en-IN" sz="2000" i="1" dirty="0">
                  <a:solidFill>
                    <a:schemeClr val="bg1"/>
                  </a:solidFill>
                </a:rPr>
                <a:t>. </a:t>
              </a:r>
              <a:r>
                <a:rPr lang="en-IN" sz="2000" i="1" dirty="0" err="1">
                  <a:solidFill>
                    <a:schemeClr val="bg1"/>
                  </a:solidFill>
                </a:rPr>
                <a:t>Phasellus</a:t>
              </a:r>
              <a:r>
                <a:rPr lang="en-IN" sz="2000" i="1" dirty="0">
                  <a:solidFill>
                    <a:schemeClr val="bg1"/>
                  </a:solidFill>
                </a:rPr>
                <a:t> porta </a:t>
              </a:r>
              <a:r>
                <a:rPr lang="en-IN" sz="2000" i="1" dirty="0" err="1">
                  <a:solidFill>
                    <a:schemeClr val="bg1"/>
                  </a:solidFill>
                </a:rPr>
                <a:t>ornare</a:t>
              </a:r>
              <a:r>
                <a:rPr lang="en-IN" sz="2000" i="1" dirty="0">
                  <a:solidFill>
                    <a:schemeClr val="bg1"/>
                  </a:solidFill>
                </a:rPr>
                <a:t> </a:t>
              </a:r>
              <a:r>
                <a:rPr lang="en-IN" sz="2000" i="1" dirty="0" err="1">
                  <a:solidFill>
                    <a:schemeClr val="bg1"/>
                  </a:solidFill>
                </a:rPr>
                <a:t>felis</a:t>
              </a:r>
              <a:endParaRPr lang="en-IN" sz="2000" i="1" dirty="0">
                <a:solidFill>
                  <a:schemeClr val="bg1"/>
                </a:solidFill>
              </a:endParaRPr>
            </a:p>
          </p:txBody>
        </p:sp>
        <p:sp>
          <p:nvSpPr>
            <p:cNvPr id="565" name="TextBox 564">
              <a:extLst>
                <a:ext uri="{FF2B5EF4-FFF2-40B4-BE49-F238E27FC236}">
                  <a16:creationId xmlns:a16="http://schemas.microsoft.com/office/drawing/2014/main" id="{50968310-3C9C-48EC-A693-C47B7ED2EE88}"/>
                </a:ext>
              </a:extLst>
            </p:cNvPr>
            <p:cNvSpPr txBox="1"/>
            <p:nvPr/>
          </p:nvSpPr>
          <p:spPr>
            <a:xfrm>
              <a:off x="269192" y="4677987"/>
              <a:ext cx="361813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1200"/>
                </a:spcBef>
              </a:pPr>
              <a:r>
                <a:rPr lang="en-IN" sz="2000" i="1" dirty="0" err="1">
                  <a:solidFill>
                    <a:schemeClr val="bg1"/>
                  </a:solidFill>
                </a:rPr>
                <a:t>Aliquam</a:t>
              </a:r>
              <a:r>
                <a:rPr lang="en-IN" sz="2000" i="1" dirty="0">
                  <a:solidFill>
                    <a:schemeClr val="bg1"/>
                  </a:solidFill>
                </a:rPr>
                <a:t> et </a:t>
              </a:r>
              <a:r>
                <a:rPr lang="en-IN" sz="2000" i="1" dirty="0" err="1">
                  <a:solidFill>
                    <a:schemeClr val="bg1"/>
                  </a:solidFill>
                </a:rPr>
                <a:t>auctor</a:t>
              </a:r>
              <a:r>
                <a:rPr lang="en-IN" sz="2000" i="1" dirty="0">
                  <a:solidFill>
                    <a:schemeClr val="bg1"/>
                  </a:solidFill>
                </a:rPr>
                <a:t> </a:t>
              </a:r>
              <a:r>
                <a:rPr lang="en-IN" sz="2000" i="1" dirty="0" err="1">
                  <a:solidFill>
                    <a:schemeClr val="bg1"/>
                  </a:solidFill>
                </a:rPr>
                <a:t>enim</a:t>
              </a:r>
              <a:r>
                <a:rPr lang="en-IN" sz="2000" i="1" dirty="0">
                  <a:solidFill>
                    <a:schemeClr val="bg1"/>
                  </a:solidFill>
                </a:rPr>
                <a:t>. </a:t>
              </a:r>
              <a:r>
                <a:rPr lang="en-IN" sz="2000" i="1" dirty="0" err="1">
                  <a:solidFill>
                    <a:schemeClr val="bg1"/>
                  </a:solidFill>
                </a:rPr>
                <a:t>Phasellus</a:t>
              </a:r>
              <a:r>
                <a:rPr lang="en-IN" sz="2000" i="1" dirty="0">
                  <a:solidFill>
                    <a:schemeClr val="bg1"/>
                  </a:solidFill>
                </a:rPr>
                <a:t> porta </a:t>
              </a:r>
              <a:r>
                <a:rPr lang="en-IN" sz="2000" i="1" dirty="0" err="1">
                  <a:solidFill>
                    <a:schemeClr val="bg1"/>
                  </a:solidFill>
                </a:rPr>
                <a:t>ornare</a:t>
              </a:r>
              <a:r>
                <a:rPr lang="en-IN" sz="2000" i="1" dirty="0">
                  <a:solidFill>
                    <a:schemeClr val="bg1"/>
                  </a:solidFill>
                </a:rPr>
                <a:t> </a:t>
              </a:r>
              <a:r>
                <a:rPr lang="en-IN" sz="2000" i="1" dirty="0" err="1">
                  <a:solidFill>
                    <a:schemeClr val="bg1"/>
                  </a:solidFill>
                </a:rPr>
                <a:t>felis</a:t>
              </a:r>
              <a:endParaRPr lang="en-IN" sz="2000" i="1" dirty="0">
                <a:solidFill>
                  <a:schemeClr val="bg1"/>
                </a:solidFill>
              </a:endParaRPr>
            </a:p>
          </p:txBody>
        </p:sp>
      </p:grpSp>
      <p:sp>
        <p:nvSpPr>
          <p:cNvPr id="566" name="TextBox 565">
            <a:extLst>
              <a:ext uri="{FF2B5EF4-FFF2-40B4-BE49-F238E27FC236}">
                <a16:creationId xmlns:a16="http://schemas.microsoft.com/office/drawing/2014/main" id="{78F5A650-B1CE-47A1-9D99-A5A8A99392B1}"/>
              </a:ext>
            </a:extLst>
          </p:cNvPr>
          <p:cNvSpPr txBox="1"/>
          <p:nvPr/>
        </p:nvSpPr>
        <p:spPr>
          <a:xfrm>
            <a:off x="4547314" y="247165"/>
            <a:ext cx="30973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b="1" dirty="0">
                <a:solidFill>
                  <a:schemeClr val="bg1"/>
                </a:solidFill>
              </a:rPr>
              <a:t>LOREM IPSUM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431C615-B5D3-4E9C-8A4A-7E56A8F2ED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0071" y="1139456"/>
            <a:ext cx="8504657" cy="5718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652395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7D08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841" name="Freeform 2350">
            <a:extLst>
              <a:ext uri="{FF2B5EF4-FFF2-40B4-BE49-F238E27FC236}">
                <a16:creationId xmlns:a16="http://schemas.microsoft.com/office/drawing/2014/main" id="{950618A8-B577-411D-A7AD-3B6F256AF989}"/>
              </a:ext>
            </a:extLst>
          </p:cNvPr>
          <p:cNvSpPr>
            <a:spLocks/>
          </p:cNvSpPr>
          <p:nvPr/>
        </p:nvSpPr>
        <p:spPr bwMode="auto">
          <a:xfrm>
            <a:off x="6581003" y="967679"/>
            <a:ext cx="7118350" cy="793750"/>
          </a:xfrm>
          <a:custGeom>
            <a:avLst/>
            <a:gdLst>
              <a:gd name="T0" fmla="*/ 3779 w 4484"/>
              <a:gd name="T1" fmla="*/ 155 h 500"/>
              <a:gd name="T2" fmla="*/ 3149 w 4484"/>
              <a:gd name="T3" fmla="*/ 120 h 500"/>
              <a:gd name="T4" fmla="*/ 2429 w 4484"/>
              <a:gd name="T5" fmla="*/ 157 h 500"/>
              <a:gd name="T6" fmla="*/ 2210 w 4484"/>
              <a:gd name="T7" fmla="*/ 157 h 500"/>
              <a:gd name="T8" fmla="*/ 1639 w 4484"/>
              <a:gd name="T9" fmla="*/ 194 h 500"/>
              <a:gd name="T10" fmla="*/ 1452 w 4484"/>
              <a:gd name="T11" fmla="*/ 217 h 500"/>
              <a:gd name="T12" fmla="*/ 952 w 4484"/>
              <a:gd name="T13" fmla="*/ 120 h 500"/>
              <a:gd name="T14" fmla="*/ 568 w 4484"/>
              <a:gd name="T15" fmla="*/ 222 h 500"/>
              <a:gd name="T16" fmla="*/ 344 w 4484"/>
              <a:gd name="T17" fmla="*/ 222 h 500"/>
              <a:gd name="T18" fmla="*/ 0 w 4484"/>
              <a:gd name="T19" fmla="*/ 296 h 500"/>
              <a:gd name="T20" fmla="*/ 224 w 4484"/>
              <a:gd name="T21" fmla="*/ 411 h 500"/>
              <a:gd name="T22" fmla="*/ 473 w 4484"/>
              <a:gd name="T23" fmla="*/ 500 h 500"/>
              <a:gd name="T24" fmla="*/ 745 w 4484"/>
              <a:gd name="T25" fmla="*/ 465 h 500"/>
              <a:gd name="T26" fmla="*/ 775 w 4484"/>
              <a:gd name="T27" fmla="*/ 299 h 500"/>
              <a:gd name="T28" fmla="*/ 889 w 4484"/>
              <a:gd name="T29" fmla="*/ 274 h 500"/>
              <a:gd name="T30" fmla="*/ 914 w 4484"/>
              <a:gd name="T31" fmla="*/ 269 h 500"/>
              <a:gd name="T32" fmla="*/ 962 w 4484"/>
              <a:gd name="T33" fmla="*/ 256 h 500"/>
              <a:gd name="T34" fmla="*/ 982 w 4484"/>
              <a:gd name="T35" fmla="*/ 254 h 500"/>
              <a:gd name="T36" fmla="*/ 1039 w 4484"/>
              <a:gd name="T37" fmla="*/ 242 h 500"/>
              <a:gd name="T38" fmla="*/ 1079 w 4484"/>
              <a:gd name="T39" fmla="*/ 232 h 500"/>
              <a:gd name="T40" fmla="*/ 1096 w 4484"/>
              <a:gd name="T41" fmla="*/ 237 h 500"/>
              <a:gd name="T42" fmla="*/ 1101 w 4484"/>
              <a:gd name="T43" fmla="*/ 244 h 500"/>
              <a:gd name="T44" fmla="*/ 1116 w 4484"/>
              <a:gd name="T45" fmla="*/ 264 h 500"/>
              <a:gd name="T46" fmla="*/ 1133 w 4484"/>
              <a:gd name="T47" fmla="*/ 286 h 500"/>
              <a:gd name="T48" fmla="*/ 1141 w 4484"/>
              <a:gd name="T49" fmla="*/ 301 h 500"/>
              <a:gd name="T50" fmla="*/ 1176 w 4484"/>
              <a:gd name="T51" fmla="*/ 348 h 500"/>
              <a:gd name="T52" fmla="*/ 1196 w 4484"/>
              <a:gd name="T53" fmla="*/ 376 h 500"/>
              <a:gd name="T54" fmla="*/ 1273 w 4484"/>
              <a:gd name="T55" fmla="*/ 351 h 500"/>
              <a:gd name="T56" fmla="*/ 1378 w 4484"/>
              <a:gd name="T57" fmla="*/ 386 h 500"/>
              <a:gd name="T58" fmla="*/ 1417 w 4484"/>
              <a:gd name="T59" fmla="*/ 398 h 500"/>
              <a:gd name="T60" fmla="*/ 1457 w 4484"/>
              <a:gd name="T61" fmla="*/ 411 h 500"/>
              <a:gd name="T62" fmla="*/ 1517 w 4484"/>
              <a:gd name="T63" fmla="*/ 401 h 500"/>
              <a:gd name="T64" fmla="*/ 1756 w 4484"/>
              <a:gd name="T65" fmla="*/ 259 h 500"/>
              <a:gd name="T66" fmla="*/ 1916 w 4484"/>
              <a:gd name="T67" fmla="*/ 274 h 500"/>
              <a:gd name="T68" fmla="*/ 2192 w 4484"/>
              <a:gd name="T69" fmla="*/ 321 h 500"/>
              <a:gd name="T70" fmla="*/ 2387 w 4484"/>
              <a:gd name="T71" fmla="*/ 311 h 500"/>
              <a:gd name="T72" fmla="*/ 2668 w 4484"/>
              <a:gd name="T73" fmla="*/ 319 h 500"/>
              <a:gd name="T74" fmla="*/ 2748 w 4484"/>
              <a:gd name="T75" fmla="*/ 244 h 500"/>
              <a:gd name="T76" fmla="*/ 3179 w 4484"/>
              <a:gd name="T77" fmla="*/ 361 h 500"/>
              <a:gd name="T78" fmla="*/ 3348 w 4484"/>
              <a:gd name="T79" fmla="*/ 361 h 500"/>
              <a:gd name="T80" fmla="*/ 3540 w 4484"/>
              <a:gd name="T81" fmla="*/ 296 h 500"/>
              <a:gd name="T82" fmla="*/ 3767 w 4484"/>
              <a:gd name="T83" fmla="*/ 383 h 500"/>
              <a:gd name="T84" fmla="*/ 3841 w 4484"/>
              <a:gd name="T85" fmla="*/ 361 h 500"/>
              <a:gd name="T86" fmla="*/ 4071 w 4484"/>
              <a:gd name="T87" fmla="*/ 383 h 500"/>
              <a:gd name="T88" fmla="*/ 4255 w 4484"/>
              <a:gd name="T89" fmla="*/ 296 h 500"/>
              <a:gd name="T90" fmla="*/ 4409 w 4484"/>
              <a:gd name="T91" fmla="*/ 334 h 500"/>
              <a:gd name="T92" fmla="*/ 4484 w 4484"/>
              <a:gd name="T93" fmla="*/ 65 h 500"/>
              <a:gd name="T94" fmla="*/ 4208 w 4484"/>
              <a:gd name="T95" fmla="*/ 0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484" h="500">
                <a:moveTo>
                  <a:pt x="4208" y="0"/>
                </a:moveTo>
                <a:lnTo>
                  <a:pt x="3779" y="155"/>
                </a:lnTo>
                <a:lnTo>
                  <a:pt x="3448" y="48"/>
                </a:lnTo>
                <a:lnTo>
                  <a:pt x="3149" y="120"/>
                </a:lnTo>
                <a:lnTo>
                  <a:pt x="2835" y="0"/>
                </a:lnTo>
                <a:lnTo>
                  <a:pt x="2429" y="157"/>
                </a:lnTo>
                <a:lnTo>
                  <a:pt x="2347" y="115"/>
                </a:lnTo>
                <a:lnTo>
                  <a:pt x="2210" y="157"/>
                </a:lnTo>
                <a:lnTo>
                  <a:pt x="1911" y="72"/>
                </a:lnTo>
                <a:lnTo>
                  <a:pt x="1639" y="194"/>
                </a:lnTo>
                <a:lnTo>
                  <a:pt x="1579" y="162"/>
                </a:lnTo>
                <a:lnTo>
                  <a:pt x="1452" y="217"/>
                </a:lnTo>
                <a:lnTo>
                  <a:pt x="1069" y="63"/>
                </a:lnTo>
                <a:lnTo>
                  <a:pt x="952" y="120"/>
                </a:lnTo>
                <a:lnTo>
                  <a:pt x="802" y="72"/>
                </a:lnTo>
                <a:lnTo>
                  <a:pt x="568" y="222"/>
                </a:lnTo>
                <a:lnTo>
                  <a:pt x="448" y="189"/>
                </a:lnTo>
                <a:lnTo>
                  <a:pt x="344" y="222"/>
                </a:lnTo>
                <a:lnTo>
                  <a:pt x="0" y="110"/>
                </a:lnTo>
                <a:lnTo>
                  <a:pt x="0" y="296"/>
                </a:lnTo>
                <a:lnTo>
                  <a:pt x="90" y="274"/>
                </a:lnTo>
                <a:lnTo>
                  <a:pt x="224" y="411"/>
                </a:lnTo>
                <a:lnTo>
                  <a:pt x="306" y="356"/>
                </a:lnTo>
                <a:lnTo>
                  <a:pt x="473" y="500"/>
                </a:lnTo>
                <a:lnTo>
                  <a:pt x="578" y="465"/>
                </a:lnTo>
                <a:lnTo>
                  <a:pt x="745" y="465"/>
                </a:lnTo>
                <a:lnTo>
                  <a:pt x="745" y="381"/>
                </a:lnTo>
                <a:lnTo>
                  <a:pt x="775" y="299"/>
                </a:lnTo>
                <a:lnTo>
                  <a:pt x="889" y="274"/>
                </a:lnTo>
                <a:lnTo>
                  <a:pt x="889" y="274"/>
                </a:lnTo>
                <a:lnTo>
                  <a:pt x="897" y="271"/>
                </a:lnTo>
                <a:lnTo>
                  <a:pt x="914" y="269"/>
                </a:lnTo>
                <a:lnTo>
                  <a:pt x="949" y="261"/>
                </a:lnTo>
                <a:lnTo>
                  <a:pt x="962" y="256"/>
                </a:lnTo>
                <a:lnTo>
                  <a:pt x="982" y="254"/>
                </a:lnTo>
                <a:lnTo>
                  <a:pt x="982" y="254"/>
                </a:lnTo>
                <a:lnTo>
                  <a:pt x="1036" y="242"/>
                </a:lnTo>
                <a:lnTo>
                  <a:pt x="1039" y="242"/>
                </a:lnTo>
                <a:lnTo>
                  <a:pt x="1039" y="242"/>
                </a:lnTo>
                <a:lnTo>
                  <a:pt x="1079" y="232"/>
                </a:lnTo>
                <a:lnTo>
                  <a:pt x="1091" y="229"/>
                </a:lnTo>
                <a:lnTo>
                  <a:pt x="1096" y="237"/>
                </a:lnTo>
                <a:lnTo>
                  <a:pt x="1101" y="244"/>
                </a:lnTo>
                <a:lnTo>
                  <a:pt x="1101" y="244"/>
                </a:lnTo>
                <a:lnTo>
                  <a:pt x="1114" y="261"/>
                </a:lnTo>
                <a:lnTo>
                  <a:pt x="1116" y="264"/>
                </a:lnTo>
                <a:lnTo>
                  <a:pt x="1121" y="271"/>
                </a:lnTo>
                <a:lnTo>
                  <a:pt x="1133" y="286"/>
                </a:lnTo>
                <a:lnTo>
                  <a:pt x="1138" y="296"/>
                </a:lnTo>
                <a:lnTo>
                  <a:pt x="1141" y="301"/>
                </a:lnTo>
                <a:lnTo>
                  <a:pt x="1153" y="316"/>
                </a:lnTo>
                <a:lnTo>
                  <a:pt x="1176" y="348"/>
                </a:lnTo>
                <a:lnTo>
                  <a:pt x="1183" y="358"/>
                </a:lnTo>
                <a:lnTo>
                  <a:pt x="1196" y="376"/>
                </a:lnTo>
                <a:lnTo>
                  <a:pt x="1216" y="403"/>
                </a:lnTo>
                <a:lnTo>
                  <a:pt x="1273" y="351"/>
                </a:lnTo>
                <a:lnTo>
                  <a:pt x="1310" y="363"/>
                </a:lnTo>
                <a:lnTo>
                  <a:pt x="1378" y="386"/>
                </a:lnTo>
                <a:lnTo>
                  <a:pt x="1400" y="393"/>
                </a:lnTo>
                <a:lnTo>
                  <a:pt x="1417" y="398"/>
                </a:lnTo>
                <a:lnTo>
                  <a:pt x="1440" y="406"/>
                </a:lnTo>
                <a:lnTo>
                  <a:pt x="1457" y="411"/>
                </a:lnTo>
                <a:lnTo>
                  <a:pt x="1490" y="421"/>
                </a:lnTo>
                <a:lnTo>
                  <a:pt x="1517" y="401"/>
                </a:lnTo>
                <a:lnTo>
                  <a:pt x="1691" y="259"/>
                </a:lnTo>
                <a:lnTo>
                  <a:pt x="1756" y="259"/>
                </a:lnTo>
                <a:lnTo>
                  <a:pt x="1781" y="214"/>
                </a:lnTo>
                <a:lnTo>
                  <a:pt x="1916" y="274"/>
                </a:lnTo>
                <a:lnTo>
                  <a:pt x="2073" y="348"/>
                </a:lnTo>
                <a:lnTo>
                  <a:pt x="2192" y="321"/>
                </a:lnTo>
                <a:lnTo>
                  <a:pt x="2227" y="348"/>
                </a:lnTo>
                <a:lnTo>
                  <a:pt x="2387" y="311"/>
                </a:lnTo>
                <a:lnTo>
                  <a:pt x="2586" y="376"/>
                </a:lnTo>
                <a:lnTo>
                  <a:pt x="2668" y="319"/>
                </a:lnTo>
                <a:lnTo>
                  <a:pt x="2646" y="274"/>
                </a:lnTo>
                <a:lnTo>
                  <a:pt x="2748" y="244"/>
                </a:lnTo>
                <a:lnTo>
                  <a:pt x="2957" y="321"/>
                </a:lnTo>
                <a:lnTo>
                  <a:pt x="3179" y="361"/>
                </a:lnTo>
                <a:lnTo>
                  <a:pt x="3231" y="319"/>
                </a:lnTo>
                <a:lnTo>
                  <a:pt x="3348" y="361"/>
                </a:lnTo>
                <a:lnTo>
                  <a:pt x="3455" y="334"/>
                </a:lnTo>
                <a:lnTo>
                  <a:pt x="3540" y="296"/>
                </a:lnTo>
                <a:lnTo>
                  <a:pt x="3672" y="334"/>
                </a:lnTo>
                <a:lnTo>
                  <a:pt x="3767" y="383"/>
                </a:lnTo>
                <a:lnTo>
                  <a:pt x="3779" y="448"/>
                </a:lnTo>
                <a:lnTo>
                  <a:pt x="3841" y="361"/>
                </a:lnTo>
                <a:lnTo>
                  <a:pt x="3951" y="361"/>
                </a:lnTo>
                <a:lnTo>
                  <a:pt x="4071" y="383"/>
                </a:lnTo>
                <a:lnTo>
                  <a:pt x="4113" y="306"/>
                </a:lnTo>
                <a:lnTo>
                  <a:pt x="4255" y="296"/>
                </a:lnTo>
                <a:lnTo>
                  <a:pt x="4359" y="361"/>
                </a:lnTo>
                <a:lnTo>
                  <a:pt x="4409" y="334"/>
                </a:lnTo>
                <a:lnTo>
                  <a:pt x="4484" y="376"/>
                </a:lnTo>
                <a:lnTo>
                  <a:pt x="4484" y="65"/>
                </a:lnTo>
                <a:lnTo>
                  <a:pt x="4387" y="90"/>
                </a:lnTo>
                <a:lnTo>
                  <a:pt x="420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95503" name="Rectangle 2814">
            <a:extLst>
              <a:ext uri="{FF2B5EF4-FFF2-40B4-BE49-F238E27FC236}">
                <a16:creationId xmlns:a16="http://schemas.microsoft.com/office/drawing/2014/main" id="{75080D64-D603-4B78-BF63-9603EF286F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16675" y="-566738"/>
            <a:ext cx="7118350" cy="199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370" name="TextBox 369">
            <a:extLst>
              <a:ext uri="{FF2B5EF4-FFF2-40B4-BE49-F238E27FC236}">
                <a16:creationId xmlns:a16="http://schemas.microsoft.com/office/drawing/2014/main" id="{AC00B6E8-0F08-40B2-B033-6049ABD49F51}"/>
              </a:ext>
            </a:extLst>
          </p:cNvPr>
          <p:cNvSpPr txBox="1"/>
          <p:nvPr/>
        </p:nvSpPr>
        <p:spPr>
          <a:xfrm>
            <a:off x="4658905" y="576397"/>
            <a:ext cx="28741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800" b="1" dirty="0">
                <a:solidFill>
                  <a:schemeClr val="accent6">
                    <a:lumMod val="75000"/>
                  </a:schemeClr>
                </a:solidFill>
              </a:rPr>
              <a:t>LOREM IPSUM</a:t>
            </a:r>
          </a:p>
        </p:txBody>
      </p:sp>
      <p:sp>
        <p:nvSpPr>
          <p:cNvPr id="371" name="TextBox 370">
            <a:extLst>
              <a:ext uri="{FF2B5EF4-FFF2-40B4-BE49-F238E27FC236}">
                <a16:creationId xmlns:a16="http://schemas.microsoft.com/office/drawing/2014/main" id="{4FB24DB5-7841-4AFF-A50D-38C3E5480A28}"/>
              </a:ext>
            </a:extLst>
          </p:cNvPr>
          <p:cNvSpPr txBox="1"/>
          <p:nvPr/>
        </p:nvSpPr>
        <p:spPr>
          <a:xfrm>
            <a:off x="3982966" y="1866902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i="1" dirty="0" err="1">
                <a:solidFill>
                  <a:schemeClr val="accent6">
                    <a:lumMod val="75000"/>
                  </a:schemeClr>
                </a:solidFill>
              </a:rPr>
              <a:t>Aliquam</a:t>
            </a:r>
            <a:r>
              <a:rPr lang="en-IN" sz="2000" b="1" i="1" dirty="0">
                <a:solidFill>
                  <a:schemeClr val="accent6">
                    <a:lumMod val="75000"/>
                  </a:schemeClr>
                </a:solidFill>
              </a:rPr>
              <a:t> et </a:t>
            </a:r>
            <a:r>
              <a:rPr lang="en-IN" sz="2000" b="1" i="1" dirty="0" err="1">
                <a:solidFill>
                  <a:schemeClr val="accent6">
                    <a:lumMod val="75000"/>
                  </a:schemeClr>
                </a:solidFill>
              </a:rPr>
              <a:t>auctor</a:t>
            </a:r>
            <a:r>
              <a:rPr lang="en-IN" sz="2000" b="1" i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IN" sz="2000" b="1" i="1" dirty="0" err="1">
                <a:solidFill>
                  <a:schemeClr val="accent6">
                    <a:lumMod val="75000"/>
                  </a:schemeClr>
                </a:solidFill>
              </a:rPr>
              <a:t>enim</a:t>
            </a:r>
            <a:r>
              <a:rPr lang="en-IN" sz="2000" b="1" i="1" dirty="0">
                <a:solidFill>
                  <a:schemeClr val="accent6">
                    <a:lumMod val="75000"/>
                  </a:schemeClr>
                </a:solidFill>
              </a:rPr>
              <a:t>. </a:t>
            </a:r>
            <a:r>
              <a:rPr lang="en-IN" sz="2000" b="1" i="1" dirty="0" err="1">
                <a:solidFill>
                  <a:schemeClr val="accent6">
                    <a:lumMod val="75000"/>
                  </a:schemeClr>
                </a:solidFill>
              </a:rPr>
              <a:t>Phasellus</a:t>
            </a:r>
            <a:r>
              <a:rPr lang="en-IN" sz="2000" b="1" i="1" dirty="0">
                <a:solidFill>
                  <a:schemeClr val="accent6">
                    <a:lumMod val="75000"/>
                  </a:schemeClr>
                </a:solidFill>
              </a:rPr>
              <a:t> porta </a:t>
            </a:r>
            <a:r>
              <a:rPr lang="en-IN" sz="2000" b="1" i="1" dirty="0" err="1">
                <a:solidFill>
                  <a:schemeClr val="accent6">
                    <a:lumMod val="75000"/>
                  </a:schemeClr>
                </a:solidFill>
              </a:rPr>
              <a:t>ornare</a:t>
            </a:r>
            <a:r>
              <a:rPr lang="en-IN" sz="2000" b="1" i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IN" sz="2000" b="1" i="1" dirty="0" err="1">
                <a:solidFill>
                  <a:schemeClr val="accent6">
                    <a:lumMod val="75000"/>
                  </a:schemeClr>
                </a:solidFill>
              </a:rPr>
              <a:t>felis</a:t>
            </a:r>
            <a:endParaRPr lang="en-IN" sz="2000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72" name="TextBox 371">
            <a:extLst>
              <a:ext uri="{FF2B5EF4-FFF2-40B4-BE49-F238E27FC236}">
                <a16:creationId xmlns:a16="http://schemas.microsoft.com/office/drawing/2014/main" id="{6BC4B77B-738A-4FC4-8259-5AA1E19D619F}"/>
              </a:ext>
            </a:extLst>
          </p:cNvPr>
          <p:cNvSpPr txBox="1"/>
          <p:nvPr/>
        </p:nvSpPr>
        <p:spPr>
          <a:xfrm>
            <a:off x="-1384" y="1863451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i="1" dirty="0" err="1">
                <a:solidFill>
                  <a:schemeClr val="accent6">
                    <a:lumMod val="75000"/>
                  </a:schemeClr>
                </a:solidFill>
              </a:rPr>
              <a:t>Aliquam</a:t>
            </a:r>
            <a:r>
              <a:rPr lang="en-IN" sz="2000" b="1" i="1" dirty="0">
                <a:solidFill>
                  <a:schemeClr val="accent6">
                    <a:lumMod val="75000"/>
                  </a:schemeClr>
                </a:solidFill>
              </a:rPr>
              <a:t> et </a:t>
            </a:r>
            <a:r>
              <a:rPr lang="en-IN" sz="2000" b="1" i="1" dirty="0" err="1">
                <a:solidFill>
                  <a:schemeClr val="accent6">
                    <a:lumMod val="75000"/>
                  </a:schemeClr>
                </a:solidFill>
              </a:rPr>
              <a:t>auctor</a:t>
            </a:r>
            <a:r>
              <a:rPr lang="en-IN" sz="2000" b="1" i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IN" sz="2000" b="1" i="1" dirty="0" err="1">
                <a:solidFill>
                  <a:schemeClr val="accent6">
                    <a:lumMod val="75000"/>
                  </a:schemeClr>
                </a:solidFill>
              </a:rPr>
              <a:t>enim</a:t>
            </a:r>
            <a:r>
              <a:rPr lang="en-IN" sz="2000" b="1" i="1" dirty="0">
                <a:solidFill>
                  <a:schemeClr val="accent6">
                    <a:lumMod val="75000"/>
                  </a:schemeClr>
                </a:solidFill>
              </a:rPr>
              <a:t>. </a:t>
            </a:r>
            <a:r>
              <a:rPr lang="en-IN" sz="2000" b="1" i="1" dirty="0" err="1">
                <a:solidFill>
                  <a:schemeClr val="accent6">
                    <a:lumMod val="75000"/>
                  </a:schemeClr>
                </a:solidFill>
              </a:rPr>
              <a:t>Phasellus</a:t>
            </a:r>
            <a:r>
              <a:rPr lang="en-IN" sz="2000" b="1" i="1" dirty="0">
                <a:solidFill>
                  <a:schemeClr val="accent6">
                    <a:lumMod val="75000"/>
                  </a:schemeClr>
                </a:solidFill>
              </a:rPr>
              <a:t> porta </a:t>
            </a:r>
            <a:r>
              <a:rPr lang="en-IN" sz="2000" b="1" i="1" dirty="0" err="1">
                <a:solidFill>
                  <a:schemeClr val="accent6">
                    <a:lumMod val="75000"/>
                  </a:schemeClr>
                </a:solidFill>
              </a:rPr>
              <a:t>ornare</a:t>
            </a:r>
            <a:r>
              <a:rPr lang="en-IN" sz="2000" b="1" i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IN" sz="2000" b="1" i="1" dirty="0" err="1">
                <a:solidFill>
                  <a:schemeClr val="accent6">
                    <a:lumMod val="75000"/>
                  </a:schemeClr>
                </a:solidFill>
              </a:rPr>
              <a:t>felis</a:t>
            </a:r>
            <a:endParaRPr lang="en-IN" sz="2000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73" name="TextBox 372">
            <a:extLst>
              <a:ext uri="{FF2B5EF4-FFF2-40B4-BE49-F238E27FC236}">
                <a16:creationId xmlns:a16="http://schemas.microsoft.com/office/drawing/2014/main" id="{032B329F-B78E-4769-A202-8953FBF0DF93}"/>
              </a:ext>
            </a:extLst>
          </p:cNvPr>
          <p:cNvSpPr txBox="1"/>
          <p:nvPr/>
        </p:nvSpPr>
        <p:spPr>
          <a:xfrm>
            <a:off x="7967316" y="1866902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i="1" dirty="0" err="1">
                <a:solidFill>
                  <a:schemeClr val="accent6">
                    <a:lumMod val="75000"/>
                  </a:schemeClr>
                </a:solidFill>
              </a:rPr>
              <a:t>Aliquam</a:t>
            </a:r>
            <a:r>
              <a:rPr lang="en-IN" sz="2000" b="1" i="1" dirty="0">
                <a:solidFill>
                  <a:schemeClr val="accent6">
                    <a:lumMod val="75000"/>
                  </a:schemeClr>
                </a:solidFill>
              </a:rPr>
              <a:t> et </a:t>
            </a:r>
            <a:r>
              <a:rPr lang="en-IN" sz="2000" b="1" i="1" dirty="0" err="1">
                <a:solidFill>
                  <a:schemeClr val="accent6">
                    <a:lumMod val="75000"/>
                  </a:schemeClr>
                </a:solidFill>
              </a:rPr>
              <a:t>auctor</a:t>
            </a:r>
            <a:r>
              <a:rPr lang="en-IN" sz="2000" b="1" i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IN" sz="2000" b="1" i="1" dirty="0" err="1">
                <a:solidFill>
                  <a:schemeClr val="accent6">
                    <a:lumMod val="75000"/>
                  </a:schemeClr>
                </a:solidFill>
              </a:rPr>
              <a:t>enim</a:t>
            </a:r>
            <a:r>
              <a:rPr lang="en-IN" sz="2000" b="1" i="1" dirty="0">
                <a:solidFill>
                  <a:schemeClr val="accent6">
                    <a:lumMod val="75000"/>
                  </a:schemeClr>
                </a:solidFill>
              </a:rPr>
              <a:t>. </a:t>
            </a:r>
            <a:r>
              <a:rPr lang="en-IN" sz="2000" b="1" i="1" dirty="0" err="1">
                <a:solidFill>
                  <a:schemeClr val="accent6">
                    <a:lumMod val="75000"/>
                  </a:schemeClr>
                </a:solidFill>
              </a:rPr>
              <a:t>Phasellus</a:t>
            </a:r>
            <a:r>
              <a:rPr lang="en-IN" sz="2000" b="1" i="1" dirty="0">
                <a:solidFill>
                  <a:schemeClr val="accent6">
                    <a:lumMod val="75000"/>
                  </a:schemeClr>
                </a:solidFill>
              </a:rPr>
              <a:t> porta </a:t>
            </a:r>
            <a:r>
              <a:rPr lang="en-IN" sz="2000" b="1" i="1" dirty="0" err="1">
                <a:solidFill>
                  <a:schemeClr val="accent6">
                    <a:lumMod val="75000"/>
                  </a:schemeClr>
                </a:solidFill>
              </a:rPr>
              <a:t>ornare</a:t>
            </a:r>
            <a:r>
              <a:rPr lang="en-IN" sz="2000" b="1" i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IN" sz="2000" b="1" i="1" dirty="0" err="1">
                <a:solidFill>
                  <a:schemeClr val="accent6">
                    <a:lumMod val="75000"/>
                  </a:schemeClr>
                </a:solidFill>
              </a:rPr>
              <a:t>felis</a:t>
            </a:r>
            <a:endParaRPr lang="en-IN" sz="2000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C776571-42B8-4CA3-9432-82178EB8BE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395565"/>
            <a:ext cx="13544550" cy="4005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9715394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TextBox 129">
            <a:extLst>
              <a:ext uri="{FF2B5EF4-FFF2-40B4-BE49-F238E27FC236}">
                <a16:creationId xmlns:a16="http://schemas.microsoft.com/office/drawing/2014/main" id="{6E9AFADA-B5FF-4ABA-AC91-80916BD488FC}"/>
              </a:ext>
            </a:extLst>
          </p:cNvPr>
          <p:cNvSpPr txBox="1"/>
          <p:nvPr/>
        </p:nvSpPr>
        <p:spPr>
          <a:xfrm>
            <a:off x="3982966" y="1527121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Aliquam</a:t>
            </a:r>
            <a:r>
              <a:rPr lang="en-IN" sz="20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et </a:t>
            </a:r>
            <a:r>
              <a:rPr lang="en-IN" sz="2000" b="1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auctor</a:t>
            </a:r>
            <a:r>
              <a:rPr lang="en-IN" sz="20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N" sz="2000" b="1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enim</a:t>
            </a:r>
            <a:r>
              <a:rPr lang="en-IN" sz="20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en-IN" sz="2000" b="1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Phasellus</a:t>
            </a:r>
            <a:r>
              <a:rPr lang="en-IN" sz="20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porta </a:t>
            </a:r>
            <a:r>
              <a:rPr lang="en-IN" sz="2000" b="1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ornare</a:t>
            </a:r>
            <a:r>
              <a:rPr lang="en-IN" sz="20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N" sz="2000" b="1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felis</a:t>
            </a:r>
            <a:endParaRPr lang="en-IN" sz="2000" b="1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1" name="TextBox 130">
            <a:extLst>
              <a:ext uri="{FF2B5EF4-FFF2-40B4-BE49-F238E27FC236}">
                <a16:creationId xmlns:a16="http://schemas.microsoft.com/office/drawing/2014/main" id="{3CDA8498-3498-48E5-863B-602E37B46249}"/>
              </a:ext>
            </a:extLst>
          </p:cNvPr>
          <p:cNvSpPr txBox="1"/>
          <p:nvPr/>
        </p:nvSpPr>
        <p:spPr>
          <a:xfrm>
            <a:off x="-1384" y="1523670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Aliquam</a:t>
            </a:r>
            <a:r>
              <a:rPr lang="en-IN" sz="20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et </a:t>
            </a:r>
            <a:r>
              <a:rPr lang="en-IN" sz="2000" b="1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auctor</a:t>
            </a:r>
            <a:r>
              <a:rPr lang="en-IN" sz="20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N" sz="2000" b="1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enim</a:t>
            </a:r>
            <a:r>
              <a:rPr lang="en-IN" sz="20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en-IN" sz="2000" b="1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Phasellus</a:t>
            </a:r>
            <a:r>
              <a:rPr lang="en-IN" sz="20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porta </a:t>
            </a:r>
            <a:r>
              <a:rPr lang="en-IN" sz="2000" b="1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ornare</a:t>
            </a:r>
            <a:r>
              <a:rPr lang="en-IN" sz="20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N" sz="2000" b="1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felis</a:t>
            </a:r>
            <a:endParaRPr lang="en-IN" sz="2000" b="1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id="{E9B4FCBD-8341-411C-8A62-DC75756A394F}"/>
              </a:ext>
            </a:extLst>
          </p:cNvPr>
          <p:cNvSpPr txBox="1"/>
          <p:nvPr/>
        </p:nvSpPr>
        <p:spPr>
          <a:xfrm>
            <a:off x="7967316" y="1527121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Aliquam</a:t>
            </a:r>
            <a:r>
              <a:rPr lang="en-IN" sz="20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et </a:t>
            </a:r>
            <a:r>
              <a:rPr lang="en-IN" sz="2000" b="1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auctor</a:t>
            </a:r>
            <a:r>
              <a:rPr lang="en-IN" sz="20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N" sz="2000" b="1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enim</a:t>
            </a:r>
            <a:r>
              <a:rPr lang="en-IN" sz="20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en-IN" sz="2000" b="1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Phasellus</a:t>
            </a:r>
            <a:r>
              <a:rPr lang="en-IN" sz="20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porta </a:t>
            </a:r>
            <a:r>
              <a:rPr lang="en-IN" sz="2000" b="1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ornare</a:t>
            </a:r>
            <a:r>
              <a:rPr lang="en-IN" sz="20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N" sz="2000" b="1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felis</a:t>
            </a:r>
            <a:endParaRPr lang="en-IN" sz="2000" b="1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3" name="TextBox 132">
            <a:extLst>
              <a:ext uri="{FF2B5EF4-FFF2-40B4-BE49-F238E27FC236}">
                <a16:creationId xmlns:a16="http://schemas.microsoft.com/office/drawing/2014/main" id="{6DEA45A3-7A3E-4F44-8097-67817C08C53E}"/>
              </a:ext>
            </a:extLst>
          </p:cNvPr>
          <p:cNvSpPr txBox="1"/>
          <p:nvPr/>
        </p:nvSpPr>
        <p:spPr>
          <a:xfrm>
            <a:off x="4547314" y="516595"/>
            <a:ext cx="30973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DC5871C-0BEC-45ED-B892-A7C12ACA92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336407"/>
            <a:ext cx="12192000" cy="3521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1093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DAE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35" name="Freeform 413">
            <a:extLst>
              <a:ext uri="{FF2B5EF4-FFF2-40B4-BE49-F238E27FC236}">
                <a16:creationId xmlns:a16="http://schemas.microsoft.com/office/drawing/2014/main" id="{7D58EB50-10A7-41F9-9249-7BEB0DBA3CB4}"/>
              </a:ext>
            </a:extLst>
          </p:cNvPr>
          <p:cNvSpPr>
            <a:spLocks/>
          </p:cNvSpPr>
          <p:nvPr/>
        </p:nvSpPr>
        <p:spPr bwMode="auto">
          <a:xfrm>
            <a:off x="10661137" y="317490"/>
            <a:ext cx="774700" cy="220663"/>
          </a:xfrm>
          <a:custGeom>
            <a:avLst/>
            <a:gdLst>
              <a:gd name="T0" fmla="*/ 74 w 74"/>
              <a:gd name="T1" fmla="*/ 21 h 21"/>
              <a:gd name="T2" fmla="*/ 67 w 74"/>
              <a:gd name="T3" fmla="*/ 14 h 21"/>
              <a:gd name="T4" fmla="*/ 62 w 74"/>
              <a:gd name="T5" fmla="*/ 17 h 21"/>
              <a:gd name="T6" fmla="*/ 51 w 74"/>
              <a:gd name="T7" fmla="*/ 8 h 21"/>
              <a:gd name="T8" fmla="*/ 44 w 74"/>
              <a:gd name="T9" fmla="*/ 11 h 21"/>
              <a:gd name="T10" fmla="*/ 30 w 74"/>
              <a:gd name="T11" fmla="*/ 0 h 21"/>
              <a:gd name="T12" fmla="*/ 15 w 74"/>
              <a:gd name="T13" fmla="*/ 12 h 21"/>
              <a:gd name="T14" fmla="*/ 8 w 74"/>
              <a:gd name="T15" fmla="*/ 8 h 21"/>
              <a:gd name="T16" fmla="*/ 0 w 74"/>
              <a:gd name="T17" fmla="*/ 16 h 21"/>
              <a:gd name="T18" fmla="*/ 2 w 74"/>
              <a:gd name="T19" fmla="*/ 21 h 21"/>
              <a:gd name="T20" fmla="*/ 74 w 74"/>
              <a:gd name="T21" fmla="*/ 21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4" h="21">
                <a:moveTo>
                  <a:pt x="74" y="21"/>
                </a:moveTo>
                <a:cubicBezTo>
                  <a:pt x="74" y="17"/>
                  <a:pt x="71" y="14"/>
                  <a:pt x="67" y="14"/>
                </a:cubicBezTo>
                <a:cubicBezTo>
                  <a:pt x="65" y="14"/>
                  <a:pt x="63" y="15"/>
                  <a:pt x="62" y="17"/>
                </a:cubicBezTo>
                <a:cubicBezTo>
                  <a:pt x="61" y="12"/>
                  <a:pt x="57" y="8"/>
                  <a:pt x="51" y="8"/>
                </a:cubicBezTo>
                <a:cubicBezTo>
                  <a:pt x="49" y="8"/>
                  <a:pt x="46" y="9"/>
                  <a:pt x="44" y="11"/>
                </a:cubicBezTo>
                <a:cubicBezTo>
                  <a:pt x="43" y="5"/>
                  <a:pt x="37" y="0"/>
                  <a:pt x="30" y="0"/>
                </a:cubicBezTo>
                <a:cubicBezTo>
                  <a:pt x="22" y="0"/>
                  <a:pt x="16" y="5"/>
                  <a:pt x="15" y="12"/>
                </a:cubicBezTo>
                <a:cubicBezTo>
                  <a:pt x="14" y="10"/>
                  <a:pt x="11" y="8"/>
                  <a:pt x="8" y="8"/>
                </a:cubicBezTo>
                <a:cubicBezTo>
                  <a:pt x="4" y="8"/>
                  <a:pt x="0" y="12"/>
                  <a:pt x="0" y="16"/>
                </a:cubicBezTo>
                <a:cubicBezTo>
                  <a:pt x="0" y="18"/>
                  <a:pt x="1" y="20"/>
                  <a:pt x="2" y="21"/>
                </a:cubicBezTo>
                <a:lnTo>
                  <a:pt x="74" y="21"/>
                </a:lnTo>
                <a:close/>
              </a:path>
            </a:pathLst>
          </a:custGeom>
          <a:solidFill>
            <a:srgbClr val="8ACA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6363" name="Freeform 441">
            <a:extLst>
              <a:ext uri="{FF2B5EF4-FFF2-40B4-BE49-F238E27FC236}">
                <a16:creationId xmlns:a16="http://schemas.microsoft.com/office/drawing/2014/main" id="{0467AAA8-C9DD-465D-87C3-F61E6B1F2E56}"/>
              </a:ext>
            </a:extLst>
          </p:cNvPr>
          <p:cNvSpPr>
            <a:spLocks/>
          </p:cNvSpPr>
          <p:nvPr/>
        </p:nvSpPr>
        <p:spPr bwMode="auto">
          <a:xfrm>
            <a:off x="10494450" y="317490"/>
            <a:ext cx="522288" cy="157163"/>
          </a:xfrm>
          <a:custGeom>
            <a:avLst/>
            <a:gdLst>
              <a:gd name="T0" fmla="*/ 50 w 50"/>
              <a:gd name="T1" fmla="*/ 15 h 15"/>
              <a:gd name="T2" fmla="*/ 46 w 50"/>
              <a:gd name="T3" fmla="*/ 10 h 15"/>
              <a:gd name="T4" fmla="*/ 42 w 50"/>
              <a:gd name="T5" fmla="*/ 12 h 15"/>
              <a:gd name="T6" fmla="*/ 35 w 50"/>
              <a:gd name="T7" fmla="*/ 6 h 15"/>
              <a:gd name="T8" fmla="*/ 30 w 50"/>
              <a:gd name="T9" fmla="*/ 8 h 15"/>
              <a:gd name="T10" fmla="*/ 20 w 50"/>
              <a:gd name="T11" fmla="*/ 0 h 15"/>
              <a:gd name="T12" fmla="*/ 10 w 50"/>
              <a:gd name="T13" fmla="*/ 8 h 15"/>
              <a:gd name="T14" fmla="*/ 6 w 50"/>
              <a:gd name="T15" fmla="*/ 6 h 15"/>
              <a:gd name="T16" fmla="*/ 0 w 50"/>
              <a:gd name="T17" fmla="*/ 11 h 15"/>
              <a:gd name="T18" fmla="*/ 1 w 50"/>
              <a:gd name="T19" fmla="*/ 15 h 15"/>
              <a:gd name="T20" fmla="*/ 50 w 50"/>
              <a:gd name="T21" fmla="*/ 15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0" h="15">
                <a:moveTo>
                  <a:pt x="50" y="15"/>
                </a:moveTo>
                <a:cubicBezTo>
                  <a:pt x="50" y="12"/>
                  <a:pt x="48" y="10"/>
                  <a:pt x="46" y="10"/>
                </a:cubicBezTo>
                <a:cubicBezTo>
                  <a:pt x="44" y="10"/>
                  <a:pt x="43" y="11"/>
                  <a:pt x="42" y="12"/>
                </a:cubicBezTo>
                <a:cubicBezTo>
                  <a:pt x="42" y="8"/>
                  <a:pt x="39" y="6"/>
                  <a:pt x="35" y="6"/>
                </a:cubicBezTo>
                <a:cubicBezTo>
                  <a:pt x="33" y="6"/>
                  <a:pt x="31" y="6"/>
                  <a:pt x="30" y="8"/>
                </a:cubicBezTo>
                <a:cubicBezTo>
                  <a:pt x="29" y="3"/>
                  <a:pt x="25" y="0"/>
                  <a:pt x="20" y="0"/>
                </a:cubicBezTo>
                <a:cubicBezTo>
                  <a:pt x="15" y="0"/>
                  <a:pt x="11" y="3"/>
                  <a:pt x="10" y="8"/>
                </a:cubicBezTo>
                <a:cubicBezTo>
                  <a:pt x="9" y="7"/>
                  <a:pt x="7" y="6"/>
                  <a:pt x="6" y="6"/>
                </a:cubicBezTo>
                <a:cubicBezTo>
                  <a:pt x="2" y="6"/>
                  <a:pt x="0" y="8"/>
                  <a:pt x="0" y="11"/>
                </a:cubicBezTo>
                <a:cubicBezTo>
                  <a:pt x="0" y="12"/>
                  <a:pt x="0" y="14"/>
                  <a:pt x="1" y="15"/>
                </a:cubicBezTo>
                <a:lnTo>
                  <a:pt x="50" y="15"/>
                </a:lnTo>
                <a:close/>
              </a:path>
            </a:pathLst>
          </a:custGeom>
          <a:solidFill>
            <a:srgbClr val="C9E7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722" name="TextBox 721">
            <a:extLst>
              <a:ext uri="{FF2B5EF4-FFF2-40B4-BE49-F238E27FC236}">
                <a16:creationId xmlns:a16="http://schemas.microsoft.com/office/drawing/2014/main" id="{159E9146-8999-4093-9F17-F7911E3936C6}"/>
              </a:ext>
            </a:extLst>
          </p:cNvPr>
          <p:cNvSpPr txBox="1"/>
          <p:nvPr/>
        </p:nvSpPr>
        <p:spPr>
          <a:xfrm>
            <a:off x="3982966" y="1290628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dirty="0" err="1">
                <a:solidFill>
                  <a:schemeClr val="bg1"/>
                </a:solidFill>
              </a:rPr>
              <a:t>Aliquam</a:t>
            </a:r>
            <a:r>
              <a:rPr lang="en-IN" sz="2000" b="1" dirty="0">
                <a:solidFill>
                  <a:schemeClr val="bg1"/>
                </a:solidFill>
              </a:rPr>
              <a:t> et </a:t>
            </a:r>
            <a:r>
              <a:rPr lang="en-IN" sz="2000" b="1" dirty="0" err="1">
                <a:solidFill>
                  <a:schemeClr val="bg1"/>
                </a:solidFill>
              </a:rPr>
              <a:t>auctor</a:t>
            </a:r>
            <a:r>
              <a:rPr lang="en-IN" sz="2000" b="1" dirty="0">
                <a:solidFill>
                  <a:schemeClr val="bg1"/>
                </a:solidFill>
              </a:rPr>
              <a:t> </a:t>
            </a:r>
            <a:r>
              <a:rPr lang="en-IN" sz="2000" b="1" dirty="0" err="1">
                <a:solidFill>
                  <a:schemeClr val="bg1"/>
                </a:solidFill>
              </a:rPr>
              <a:t>enim</a:t>
            </a:r>
            <a:r>
              <a:rPr lang="en-IN" sz="2000" b="1" dirty="0">
                <a:solidFill>
                  <a:schemeClr val="bg1"/>
                </a:solidFill>
              </a:rPr>
              <a:t>. </a:t>
            </a:r>
            <a:r>
              <a:rPr lang="en-IN" sz="2000" b="1" dirty="0" err="1">
                <a:solidFill>
                  <a:schemeClr val="bg1"/>
                </a:solidFill>
              </a:rPr>
              <a:t>Phasellus</a:t>
            </a:r>
            <a:r>
              <a:rPr lang="en-IN" sz="2000" b="1" dirty="0">
                <a:solidFill>
                  <a:schemeClr val="bg1"/>
                </a:solidFill>
              </a:rPr>
              <a:t> porta </a:t>
            </a:r>
            <a:r>
              <a:rPr lang="en-IN" sz="2000" b="1" dirty="0" err="1">
                <a:solidFill>
                  <a:schemeClr val="bg1"/>
                </a:solidFill>
              </a:rPr>
              <a:t>ornare</a:t>
            </a:r>
            <a:r>
              <a:rPr lang="en-IN" sz="2000" b="1" dirty="0">
                <a:solidFill>
                  <a:schemeClr val="bg1"/>
                </a:solidFill>
              </a:rPr>
              <a:t> </a:t>
            </a:r>
            <a:r>
              <a:rPr lang="en-IN" sz="2000" b="1" dirty="0" err="1">
                <a:solidFill>
                  <a:schemeClr val="bg1"/>
                </a:solidFill>
              </a:rPr>
              <a:t>felis</a:t>
            </a:r>
            <a:endParaRPr lang="en-IN" sz="2000" b="1" dirty="0">
              <a:solidFill>
                <a:schemeClr val="bg1"/>
              </a:solidFill>
            </a:endParaRPr>
          </a:p>
        </p:txBody>
      </p:sp>
      <p:sp>
        <p:nvSpPr>
          <p:cNvPr id="723" name="TextBox 722">
            <a:extLst>
              <a:ext uri="{FF2B5EF4-FFF2-40B4-BE49-F238E27FC236}">
                <a16:creationId xmlns:a16="http://schemas.microsoft.com/office/drawing/2014/main" id="{7A3B3C33-C6BE-440F-9987-97B74D6A14FA}"/>
              </a:ext>
            </a:extLst>
          </p:cNvPr>
          <p:cNvSpPr txBox="1"/>
          <p:nvPr/>
        </p:nvSpPr>
        <p:spPr>
          <a:xfrm>
            <a:off x="-1384" y="1287177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dirty="0" err="1">
                <a:solidFill>
                  <a:schemeClr val="bg1"/>
                </a:solidFill>
              </a:rPr>
              <a:t>Aliquam</a:t>
            </a:r>
            <a:r>
              <a:rPr lang="en-IN" sz="2000" b="1" dirty="0">
                <a:solidFill>
                  <a:schemeClr val="bg1"/>
                </a:solidFill>
              </a:rPr>
              <a:t> et </a:t>
            </a:r>
            <a:r>
              <a:rPr lang="en-IN" sz="2000" b="1" dirty="0" err="1">
                <a:solidFill>
                  <a:schemeClr val="bg1"/>
                </a:solidFill>
              </a:rPr>
              <a:t>auctor</a:t>
            </a:r>
            <a:r>
              <a:rPr lang="en-IN" sz="2000" b="1" dirty="0">
                <a:solidFill>
                  <a:schemeClr val="bg1"/>
                </a:solidFill>
              </a:rPr>
              <a:t> </a:t>
            </a:r>
            <a:r>
              <a:rPr lang="en-IN" sz="2000" b="1" dirty="0" err="1">
                <a:solidFill>
                  <a:schemeClr val="bg1"/>
                </a:solidFill>
              </a:rPr>
              <a:t>enim</a:t>
            </a:r>
            <a:r>
              <a:rPr lang="en-IN" sz="2000" b="1" dirty="0">
                <a:solidFill>
                  <a:schemeClr val="bg1"/>
                </a:solidFill>
              </a:rPr>
              <a:t>. </a:t>
            </a:r>
            <a:r>
              <a:rPr lang="en-IN" sz="2000" b="1" dirty="0" err="1">
                <a:solidFill>
                  <a:schemeClr val="bg1"/>
                </a:solidFill>
              </a:rPr>
              <a:t>Phasellus</a:t>
            </a:r>
            <a:r>
              <a:rPr lang="en-IN" sz="2000" b="1" dirty="0">
                <a:solidFill>
                  <a:schemeClr val="bg1"/>
                </a:solidFill>
              </a:rPr>
              <a:t> porta </a:t>
            </a:r>
            <a:r>
              <a:rPr lang="en-IN" sz="2000" b="1" dirty="0" err="1">
                <a:solidFill>
                  <a:schemeClr val="bg1"/>
                </a:solidFill>
              </a:rPr>
              <a:t>ornare</a:t>
            </a:r>
            <a:r>
              <a:rPr lang="en-IN" sz="2000" b="1" dirty="0">
                <a:solidFill>
                  <a:schemeClr val="bg1"/>
                </a:solidFill>
              </a:rPr>
              <a:t> </a:t>
            </a:r>
            <a:r>
              <a:rPr lang="en-IN" sz="2000" b="1" dirty="0" err="1">
                <a:solidFill>
                  <a:schemeClr val="bg1"/>
                </a:solidFill>
              </a:rPr>
              <a:t>felis</a:t>
            </a:r>
            <a:endParaRPr lang="en-IN" sz="2000" b="1" dirty="0">
              <a:solidFill>
                <a:schemeClr val="bg1"/>
              </a:solidFill>
            </a:endParaRPr>
          </a:p>
        </p:txBody>
      </p:sp>
      <p:sp>
        <p:nvSpPr>
          <p:cNvPr id="724" name="TextBox 723">
            <a:extLst>
              <a:ext uri="{FF2B5EF4-FFF2-40B4-BE49-F238E27FC236}">
                <a16:creationId xmlns:a16="http://schemas.microsoft.com/office/drawing/2014/main" id="{63AE0991-B2A7-46D0-BB69-05A5C88860AA}"/>
              </a:ext>
            </a:extLst>
          </p:cNvPr>
          <p:cNvSpPr txBox="1"/>
          <p:nvPr/>
        </p:nvSpPr>
        <p:spPr>
          <a:xfrm>
            <a:off x="7967316" y="1290628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dirty="0" err="1">
                <a:solidFill>
                  <a:schemeClr val="bg1"/>
                </a:solidFill>
              </a:rPr>
              <a:t>Aliquam</a:t>
            </a:r>
            <a:r>
              <a:rPr lang="en-IN" sz="2000" b="1" dirty="0">
                <a:solidFill>
                  <a:schemeClr val="bg1"/>
                </a:solidFill>
              </a:rPr>
              <a:t> et </a:t>
            </a:r>
            <a:r>
              <a:rPr lang="en-IN" sz="2000" b="1" dirty="0" err="1">
                <a:solidFill>
                  <a:schemeClr val="bg1"/>
                </a:solidFill>
              </a:rPr>
              <a:t>auctor</a:t>
            </a:r>
            <a:r>
              <a:rPr lang="en-IN" sz="2000" b="1" dirty="0">
                <a:solidFill>
                  <a:schemeClr val="bg1"/>
                </a:solidFill>
              </a:rPr>
              <a:t> </a:t>
            </a:r>
            <a:r>
              <a:rPr lang="en-IN" sz="2000" b="1" dirty="0" err="1">
                <a:solidFill>
                  <a:schemeClr val="bg1"/>
                </a:solidFill>
              </a:rPr>
              <a:t>enim</a:t>
            </a:r>
            <a:r>
              <a:rPr lang="en-IN" sz="2000" b="1" dirty="0">
                <a:solidFill>
                  <a:schemeClr val="bg1"/>
                </a:solidFill>
              </a:rPr>
              <a:t>. </a:t>
            </a:r>
            <a:r>
              <a:rPr lang="en-IN" sz="2000" b="1" dirty="0" err="1">
                <a:solidFill>
                  <a:schemeClr val="bg1"/>
                </a:solidFill>
              </a:rPr>
              <a:t>Phasellus</a:t>
            </a:r>
            <a:r>
              <a:rPr lang="en-IN" sz="2000" b="1" dirty="0">
                <a:solidFill>
                  <a:schemeClr val="bg1"/>
                </a:solidFill>
              </a:rPr>
              <a:t> porta </a:t>
            </a:r>
            <a:r>
              <a:rPr lang="en-IN" sz="2000" b="1" dirty="0" err="1">
                <a:solidFill>
                  <a:schemeClr val="bg1"/>
                </a:solidFill>
              </a:rPr>
              <a:t>ornare</a:t>
            </a:r>
            <a:r>
              <a:rPr lang="en-IN" sz="2000" b="1" dirty="0">
                <a:solidFill>
                  <a:schemeClr val="bg1"/>
                </a:solidFill>
              </a:rPr>
              <a:t> </a:t>
            </a:r>
            <a:r>
              <a:rPr lang="en-IN" sz="2000" b="1" dirty="0" err="1">
                <a:solidFill>
                  <a:schemeClr val="bg1"/>
                </a:solidFill>
              </a:rPr>
              <a:t>felis</a:t>
            </a:r>
            <a:endParaRPr lang="en-IN" sz="2000" b="1" dirty="0">
              <a:solidFill>
                <a:schemeClr val="bg1"/>
              </a:solidFill>
            </a:endParaRPr>
          </a:p>
        </p:txBody>
      </p:sp>
      <p:sp>
        <p:nvSpPr>
          <p:cNvPr id="725" name="TextBox 724">
            <a:extLst>
              <a:ext uri="{FF2B5EF4-FFF2-40B4-BE49-F238E27FC236}">
                <a16:creationId xmlns:a16="http://schemas.microsoft.com/office/drawing/2014/main" id="{BE49D1ED-BD1D-4913-ACC8-0A1931E4E498}"/>
              </a:ext>
            </a:extLst>
          </p:cNvPr>
          <p:cNvSpPr txBox="1"/>
          <p:nvPr/>
        </p:nvSpPr>
        <p:spPr>
          <a:xfrm>
            <a:off x="4547314" y="516595"/>
            <a:ext cx="30973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b="1" dirty="0">
                <a:solidFill>
                  <a:schemeClr val="bg1"/>
                </a:solidFill>
              </a:rPr>
              <a:t>LOREM IPSUM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0B883080-12E6-4458-924E-681392B618E2}"/>
              </a:ext>
            </a:extLst>
          </p:cNvPr>
          <p:cNvGrpSpPr>
            <a:grpSpLocks noChangeAspect="1"/>
          </p:cNvGrpSpPr>
          <p:nvPr/>
        </p:nvGrpSpPr>
        <p:grpSpPr>
          <a:xfrm>
            <a:off x="3872706" y="2184321"/>
            <a:ext cx="4467225" cy="4451350"/>
            <a:chOff x="3872706" y="2184321"/>
            <a:chExt cx="4467225" cy="4451350"/>
          </a:xfrm>
        </p:grpSpPr>
        <p:sp>
          <p:nvSpPr>
            <p:cNvPr id="6730" name="Freeform 6">
              <a:extLst>
                <a:ext uri="{FF2B5EF4-FFF2-40B4-BE49-F238E27FC236}">
                  <a16:creationId xmlns:a16="http://schemas.microsoft.com/office/drawing/2014/main" id="{5FB29FE2-80DF-4507-905B-838A5661498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872706" y="2184321"/>
              <a:ext cx="4467225" cy="4451350"/>
            </a:xfrm>
            <a:custGeom>
              <a:avLst/>
              <a:gdLst>
                <a:gd name="T0" fmla="*/ 425 w 427"/>
                <a:gd name="T1" fmla="*/ 216 h 426"/>
                <a:gd name="T2" fmla="*/ 216 w 427"/>
                <a:gd name="T3" fmla="*/ 2 h 426"/>
                <a:gd name="T4" fmla="*/ 2 w 427"/>
                <a:gd name="T5" fmla="*/ 211 h 426"/>
                <a:gd name="T6" fmla="*/ 211 w 427"/>
                <a:gd name="T7" fmla="*/ 425 h 426"/>
                <a:gd name="T8" fmla="*/ 425 w 427"/>
                <a:gd name="T9" fmla="*/ 216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7" h="426">
                  <a:moveTo>
                    <a:pt x="425" y="216"/>
                  </a:moveTo>
                  <a:cubicBezTo>
                    <a:pt x="427" y="99"/>
                    <a:pt x="333" y="3"/>
                    <a:pt x="216" y="2"/>
                  </a:cubicBezTo>
                  <a:cubicBezTo>
                    <a:pt x="100" y="0"/>
                    <a:pt x="4" y="94"/>
                    <a:pt x="2" y="211"/>
                  </a:cubicBezTo>
                  <a:cubicBezTo>
                    <a:pt x="0" y="327"/>
                    <a:pt x="94" y="423"/>
                    <a:pt x="211" y="425"/>
                  </a:cubicBezTo>
                  <a:cubicBezTo>
                    <a:pt x="328" y="426"/>
                    <a:pt x="424" y="333"/>
                    <a:pt x="425" y="216"/>
                  </a:cubicBezTo>
                  <a:close/>
                </a:path>
              </a:pathLst>
            </a:custGeom>
            <a:solidFill>
              <a:srgbClr val="70BE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6731" name="Freeform 7">
              <a:extLst>
                <a:ext uri="{FF2B5EF4-FFF2-40B4-BE49-F238E27FC236}">
                  <a16:creationId xmlns:a16="http://schemas.microsoft.com/office/drawing/2014/main" id="{1666D4C6-ADDE-4E78-831A-9DAB99026AFE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4301331" y="2298621"/>
              <a:ext cx="3944938" cy="4325938"/>
            </a:xfrm>
            <a:custGeom>
              <a:avLst/>
              <a:gdLst>
                <a:gd name="T0" fmla="*/ 222 w 377"/>
                <a:gd name="T1" fmla="*/ 5 h 414"/>
                <a:gd name="T2" fmla="*/ 273 w 377"/>
                <a:gd name="T3" fmla="*/ 20 h 414"/>
                <a:gd name="T4" fmla="*/ 274 w 377"/>
                <a:gd name="T5" fmla="*/ 20 h 414"/>
                <a:gd name="T6" fmla="*/ 361 w 377"/>
                <a:gd name="T7" fmla="*/ 111 h 414"/>
                <a:gd name="T8" fmla="*/ 310 w 377"/>
                <a:gd name="T9" fmla="*/ 76 h 414"/>
                <a:gd name="T10" fmla="*/ 187 w 377"/>
                <a:gd name="T11" fmla="*/ 407 h 414"/>
                <a:gd name="T12" fmla="*/ 15 w 377"/>
                <a:gd name="T13" fmla="*/ 147 h 414"/>
                <a:gd name="T14" fmla="*/ 365 w 377"/>
                <a:gd name="T15" fmla="*/ 137 h 414"/>
                <a:gd name="T16" fmla="*/ 366 w 377"/>
                <a:gd name="T17" fmla="*/ 124 h 414"/>
                <a:gd name="T18" fmla="*/ 205 w 377"/>
                <a:gd name="T19" fmla="*/ 204 h 414"/>
                <a:gd name="T20" fmla="*/ 131 w 377"/>
                <a:gd name="T21" fmla="*/ 24 h 414"/>
                <a:gd name="T22" fmla="*/ 137 w 377"/>
                <a:gd name="T23" fmla="*/ 7 h 414"/>
                <a:gd name="T24" fmla="*/ 187 w 377"/>
                <a:gd name="T25" fmla="*/ 1 h 414"/>
                <a:gd name="T26" fmla="*/ 193 w 377"/>
                <a:gd name="T27" fmla="*/ 3 h 414"/>
                <a:gd name="T28" fmla="*/ 190 w 377"/>
                <a:gd name="T29" fmla="*/ 23 h 414"/>
                <a:gd name="T30" fmla="*/ 201 w 377"/>
                <a:gd name="T31" fmla="*/ 26 h 414"/>
                <a:gd name="T32" fmla="*/ 148 w 377"/>
                <a:gd name="T33" fmla="*/ 9 h 414"/>
                <a:gd name="T34" fmla="*/ 153 w 377"/>
                <a:gd name="T35" fmla="*/ 3 h 414"/>
                <a:gd name="T36" fmla="*/ 179 w 377"/>
                <a:gd name="T37" fmla="*/ 4 h 414"/>
                <a:gd name="T38" fmla="*/ 62 w 377"/>
                <a:gd name="T39" fmla="*/ 36 h 414"/>
                <a:gd name="T40" fmla="*/ 144 w 377"/>
                <a:gd name="T41" fmla="*/ 24 h 414"/>
                <a:gd name="T42" fmla="*/ 369 w 377"/>
                <a:gd name="T43" fmla="*/ 214 h 414"/>
                <a:gd name="T44" fmla="*/ 368 w 377"/>
                <a:gd name="T45" fmla="*/ 255 h 414"/>
                <a:gd name="T46" fmla="*/ 371 w 377"/>
                <a:gd name="T47" fmla="*/ 259 h 414"/>
                <a:gd name="T48" fmla="*/ 365 w 377"/>
                <a:gd name="T49" fmla="*/ 185 h 414"/>
                <a:gd name="T50" fmla="*/ 356 w 377"/>
                <a:gd name="T51" fmla="*/ 291 h 414"/>
                <a:gd name="T52" fmla="*/ 329 w 377"/>
                <a:gd name="T53" fmla="*/ 342 h 414"/>
                <a:gd name="T54" fmla="*/ 359 w 377"/>
                <a:gd name="T55" fmla="*/ 263 h 414"/>
                <a:gd name="T56" fmla="*/ 363 w 377"/>
                <a:gd name="T57" fmla="*/ 250 h 414"/>
                <a:gd name="T58" fmla="*/ 366 w 377"/>
                <a:gd name="T59" fmla="*/ 269 h 414"/>
                <a:gd name="T60" fmla="*/ 366 w 377"/>
                <a:gd name="T61" fmla="*/ 223 h 414"/>
                <a:gd name="T62" fmla="*/ 351 w 377"/>
                <a:gd name="T63" fmla="*/ 271 h 414"/>
                <a:gd name="T64" fmla="*/ 336 w 377"/>
                <a:gd name="T65" fmla="*/ 241 h 414"/>
                <a:gd name="T66" fmla="*/ 339 w 377"/>
                <a:gd name="T67" fmla="*/ 268 h 414"/>
                <a:gd name="T68" fmla="*/ 377 w 377"/>
                <a:gd name="T69" fmla="*/ 253 h 414"/>
                <a:gd name="T70" fmla="*/ 324 w 377"/>
                <a:gd name="T71" fmla="*/ 251 h 414"/>
                <a:gd name="T72" fmla="*/ 157 w 377"/>
                <a:gd name="T73" fmla="*/ 92 h 414"/>
                <a:gd name="T74" fmla="*/ 66 w 377"/>
                <a:gd name="T75" fmla="*/ 67 h 414"/>
                <a:gd name="T76" fmla="*/ 74 w 377"/>
                <a:gd name="T77" fmla="*/ 77 h 414"/>
                <a:gd name="T78" fmla="*/ 58 w 377"/>
                <a:gd name="T79" fmla="*/ 69 h 414"/>
                <a:gd name="T80" fmla="*/ 88 w 377"/>
                <a:gd name="T81" fmla="*/ 119 h 414"/>
                <a:gd name="T82" fmla="*/ 102 w 377"/>
                <a:gd name="T83" fmla="*/ 114 h 414"/>
                <a:gd name="T84" fmla="*/ 124 w 377"/>
                <a:gd name="T85" fmla="*/ 54 h 414"/>
                <a:gd name="T86" fmla="*/ 91 w 377"/>
                <a:gd name="T87" fmla="*/ 61 h 414"/>
                <a:gd name="T88" fmla="*/ 355 w 377"/>
                <a:gd name="T89" fmla="*/ 173 h 414"/>
                <a:gd name="T90" fmla="*/ 281 w 377"/>
                <a:gd name="T91" fmla="*/ 22 h 414"/>
                <a:gd name="T92" fmla="*/ 232 w 377"/>
                <a:gd name="T93" fmla="*/ 14 h 414"/>
                <a:gd name="T94" fmla="*/ 173 w 377"/>
                <a:gd name="T95" fmla="*/ 35 h 414"/>
                <a:gd name="T96" fmla="*/ 109 w 377"/>
                <a:gd name="T97" fmla="*/ 39 h 414"/>
                <a:gd name="T98" fmla="*/ 116 w 377"/>
                <a:gd name="T99" fmla="*/ 66 h 414"/>
                <a:gd name="T100" fmla="*/ 80 w 377"/>
                <a:gd name="T101" fmla="*/ 101 h 414"/>
                <a:gd name="T102" fmla="*/ 143 w 377"/>
                <a:gd name="T103" fmla="*/ 100 h 414"/>
                <a:gd name="T104" fmla="*/ 42 w 377"/>
                <a:gd name="T105" fmla="*/ 221 h 414"/>
                <a:gd name="T106" fmla="*/ 184 w 377"/>
                <a:gd name="T107" fmla="*/ 147 h 414"/>
                <a:gd name="T108" fmla="*/ 349 w 377"/>
                <a:gd name="T109" fmla="*/ 152 h 414"/>
                <a:gd name="T110" fmla="*/ 117 w 377"/>
                <a:gd name="T111" fmla="*/ 36 h 414"/>
                <a:gd name="T112" fmla="*/ 154 w 377"/>
                <a:gd name="T113" fmla="*/ 43 h 414"/>
                <a:gd name="T114" fmla="*/ 133 w 377"/>
                <a:gd name="T115" fmla="*/ 206 h 414"/>
                <a:gd name="T116" fmla="*/ 142 w 377"/>
                <a:gd name="T117" fmla="*/ 284 h 414"/>
                <a:gd name="T118" fmla="*/ 178 w 377"/>
                <a:gd name="T119" fmla="*/ 124 h 414"/>
                <a:gd name="T120" fmla="*/ 194 w 377"/>
                <a:gd name="T121" fmla="*/ 104 h 414"/>
                <a:gd name="T122" fmla="*/ 258 w 377"/>
                <a:gd name="T123" fmla="*/ 21 h 414"/>
                <a:gd name="T124" fmla="*/ 309 w 377"/>
                <a:gd name="T125" fmla="*/ 76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77" h="414">
                  <a:moveTo>
                    <a:pt x="222" y="3"/>
                  </a:moveTo>
                  <a:cubicBezTo>
                    <a:pt x="222" y="3"/>
                    <a:pt x="222" y="3"/>
                    <a:pt x="221" y="3"/>
                  </a:cubicBezTo>
                  <a:cubicBezTo>
                    <a:pt x="222" y="4"/>
                    <a:pt x="223" y="4"/>
                    <a:pt x="222" y="4"/>
                  </a:cubicBezTo>
                  <a:cubicBezTo>
                    <a:pt x="222" y="4"/>
                    <a:pt x="222" y="4"/>
                    <a:pt x="223" y="4"/>
                  </a:cubicBezTo>
                  <a:cubicBezTo>
                    <a:pt x="223" y="4"/>
                    <a:pt x="225" y="5"/>
                    <a:pt x="225" y="5"/>
                  </a:cubicBezTo>
                  <a:cubicBezTo>
                    <a:pt x="225" y="5"/>
                    <a:pt x="225" y="5"/>
                    <a:pt x="225" y="5"/>
                  </a:cubicBezTo>
                  <a:cubicBezTo>
                    <a:pt x="225" y="4"/>
                    <a:pt x="225" y="4"/>
                    <a:pt x="226" y="5"/>
                  </a:cubicBezTo>
                  <a:cubicBezTo>
                    <a:pt x="226" y="5"/>
                    <a:pt x="226" y="5"/>
                    <a:pt x="226" y="5"/>
                  </a:cubicBezTo>
                  <a:cubicBezTo>
                    <a:pt x="226" y="5"/>
                    <a:pt x="226" y="5"/>
                    <a:pt x="226" y="5"/>
                  </a:cubicBezTo>
                  <a:cubicBezTo>
                    <a:pt x="226" y="5"/>
                    <a:pt x="226" y="5"/>
                    <a:pt x="226" y="5"/>
                  </a:cubicBezTo>
                  <a:cubicBezTo>
                    <a:pt x="226" y="5"/>
                    <a:pt x="226" y="5"/>
                    <a:pt x="226" y="6"/>
                  </a:cubicBezTo>
                  <a:cubicBezTo>
                    <a:pt x="226" y="6"/>
                    <a:pt x="226" y="6"/>
                    <a:pt x="226" y="6"/>
                  </a:cubicBezTo>
                  <a:cubicBezTo>
                    <a:pt x="226" y="6"/>
                    <a:pt x="226" y="6"/>
                    <a:pt x="227" y="6"/>
                  </a:cubicBezTo>
                  <a:cubicBezTo>
                    <a:pt x="227" y="6"/>
                    <a:pt x="227" y="6"/>
                    <a:pt x="227" y="6"/>
                  </a:cubicBezTo>
                  <a:cubicBezTo>
                    <a:pt x="227" y="6"/>
                    <a:pt x="227" y="6"/>
                    <a:pt x="227" y="6"/>
                  </a:cubicBezTo>
                  <a:cubicBezTo>
                    <a:pt x="227" y="6"/>
                    <a:pt x="227" y="6"/>
                    <a:pt x="228" y="6"/>
                  </a:cubicBezTo>
                  <a:cubicBezTo>
                    <a:pt x="228" y="6"/>
                    <a:pt x="228" y="6"/>
                    <a:pt x="228" y="6"/>
                  </a:cubicBezTo>
                  <a:cubicBezTo>
                    <a:pt x="228" y="6"/>
                    <a:pt x="228" y="6"/>
                    <a:pt x="228" y="6"/>
                  </a:cubicBezTo>
                  <a:cubicBezTo>
                    <a:pt x="228" y="6"/>
                    <a:pt x="228" y="6"/>
                    <a:pt x="229" y="6"/>
                  </a:cubicBezTo>
                  <a:cubicBezTo>
                    <a:pt x="230" y="7"/>
                    <a:pt x="230" y="7"/>
                    <a:pt x="230" y="7"/>
                  </a:cubicBezTo>
                  <a:cubicBezTo>
                    <a:pt x="230" y="7"/>
                    <a:pt x="231" y="7"/>
                    <a:pt x="231" y="7"/>
                  </a:cubicBezTo>
                  <a:cubicBezTo>
                    <a:pt x="230" y="7"/>
                    <a:pt x="230" y="7"/>
                    <a:pt x="230" y="7"/>
                  </a:cubicBezTo>
                  <a:cubicBezTo>
                    <a:pt x="231" y="6"/>
                    <a:pt x="231" y="7"/>
                    <a:pt x="231" y="7"/>
                  </a:cubicBezTo>
                  <a:cubicBezTo>
                    <a:pt x="231" y="7"/>
                    <a:pt x="231" y="6"/>
                    <a:pt x="231" y="6"/>
                  </a:cubicBezTo>
                  <a:cubicBezTo>
                    <a:pt x="231" y="6"/>
                    <a:pt x="231" y="6"/>
                    <a:pt x="231" y="6"/>
                  </a:cubicBezTo>
                  <a:cubicBezTo>
                    <a:pt x="231" y="6"/>
                    <a:pt x="231" y="6"/>
                    <a:pt x="231" y="6"/>
                  </a:cubicBezTo>
                  <a:cubicBezTo>
                    <a:pt x="231" y="6"/>
                    <a:pt x="231" y="6"/>
                    <a:pt x="231" y="6"/>
                  </a:cubicBezTo>
                  <a:cubicBezTo>
                    <a:pt x="231" y="6"/>
                    <a:pt x="230" y="5"/>
                    <a:pt x="229" y="5"/>
                  </a:cubicBezTo>
                  <a:cubicBezTo>
                    <a:pt x="229" y="5"/>
                    <a:pt x="229" y="5"/>
                    <a:pt x="230" y="6"/>
                  </a:cubicBezTo>
                  <a:cubicBezTo>
                    <a:pt x="229" y="6"/>
                    <a:pt x="229" y="6"/>
                    <a:pt x="229" y="5"/>
                  </a:cubicBezTo>
                  <a:cubicBezTo>
                    <a:pt x="229" y="5"/>
                    <a:pt x="227" y="4"/>
                    <a:pt x="227" y="5"/>
                  </a:cubicBezTo>
                  <a:cubicBezTo>
                    <a:pt x="227" y="5"/>
                    <a:pt x="227" y="5"/>
                    <a:pt x="227" y="5"/>
                  </a:cubicBezTo>
                  <a:cubicBezTo>
                    <a:pt x="227" y="5"/>
                    <a:pt x="227" y="5"/>
                    <a:pt x="226" y="5"/>
                  </a:cubicBezTo>
                  <a:cubicBezTo>
                    <a:pt x="226" y="5"/>
                    <a:pt x="226" y="5"/>
                    <a:pt x="226" y="5"/>
                  </a:cubicBezTo>
                  <a:cubicBezTo>
                    <a:pt x="227" y="5"/>
                    <a:pt x="227" y="5"/>
                    <a:pt x="227" y="5"/>
                  </a:cubicBezTo>
                  <a:cubicBezTo>
                    <a:pt x="227" y="5"/>
                    <a:pt x="226" y="4"/>
                    <a:pt x="225" y="4"/>
                  </a:cubicBezTo>
                  <a:cubicBezTo>
                    <a:pt x="225" y="4"/>
                    <a:pt x="221" y="3"/>
                    <a:pt x="221" y="3"/>
                  </a:cubicBezTo>
                  <a:cubicBezTo>
                    <a:pt x="221" y="3"/>
                    <a:pt x="221" y="3"/>
                    <a:pt x="221" y="3"/>
                  </a:cubicBezTo>
                  <a:cubicBezTo>
                    <a:pt x="221" y="3"/>
                    <a:pt x="222" y="3"/>
                    <a:pt x="222" y="3"/>
                  </a:cubicBezTo>
                  <a:close/>
                  <a:moveTo>
                    <a:pt x="233" y="7"/>
                  </a:moveTo>
                  <a:cubicBezTo>
                    <a:pt x="233" y="7"/>
                    <a:pt x="233" y="7"/>
                    <a:pt x="234" y="7"/>
                  </a:cubicBezTo>
                  <a:cubicBezTo>
                    <a:pt x="234" y="7"/>
                    <a:pt x="234" y="7"/>
                    <a:pt x="234" y="8"/>
                  </a:cubicBezTo>
                  <a:cubicBezTo>
                    <a:pt x="235" y="8"/>
                    <a:pt x="235" y="8"/>
                    <a:pt x="235" y="8"/>
                  </a:cubicBezTo>
                  <a:cubicBezTo>
                    <a:pt x="235" y="8"/>
                    <a:pt x="236" y="9"/>
                    <a:pt x="236" y="8"/>
                  </a:cubicBezTo>
                  <a:cubicBezTo>
                    <a:pt x="235" y="8"/>
                    <a:pt x="235" y="8"/>
                    <a:pt x="236" y="8"/>
                  </a:cubicBezTo>
                  <a:cubicBezTo>
                    <a:pt x="236" y="8"/>
                    <a:pt x="236" y="8"/>
                    <a:pt x="237" y="8"/>
                  </a:cubicBezTo>
                  <a:cubicBezTo>
                    <a:pt x="236" y="8"/>
                    <a:pt x="237" y="7"/>
                    <a:pt x="237" y="7"/>
                  </a:cubicBezTo>
                  <a:cubicBezTo>
                    <a:pt x="237" y="7"/>
                    <a:pt x="236" y="7"/>
                    <a:pt x="236" y="7"/>
                  </a:cubicBezTo>
                  <a:cubicBezTo>
                    <a:pt x="236" y="7"/>
                    <a:pt x="236" y="7"/>
                    <a:pt x="236" y="7"/>
                  </a:cubicBezTo>
                  <a:cubicBezTo>
                    <a:pt x="235" y="7"/>
                    <a:pt x="234" y="6"/>
                    <a:pt x="233" y="6"/>
                  </a:cubicBezTo>
                  <a:cubicBezTo>
                    <a:pt x="233" y="6"/>
                    <a:pt x="232" y="6"/>
                    <a:pt x="232" y="6"/>
                  </a:cubicBezTo>
                  <a:cubicBezTo>
                    <a:pt x="232" y="6"/>
                    <a:pt x="233" y="6"/>
                    <a:pt x="233" y="6"/>
                  </a:cubicBezTo>
                  <a:cubicBezTo>
                    <a:pt x="233" y="6"/>
                    <a:pt x="233" y="6"/>
                    <a:pt x="233" y="6"/>
                  </a:cubicBezTo>
                  <a:cubicBezTo>
                    <a:pt x="231" y="5"/>
                    <a:pt x="231" y="5"/>
                    <a:pt x="231" y="5"/>
                  </a:cubicBezTo>
                  <a:cubicBezTo>
                    <a:pt x="231" y="5"/>
                    <a:pt x="231" y="5"/>
                    <a:pt x="231" y="5"/>
                  </a:cubicBezTo>
                  <a:cubicBezTo>
                    <a:pt x="231" y="6"/>
                    <a:pt x="231" y="6"/>
                    <a:pt x="231" y="6"/>
                  </a:cubicBezTo>
                  <a:cubicBezTo>
                    <a:pt x="231" y="6"/>
                    <a:pt x="231" y="6"/>
                    <a:pt x="231" y="6"/>
                  </a:cubicBezTo>
                  <a:cubicBezTo>
                    <a:pt x="232" y="6"/>
                    <a:pt x="233" y="7"/>
                    <a:pt x="233" y="7"/>
                  </a:cubicBezTo>
                  <a:close/>
                  <a:moveTo>
                    <a:pt x="217" y="2"/>
                  </a:moveTo>
                  <a:cubicBezTo>
                    <a:pt x="218" y="3"/>
                    <a:pt x="218" y="3"/>
                    <a:pt x="218" y="3"/>
                  </a:cubicBezTo>
                  <a:cubicBezTo>
                    <a:pt x="218" y="3"/>
                    <a:pt x="218" y="3"/>
                    <a:pt x="218" y="3"/>
                  </a:cubicBezTo>
                  <a:cubicBezTo>
                    <a:pt x="218" y="3"/>
                    <a:pt x="218" y="3"/>
                    <a:pt x="218" y="3"/>
                  </a:cubicBezTo>
                  <a:cubicBezTo>
                    <a:pt x="218" y="3"/>
                    <a:pt x="218" y="3"/>
                    <a:pt x="218" y="3"/>
                  </a:cubicBezTo>
                  <a:cubicBezTo>
                    <a:pt x="218" y="2"/>
                    <a:pt x="218" y="2"/>
                    <a:pt x="217" y="2"/>
                  </a:cubicBezTo>
                  <a:cubicBezTo>
                    <a:pt x="217" y="2"/>
                    <a:pt x="217" y="2"/>
                    <a:pt x="217" y="2"/>
                  </a:cubicBezTo>
                  <a:cubicBezTo>
                    <a:pt x="217" y="2"/>
                    <a:pt x="217" y="2"/>
                    <a:pt x="217" y="2"/>
                  </a:cubicBezTo>
                  <a:close/>
                  <a:moveTo>
                    <a:pt x="222" y="5"/>
                  </a:moveTo>
                  <a:cubicBezTo>
                    <a:pt x="222" y="5"/>
                    <a:pt x="223" y="5"/>
                    <a:pt x="223" y="5"/>
                  </a:cubicBezTo>
                  <a:cubicBezTo>
                    <a:pt x="223" y="5"/>
                    <a:pt x="223" y="5"/>
                    <a:pt x="223" y="5"/>
                  </a:cubicBezTo>
                  <a:cubicBezTo>
                    <a:pt x="223" y="5"/>
                    <a:pt x="223" y="5"/>
                    <a:pt x="223" y="5"/>
                  </a:cubicBezTo>
                  <a:cubicBezTo>
                    <a:pt x="224" y="5"/>
                    <a:pt x="224" y="6"/>
                    <a:pt x="224" y="6"/>
                  </a:cubicBezTo>
                  <a:cubicBezTo>
                    <a:pt x="225" y="6"/>
                    <a:pt x="225" y="6"/>
                    <a:pt x="226" y="6"/>
                  </a:cubicBezTo>
                  <a:cubicBezTo>
                    <a:pt x="226" y="6"/>
                    <a:pt x="226" y="6"/>
                    <a:pt x="226" y="6"/>
                  </a:cubicBezTo>
                  <a:cubicBezTo>
                    <a:pt x="224" y="5"/>
                    <a:pt x="222" y="5"/>
                    <a:pt x="222" y="5"/>
                  </a:cubicBezTo>
                  <a:close/>
                  <a:moveTo>
                    <a:pt x="270" y="16"/>
                  </a:moveTo>
                  <a:cubicBezTo>
                    <a:pt x="269" y="15"/>
                    <a:pt x="269" y="15"/>
                    <a:pt x="269" y="15"/>
                  </a:cubicBezTo>
                  <a:cubicBezTo>
                    <a:pt x="269" y="15"/>
                    <a:pt x="266" y="14"/>
                    <a:pt x="266" y="14"/>
                  </a:cubicBezTo>
                  <a:cubicBezTo>
                    <a:pt x="266" y="14"/>
                    <a:pt x="266" y="14"/>
                    <a:pt x="266" y="14"/>
                  </a:cubicBezTo>
                  <a:cubicBezTo>
                    <a:pt x="267" y="14"/>
                    <a:pt x="269" y="15"/>
                    <a:pt x="270" y="16"/>
                  </a:cubicBezTo>
                  <a:close/>
                  <a:moveTo>
                    <a:pt x="268" y="15"/>
                  </a:moveTo>
                  <a:cubicBezTo>
                    <a:pt x="268" y="15"/>
                    <a:pt x="268" y="15"/>
                    <a:pt x="268" y="15"/>
                  </a:cubicBezTo>
                  <a:cubicBezTo>
                    <a:pt x="271" y="17"/>
                    <a:pt x="271" y="17"/>
                    <a:pt x="271" y="17"/>
                  </a:cubicBezTo>
                  <a:cubicBezTo>
                    <a:pt x="271" y="17"/>
                    <a:pt x="269" y="15"/>
                    <a:pt x="268" y="15"/>
                  </a:cubicBezTo>
                  <a:cubicBezTo>
                    <a:pt x="266" y="14"/>
                    <a:pt x="266" y="14"/>
                    <a:pt x="264" y="13"/>
                  </a:cubicBezTo>
                  <a:cubicBezTo>
                    <a:pt x="264" y="13"/>
                    <a:pt x="264" y="13"/>
                    <a:pt x="264" y="13"/>
                  </a:cubicBezTo>
                  <a:cubicBezTo>
                    <a:pt x="265" y="14"/>
                    <a:pt x="267" y="14"/>
                    <a:pt x="268" y="15"/>
                  </a:cubicBezTo>
                  <a:close/>
                  <a:moveTo>
                    <a:pt x="238" y="12"/>
                  </a:moveTo>
                  <a:cubicBezTo>
                    <a:pt x="238" y="12"/>
                    <a:pt x="238" y="12"/>
                    <a:pt x="238" y="12"/>
                  </a:cubicBezTo>
                  <a:cubicBezTo>
                    <a:pt x="238" y="12"/>
                    <a:pt x="238" y="11"/>
                    <a:pt x="238" y="11"/>
                  </a:cubicBezTo>
                  <a:cubicBezTo>
                    <a:pt x="238" y="12"/>
                    <a:pt x="238" y="12"/>
                    <a:pt x="238" y="12"/>
                  </a:cubicBezTo>
                  <a:cubicBezTo>
                    <a:pt x="238" y="12"/>
                    <a:pt x="237" y="12"/>
                    <a:pt x="237" y="12"/>
                  </a:cubicBezTo>
                  <a:cubicBezTo>
                    <a:pt x="237" y="12"/>
                    <a:pt x="237" y="12"/>
                    <a:pt x="237" y="12"/>
                  </a:cubicBezTo>
                  <a:cubicBezTo>
                    <a:pt x="237" y="12"/>
                    <a:pt x="237" y="12"/>
                    <a:pt x="237" y="12"/>
                  </a:cubicBezTo>
                  <a:cubicBezTo>
                    <a:pt x="238" y="12"/>
                    <a:pt x="239" y="12"/>
                    <a:pt x="238" y="12"/>
                  </a:cubicBezTo>
                  <a:close/>
                  <a:moveTo>
                    <a:pt x="283" y="23"/>
                  </a:moveTo>
                  <a:cubicBezTo>
                    <a:pt x="282" y="23"/>
                    <a:pt x="282" y="23"/>
                    <a:pt x="282" y="22"/>
                  </a:cubicBezTo>
                  <a:cubicBezTo>
                    <a:pt x="282" y="22"/>
                    <a:pt x="282" y="22"/>
                    <a:pt x="282" y="23"/>
                  </a:cubicBezTo>
                  <a:cubicBezTo>
                    <a:pt x="282" y="23"/>
                    <a:pt x="283" y="23"/>
                    <a:pt x="283" y="23"/>
                  </a:cubicBezTo>
                  <a:cubicBezTo>
                    <a:pt x="283" y="23"/>
                    <a:pt x="283" y="23"/>
                    <a:pt x="283" y="23"/>
                  </a:cubicBezTo>
                  <a:close/>
                  <a:moveTo>
                    <a:pt x="285" y="24"/>
                  </a:moveTo>
                  <a:cubicBezTo>
                    <a:pt x="285" y="24"/>
                    <a:pt x="285" y="24"/>
                    <a:pt x="285" y="24"/>
                  </a:cubicBezTo>
                  <a:cubicBezTo>
                    <a:pt x="285" y="24"/>
                    <a:pt x="285" y="24"/>
                    <a:pt x="285" y="24"/>
                  </a:cubicBezTo>
                  <a:close/>
                  <a:moveTo>
                    <a:pt x="276" y="19"/>
                  </a:moveTo>
                  <a:cubicBezTo>
                    <a:pt x="276" y="19"/>
                    <a:pt x="276" y="19"/>
                    <a:pt x="276" y="19"/>
                  </a:cubicBezTo>
                  <a:cubicBezTo>
                    <a:pt x="276" y="19"/>
                    <a:pt x="276" y="19"/>
                    <a:pt x="276" y="19"/>
                  </a:cubicBezTo>
                  <a:cubicBezTo>
                    <a:pt x="276" y="19"/>
                    <a:pt x="277" y="20"/>
                    <a:pt x="277" y="19"/>
                  </a:cubicBezTo>
                  <a:cubicBezTo>
                    <a:pt x="277" y="19"/>
                    <a:pt x="276" y="19"/>
                    <a:pt x="276" y="19"/>
                  </a:cubicBezTo>
                  <a:cubicBezTo>
                    <a:pt x="276" y="19"/>
                    <a:pt x="276" y="19"/>
                    <a:pt x="276" y="19"/>
                  </a:cubicBezTo>
                  <a:cubicBezTo>
                    <a:pt x="274" y="18"/>
                    <a:pt x="273" y="17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3" y="18"/>
                    <a:pt x="275" y="19"/>
                    <a:pt x="276" y="19"/>
                  </a:cubicBezTo>
                  <a:close/>
                  <a:moveTo>
                    <a:pt x="278" y="23"/>
                  </a:moveTo>
                  <a:cubicBezTo>
                    <a:pt x="278" y="23"/>
                    <a:pt x="278" y="23"/>
                    <a:pt x="278" y="23"/>
                  </a:cubicBezTo>
                  <a:cubicBezTo>
                    <a:pt x="278" y="22"/>
                    <a:pt x="277" y="22"/>
                    <a:pt x="277" y="22"/>
                  </a:cubicBezTo>
                  <a:cubicBezTo>
                    <a:pt x="277" y="22"/>
                    <a:pt x="277" y="22"/>
                    <a:pt x="277" y="22"/>
                  </a:cubicBezTo>
                  <a:cubicBezTo>
                    <a:pt x="277" y="22"/>
                    <a:pt x="277" y="22"/>
                    <a:pt x="277" y="22"/>
                  </a:cubicBezTo>
                  <a:cubicBezTo>
                    <a:pt x="278" y="23"/>
                    <a:pt x="278" y="23"/>
                    <a:pt x="278" y="23"/>
                  </a:cubicBezTo>
                  <a:close/>
                  <a:moveTo>
                    <a:pt x="272" y="20"/>
                  </a:moveTo>
                  <a:cubicBezTo>
                    <a:pt x="272" y="20"/>
                    <a:pt x="272" y="20"/>
                    <a:pt x="272" y="20"/>
                  </a:cubicBezTo>
                  <a:cubicBezTo>
                    <a:pt x="272" y="20"/>
                    <a:pt x="272" y="20"/>
                    <a:pt x="272" y="20"/>
                  </a:cubicBezTo>
                  <a:cubicBezTo>
                    <a:pt x="272" y="20"/>
                    <a:pt x="272" y="20"/>
                    <a:pt x="272" y="20"/>
                  </a:cubicBezTo>
                  <a:close/>
                  <a:moveTo>
                    <a:pt x="272" y="19"/>
                  </a:moveTo>
                  <a:cubicBezTo>
                    <a:pt x="272" y="19"/>
                    <a:pt x="272" y="19"/>
                    <a:pt x="272" y="19"/>
                  </a:cubicBezTo>
                  <a:cubicBezTo>
                    <a:pt x="272" y="19"/>
                    <a:pt x="272" y="20"/>
                    <a:pt x="272" y="20"/>
                  </a:cubicBezTo>
                  <a:cubicBezTo>
                    <a:pt x="272" y="20"/>
                    <a:pt x="272" y="20"/>
                    <a:pt x="272" y="20"/>
                  </a:cubicBezTo>
                  <a:cubicBezTo>
                    <a:pt x="272" y="20"/>
                    <a:pt x="272" y="19"/>
                    <a:pt x="272" y="19"/>
                  </a:cubicBezTo>
                  <a:close/>
                  <a:moveTo>
                    <a:pt x="275" y="21"/>
                  </a:moveTo>
                  <a:cubicBezTo>
                    <a:pt x="275" y="21"/>
                    <a:pt x="275" y="21"/>
                    <a:pt x="274" y="20"/>
                  </a:cubicBezTo>
                  <a:cubicBezTo>
                    <a:pt x="274" y="20"/>
                    <a:pt x="274" y="20"/>
                    <a:pt x="274" y="20"/>
                  </a:cubicBezTo>
                  <a:cubicBezTo>
                    <a:pt x="274" y="20"/>
                    <a:pt x="274" y="20"/>
                    <a:pt x="274" y="20"/>
                  </a:cubicBezTo>
                  <a:cubicBezTo>
                    <a:pt x="274" y="20"/>
                    <a:pt x="274" y="20"/>
                    <a:pt x="274" y="20"/>
                  </a:cubicBezTo>
                  <a:lnTo>
                    <a:pt x="275" y="21"/>
                  </a:lnTo>
                  <a:close/>
                  <a:moveTo>
                    <a:pt x="273" y="20"/>
                  </a:moveTo>
                  <a:cubicBezTo>
                    <a:pt x="273" y="20"/>
                    <a:pt x="273" y="20"/>
                    <a:pt x="273" y="20"/>
                  </a:cubicBezTo>
                  <a:cubicBezTo>
                    <a:pt x="273" y="20"/>
                    <a:pt x="273" y="20"/>
                    <a:pt x="273" y="20"/>
                  </a:cubicBezTo>
                  <a:cubicBezTo>
                    <a:pt x="273" y="20"/>
                    <a:pt x="273" y="20"/>
                    <a:pt x="273" y="20"/>
                  </a:cubicBezTo>
                  <a:cubicBezTo>
                    <a:pt x="273" y="20"/>
                    <a:pt x="273" y="20"/>
                    <a:pt x="273" y="20"/>
                  </a:cubicBezTo>
                  <a:close/>
                  <a:moveTo>
                    <a:pt x="272" y="20"/>
                  </a:moveTo>
                  <a:cubicBezTo>
                    <a:pt x="272" y="20"/>
                    <a:pt x="272" y="20"/>
                    <a:pt x="272" y="20"/>
                  </a:cubicBezTo>
                  <a:cubicBezTo>
                    <a:pt x="272" y="20"/>
                    <a:pt x="272" y="20"/>
                    <a:pt x="272" y="20"/>
                  </a:cubicBezTo>
                  <a:close/>
                  <a:moveTo>
                    <a:pt x="277" y="22"/>
                  </a:moveTo>
                  <a:cubicBezTo>
                    <a:pt x="277" y="22"/>
                    <a:pt x="277" y="22"/>
                    <a:pt x="277" y="22"/>
                  </a:cubicBezTo>
                  <a:cubicBezTo>
                    <a:pt x="276" y="21"/>
                    <a:pt x="275" y="21"/>
                    <a:pt x="275" y="21"/>
                  </a:cubicBezTo>
                  <a:cubicBezTo>
                    <a:pt x="275" y="21"/>
                    <a:pt x="275" y="21"/>
                    <a:pt x="275" y="21"/>
                  </a:cubicBezTo>
                  <a:cubicBezTo>
                    <a:pt x="276" y="21"/>
                    <a:pt x="276" y="21"/>
                    <a:pt x="276" y="21"/>
                  </a:cubicBezTo>
                  <a:cubicBezTo>
                    <a:pt x="276" y="21"/>
                    <a:pt x="276" y="21"/>
                    <a:pt x="276" y="21"/>
                  </a:cubicBezTo>
                  <a:cubicBezTo>
                    <a:pt x="277" y="22"/>
                    <a:pt x="277" y="22"/>
                    <a:pt x="277" y="22"/>
                  </a:cubicBezTo>
                  <a:close/>
                  <a:moveTo>
                    <a:pt x="277" y="22"/>
                  </a:moveTo>
                  <a:cubicBezTo>
                    <a:pt x="277" y="22"/>
                    <a:pt x="277" y="22"/>
                    <a:pt x="277" y="22"/>
                  </a:cubicBezTo>
                  <a:cubicBezTo>
                    <a:pt x="277" y="22"/>
                    <a:pt x="277" y="22"/>
                    <a:pt x="277" y="22"/>
                  </a:cubicBezTo>
                  <a:cubicBezTo>
                    <a:pt x="277" y="22"/>
                    <a:pt x="277" y="22"/>
                    <a:pt x="277" y="22"/>
                  </a:cubicBezTo>
                  <a:cubicBezTo>
                    <a:pt x="277" y="22"/>
                    <a:pt x="277" y="22"/>
                    <a:pt x="277" y="22"/>
                  </a:cubicBezTo>
                  <a:close/>
                  <a:moveTo>
                    <a:pt x="273" y="21"/>
                  </a:moveTo>
                  <a:cubicBezTo>
                    <a:pt x="273" y="21"/>
                    <a:pt x="273" y="21"/>
                    <a:pt x="273" y="21"/>
                  </a:cubicBezTo>
                  <a:cubicBezTo>
                    <a:pt x="273" y="21"/>
                    <a:pt x="273" y="21"/>
                    <a:pt x="273" y="21"/>
                  </a:cubicBezTo>
                  <a:cubicBezTo>
                    <a:pt x="272" y="20"/>
                    <a:pt x="272" y="20"/>
                    <a:pt x="272" y="20"/>
                  </a:cubicBezTo>
                  <a:cubicBezTo>
                    <a:pt x="272" y="20"/>
                    <a:pt x="272" y="20"/>
                    <a:pt x="272" y="20"/>
                  </a:cubicBezTo>
                  <a:cubicBezTo>
                    <a:pt x="272" y="20"/>
                    <a:pt x="273" y="20"/>
                    <a:pt x="273" y="21"/>
                  </a:cubicBezTo>
                  <a:cubicBezTo>
                    <a:pt x="273" y="21"/>
                    <a:pt x="273" y="21"/>
                    <a:pt x="273" y="21"/>
                  </a:cubicBezTo>
                  <a:cubicBezTo>
                    <a:pt x="273" y="21"/>
                    <a:pt x="273" y="21"/>
                    <a:pt x="273" y="21"/>
                  </a:cubicBezTo>
                  <a:cubicBezTo>
                    <a:pt x="273" y="21"/>
                    <a:pt x="273" y="21"/>
                    <a:pt x="273" y="21"/>
                  </a:cubicBezTo>
                  <a:cubicBezTo>
                    <a:pt x="273" y="21"/>
                    <a:pt x="273" y="21"/>
                    <a:pt x="273" y="21"/>
                  </a:cubicBezTo>
                  <a:cubicBezTo>
                    <a:pt x="273" y="21"/>
                    <a:pt x="273" y="21"/>
                    <a:pt x="273" y="21"/>
                  </a:cubicBezTo>
                  <a:close/>
                  <a:moveTo>
                    <a:pt x="272" y="21"/>
                  </a:moveTo>
                  <a:cubicBezTo>
                    <a:pt x="272" y="21"/>
                    <a:pt x="272" y="21"/>
                    <a:pt x="272" y="21"/>
                  </a:cubicBezTo>
                  <a:cubicBezTo>
                    <a:pt x="272" y="21"/>
                    <a:pt x="272" y="21"/>
                    <a:pt x="272" y="20"/>
                  </a:cubicBezTo>
                  <a:cubicBezTo>
                    <a:pt x="272" y="20"/>
                    <a:pt x="272" y="20"/>
                    <a:pt x="272" y="20"/>
                  </a:cubicBezTo>
                  <a:cubicBezTo>
                    <a:pt x="272" y="20"/>
                    <a:pt x="272" y="20"/>
                    <a:pt x="272" y="20"/>
                  </a:cubicBezTo>
                  <a:cubicBezTo>
                    <a:pt x="272" y="20"/>
                    <a:pt x="272" y="20"/>
                    <a:pt x="272" y="20"/>
                  </a:cubicBezTo>
                  <a:cubicBezTo>
                    <a:pt x="272" y="20"/>
                    <a:pt x="271" y="19"/>
                    <a:pt x="271" y="19"/>
                  </a:cubicBezTo>
                  <a:cubicBezTo>
                    <a:pt x="270" y="18"/>
                    <a:pt x="269" y="18"/>
                    <a:pt x="268" y="18"/>
                  </a:cubicBezTo>
                  <a:cubicBezTo>
                    <a:pt x="268" y="18"/>
                    <a:pt x="268" y="18"/>
                    <a:pt x="268" y="18"/>
                  </a:cubicBezTo>
                  <a:cubicBezTo>
                    <a:pt x="268" y="18"/>
                    <a:pt x="268" y="17"/>
                    <a:pt x="267" y="18"/>
                  </a:cubicBezTo>
                  <a:cubicBezTo>
                    <a:pt x="267" y="18"/>
                    <a:pt x="268" y="18"/>
                    <a:pt x="268" y="18"/>
                  </a:cubicBezTo>
                  <a:cubicBezTo>
                    <a:pt x="268" y="18"/>
                    <a:pt x="268" y="18"/>
                    <a:pt x="268" y="18"/>
                  </a:cubicBezTo>
                  <a:cubicBezTo>
                    <a:pt x="268" y="19"/>
                    <a:pt x="269" y="19"/>
                    <a:pt x="269" y="19"/>
                  </a:cubicBezTo>
                  <a:cubicBezTo>
                    <a:pt x="269" y="19"/>
                    <a:pt x="269" y="19"/>
                    <a:pt x="269" y="19"/>
                  </a:cubicBezTo>
                  <a:cubicBezTo>
                    <a:pt x="270" y="19"/>
                    <a:pt x="271" y="20"/>
                    <a:pt x="272" y="20"/>
                  </a:cubicBezTo>
                  <a:cubicBezTo>
                    <a:pt x="272" y="20"/>
                    <a:pt x="272" y="20"/>
                    <a:pt x="272" y="20"/>
                  </a:cubicBezTo>
                  <a:cubicBezTo>
                    <a:pt x="272" y="20"/>
                    <a:pt x="272" y="21"/>
                    <a:pt x="272" y="21"/>
                  </a:cubicBezTo>
                  <a:close/>
                  <a:moveTo>
                    <a:pt x="271" y="20"/>
                  </a:moveTo>
                  <a:cubicBezTo>
                    <a:pt x="271" y="20"/>
                    <a:pt x="271" y="20"/>
                    <a:pt x="271" y="20"/>
                  </a:cubicBezTo>
                  <a:cubicBezTo>
                    <a:pt x="271" y="20"/>
                    <a:pt x="271" y="20"/>
                    <a:pt x="271" y="20"/>
                  </a:cubicBezTo>
                  <a:close/>
                  <a:moveTo>
                    <a:pt x="276" y="22"/>
                  </a:moveTo>
                  <a:cubicBezTo>
                    <a:pt x="276" y="21"/>
                    <a:pt x="275" y="21"/>
                    <a:pt x="275" y="21"/>
                  </a:cubicBezTo>
                  <a:cubicBezTo>
                    <a:pt x="275" y="21"/>
                    <a:pt x="275" y="21"/>
                    <a:pt x="275" y="21"/>
                  </a:cubicBezTo>
                  <a:cubicBezTo>
                    <a:pt x="275" y="21"/>
                    <a:pt x="275" y="21"/>
                    <a:pt x="275" y="22"/>
                  </a:cubicBezTo>
                  <a:cubicBezTo>
                    <a:pt x="276" y="22"/>
                    <a:pt x="276" y="22"/>
                    <a:pt x="276" y="22"/>
                  </a:cubicBezTo>
                  <a:cubicBezTo>
                    <a:pt x="276" y="22"/>
                    <a:pt x="276" y="22"/>
                    <a:pt x="276" y="22"/>
                  </a:cubicBezTo>
                  <a:cubicBezTo>
                    <a:pt x="276" y="22"/>
                    <a:pt x="276" y="22"/>
                    <a:pt x="276" y="22"/>
                  </a:cubicBezTo>
                  <a:close/>
                  <a:moveTo>
                    <a:pt x="275" y="22"/>
                  </a:moveTo>
                  <a:cubicBezTo>
                    <a:pt x="275" y="22"/>
                    <a:pt x="275" y="22"/>
                    <a:pt x="275" y="22"/>
                  </a:cubicBezTo>
                  <a:cubicBezTo>
                    <a:pt x="276" y="22"/>
                    <a:pt x="276" y="22"/>
                    <a:pt x="276" y="22"/>
                  </a:cubicBezTo>
                  <a:cubicBezTo>
                    <a:pt x="276" y="22"/>
                    <a:pt x="276" y="22"/>
                    <a:pt x="276" y="22"/>
                  </a:cubicBezTo>
                  <a:cubicBezTo>
                    <a:pt x="276" y="22"/>
                    <a:pt x="276" y="22"/>
                    <a:pt x="275" y="22"/>
                  </a:cubicBezTo>
                  <a:close/>
                  <a:moveTo>
                    <a:pt x="274" y="20"/>
                  </a:moveTo>
                  <a:cubicBezTo>
                    <a:pt x="274" y="20"/>
                    <a:pt x="274" y="20"/>
                    <a:pt x="273" y="20"/>
                  </a:cubicBezTo>
                  <a:cubicBezTo>
                    <a:pt x="273" y="20"/>
                    <a:pt x="273" y="20"/>
                    <a:pt x="273" y="20"/>
                  </a:cubicBezTo>
                  <a:cubicBezTo>
                    <a:pt x="273" y="20"/>
                    <a:pt x="273" y="20"/>
                    <a:pt x="273" y="20"/>
                  </a:cubicBezTo>
                  <a:cubicBezTo>
                    <a:pt x="273" y="20"/>
                    <a:pt x="273" y="20"/>
                    <a:pt x="273" y="20"/>
                  </a:cubicBezTo>
                  <a:cubicBezTo>
                    <a:pt x="273" y="20"/>
                    <a:pt x="274" y="20"/>
                    <a:pt x="274" y="20"/>
                  </a:cubicBezTo>
                  <a:close/>
                  <a:moveTo>
                    <a:pt x="220" y="19"/>
                  </a:moveTo>
                  <a:cubicBezTo>
                    <a:pt x="220" y="19"/>
                    <a:pt x="220" y="19"/>
                    <a:pt x="220" y="19"/>
                  </a:cubicBezTo>
                  <a:cubicBezTo>
                    <a:pt x="220" y="19"/>
                    <a:pt x="220" y="19"/>
                    <a:pt x="220" y="19"/>
                  </a:cubicBezTo>
                  <a:cubicBezTo>
                    <a:pt x="220" y="19"/>
                    <a:pt x="220" y="19"/>
                    <a:pt x="220" y="19"/>
                  </a:cubicBezTo>
                  <a:cubicBezTo>
                    <a:pt x="220" y="19"/>
                    <a:pt x="220" y="19"/>
                    <a:pt x="220" y="19"/>
                  </a:cubicBezTo>
                  <a:cubicBezTo>
                    <a:pt x="220" y="19"/>
                    <a:pt x="220" y="19"/>
                    <a:pt x="220" y="19"/>
                  </a:cubicBezTo>
                  <a:close/>
                  <a:moveTo>
                    <a:pt x="215" y="17"/>
                  </a:moveTo>
                  <a:cubicBezTo>
                    <a:pt x="215" y="17"/>
                    <a:pt x="215" y="17"/>
                    <a:pt x="215" y="17"/>
                  </a:cubicBezTo>
                  <a:cubicBezTo>
                    <a:pt x="215" y="17"/>
                    <a:pt x="215" y="17"/>
                    <a:pt x="215" y="17"/>
                  </a:cubicBezTo>
                  <a:cubicBezTo>
                    <a:pt x="214" y="17"/>
                    <a:pt x="214" y="18"/>
                    <a:pt x="215" y="18"/>
                  </a:cubicBezTo>
                  <a:cubicBezTo>
                    <a:pt x="216" y="19"/>
                    <a:pt x="216" y="18"/>
                    <a:pt x="215" y="17"/>
                  </a:cubicBezTo>
                  <a:close/>
                  <a:moveTo>
                    <a:pt x="274" y="21"/>
                  </a:moveTo>
                  <a:cubicBezTo>
                    <a:pt x="275" y="21"/>
                    <a:pt x="275" y="21"/>
                    <a:pt x="275" y="21"/>
                  </a:cubicBezTo>
                  <a:cubicBezTo>
                    <a:pt x="275" y="21"/>
                    <a:pt x="275" y="21"/>
                    <a:pt x="275" y="21"/>
                  </a:cubicBezTo>
                  <a:cubicBezTo>
                    <a:pt x="275" y="21"/>
                    <a:pt x="274" y="21"/>
                    <a:pt x="274" y="21"/>
                  </a:cubicBezTo>
                  <a:cubicBezTo>
                    <a:pt x="274" y="21"/>
                    <a:pt x="274" y="21"/>
                    <a:pt x="274" y="21"/>
                  </a:cubicBezTo>
                  <a:cubicBezTo>
                    <a:pt x="274" y="21"/>
                    <a:pt x="274" y="21"/>
                    <a:pt x="274" y="21"/>
                  </a:cubicBezTo>
                  <a:cubicBezTo>
                    <a:pt x="274" y="21"/>
                    <a:pt x="274" y="21"/>
                    <a:pt x="274" y="20"/>
                  </a:cubicBezTo>
                  <a:cubicBezTo>
                    <a:pt x="274" y="20"/>
                    <a:pt x="274" y="20"/>
                    <a:pt x="274" y="20"/>
                  </a:cubicBezTo>
                  <a:cubicBezTo>
                    <a:pt x="274" y="20"/>
                    <a:pt x="274" y="20"/>
                    <a:pt x="274" y="20"/>
                  </a:cubicBezTo>
                  <a:cubicBezTo>
                    <a:pt x="274" y="20"/>
                    <a:pt x="274" y="21"/>
                    <a:pt x="274" y="21"/>
                  </a:cubicBezTo>
                  <a:close/>
                  <a:moveTo>
                    <a:pt x="226" y="20"/>
                  </a:moveTo>
                  <a:cubicBezTo>
                    <a:pt x="226" y="21"/>
                    <a:pt x="227" y="21"/>
                    <a:pt x="227" y="21"/>
                  </a:cubicBezTo>
                  <a:cubicBezTo>
                    <a:pt x="227" y="21"/>
                    <a:pt x="227" y="21"/>
                    <a:pt x="227" y="21"/>
                  </a:cubicBezTo>
                  <a:cubicBezTo>
                    <a:pt x="227" y="21"/>
                    <a:pt x="227" y="21"/>
                    <a:pt x="227" y="20"/>
                  </a:cubicBezTo>
                  <a:cubicBezTo>
                    <a:pt x="227" y="20"/>
                    <a:pt x="227" y="20"/>
                    <a:pt x="227" y="20"/>
                  </a:cubicBezTo>
                  <a:cubicBezTo>
                    <a:pt x="227" y="20"/>
                    <a:pt x="227" y="20"/>
                    <a:pt x="227" y="20"/>
                  </a:cubicBezTo>
                  <a:cubicBezTo>
                    <a:pt x="228" y="20"/>
                    <a:pt x="228" y="20"/>
                    <a:pt x="228" y="20"/>
                  </a:cubicBezTo>
                  <a:cubicBezTo>
                    <a:pt x="228" y="20"/>
                    <a:pt x="227" y="20"/>
                    <a:pt x="226" y="20"/>
                  </a:cubicBezTo>
                  <a:cubicBezTo>
                    <a:pt x="226" y="20"/>
                    <a:pt x="226" y="20"/>
                    <a:pt x="226" y="20"/>
                  </a:cubicBezTo>
                  <a:cubicBezTo>
                    <a:pt x="226" y="20"/>
                    <a:pt x="226" y="20"/>
                    <a:pt x="226" y="20"/>
                  </a:cubicBezTo>
                  <a:close/>
                  <a:moveTo>
                    <a:pt x="228" y="19"/>
                  </a:moveTo>
                  <a:cubicBezTo>
                    <a:pt x="227" y="19"/>
                    <a:pt x="227" y="19"/>
                    <a:pt x="227" y="18"/>
                  </a:cubicBezTo>
                  <a:cubicBezTo>
                    <a:pt x="227" y="18"/>
                    <a:pt x="227" y="18"/>
                    <a:pt x="227" y="18"/>
                  </a:cubicBezTo>
                  <a:cubicBezTo>
                    <a:pt x="227" y="18"/>
                    <a:pt x="227" y="18"/>
                    <a:pt x="227" y="18"/>
                  </a:cubicBezTo>
                  <a:cubicBezTo>
                    <a:pt x="226" y="18"/>
                    <a:pt x="226" y="19"/>
                    <a:pt x="226" y="19"/>
                  </a:cubicBezTo>
                  <a:cubicBezTo>
                    <a:pt x="227" y="19"/>
                    <a:pt x="227" y="19"/>
                    <a:pt x="228" y="19"/>
                  </a:cubicBezTo>
                  <a:cubicBezTo>
                    <a:pt x="228" y="19"/>
                    <a:pt x="228" y="19"/>
                    <a:pt x="228" y="19"/>
                  </a:cubicBezTo>
                  <a:close/>
                  <a:moveTo>
                    <a:pt x="273" y="18"/>
                  </a:moveTo>
                  <a:cubicBezTo>
                    <a:pt x="273" y="18"/>
                    <a:pt x="273" y="17"/>
                    <a:pt x="272" y="17"/>
                  </a:cubicBezTo>
                  <a:cubicBezTo>
                    <a:pt x="272" y="17"/>
                    <a:pt x="272" y="17"/>
                    <a:pt x="272" y="17"/>
                  </a:cubicBezTo>
                  <a:cubicBezTo>
                    <a:pt x="272" y="17"/>
                    <a:pt x="272" y="17"/>
                    <a:pt x="272" y="17"/>
                  </a:cubicBezTo>
                  <a:cubicBezTo>
                    <a:pt x="272" y="17"/>
                    <a:pt x="273" y="17"/>
                    <a:pt x="273" y="18"/>
                  </a:cubicBezTo>
                  <a:close/>
                  <a:moveTo>
                    <a:pt x="275" y="21"/>
                  </a:moveTo>
                  <a:cubicBezTo>
                    <a:pt x="275" y="21"/>
                    <a:pt x="275" y="21"/>
                    <a:pt x="275" y="21"/>
                  </a:cubicBezTo>
                  <a:cubicBezTo>
                    <a:pt x="275" y="21"/>
                    <a:pt x="274" y="21"/>
                    <a:pt x="274" y="21"/>
                  </a:cubicBezTo>
                  <a:cubicBezTo>
                    <a:pt x="274" y="21"/>
                    <a:pt x="274" y="21"/>
                    <a:pt x="274" y="21"/>
                  </a:cubicBezTo>
                  <a:cubicBezTo>
                    <a:pt x="275" y="21"/>
                    <a:pt x="275" y="21"/>
                    <a:pt x="275" y="21"/>
                  </a:cubicBezTo>
                  <a:close/>
                  <a:moveTo>
                    <a:pt x="275" y="21"/>
                  </a:moveTo>
                  <a:cubicBezTo>
                    <a:pt x="275" y="21"/>
                    <a:pt x="275" y="21"/>
                    <a:pt x="275" y="21"/>
                  </a:cubicBezTo>
                  <a:cubicBezTo>
                    <a:pt x="275" y="21"/>
                    <a:pt x="275" y="21"/>
                    <a:pt x="275" y="21"/>
                  </a:cubicBezTo>
                  <a:cubicBezTo>
                    <a:pt x="275" y="21"/>
                    <a:pt x="275" y="21"/>
                    <a:pt x="275" y="21"/>
                  </a:cubicBezTo>
                  <a:cubicBezTo>
                    <a:pt x="275" y="21"/>
                    <a:pt x="275" y="21"/>
                    <a:pt x="275" y="21"/>
                  </a:cubicBezTo>
                  <a:cubicBezTo>
                    <a:pt x="275" y="21"/>
                    <a:pt x="275" y="21"/>
                    <a:pt x="275" y="21"/>
                  </a:cubicBezTo>
                  <a:cubicBezTo>
                    <a:pt x="275" y="21"/>
                    <a:pt x="275" y="21"/>
                    <a:pt x="275" y="21"/>
                  </a:cubicBezTo>
                  <a:close/>
                  <a:moveTo>
                    <a:pt x="259" y="17"/>
                  </a:moveTo>
                  <a:cubicBezTo>
                    <a:pt x="259" y="17"/>
                    <a:pt x="260" y="17"/>
                    <a:pt x="260" y="17"/>
                  </a:cubicBezTo>
                  <a:cubicBezTo>
                    <a:pt x="260" y="17"/>
                    <a:pt x="259" y="17"/>
                    <a:pt x="259" y="17"/>
                  </a:cubicBezTo>
                  <a:cubicBezTo>
                    <a:pt x="259" y="17"/>
                    <a:pt x="259" y="17"/>
                    <a:pt x="259" y="17"/>
                  </a:cubicBezTo>
                  <a:cubicBezTo>
                    <a:pt x="258" y="17"/>
                    <a:pt x="258" y="17"/>
                    <a:pt x="259" y="17"/>
                  </a:cubicBezTo>
                  <a:cubicBezTo>
                    <a:pt x="259" y="17"/>
                    <a:pt x="259" y="17"/>
                    <a:pt x="259" y="17"/>
                  </a:cubicBezTo>
                  <a:close/>
                  <a:moveTo>
                    <a:pt x="355" y="99"/>
                  </a:moveTo>
                  <a:cubicBezTo>
                    <a:pt x="355" y="100"/>
                    <a:pt x="356" y="100"/>
                    <a:pt x="356" y="101"/>
                  </a:cubicBezTo>
                  <a:cubicBezTo>
                    <a:pt x="357" y="102"/>
                    <a:pt x="357" y="102"/>
                    <a:pt x="359" y="107"/>
                  </a:cubicBezTo>
                  <a:cubicBezTo>
                    <a:pt x="359" y="107"/>
                    <a:pt x="359" y="106"/>
                    <a:pt x="358" y="106"/>
                  </a:cubicBezTo>
                  <a:cubicBezTo>
                    <a:pt x="358" y="106"/>
                    <a:pt x="358" y="106"/>
                    <a:pt x="359" y="106"/>
                  </a:cubicBezTo>
                  <a:cubicBezTo>
                    <a:pt x="361" y="111"/>
                    <a:pt x="361" y="111"/>
                    <a:pt x="361" y="111"/>
                  </a:cubicBezTo>
                  <a:cubicBezTo>
                    <a:pt x="361" y="111"/>
                    <a:pt x="361" y="111"/>
                    <a:pt x="361" y="110"/>
                  </a:cubicBezTo>
                  <a:cubicBezTo>
                    <a:pt x="361" y="110"/>
                    <a:pt x="360" y="109"/>
                    <a:pt x="360" y="108"/>
                  </a:cubicBezTo>
                  <a:cubicBezTo>
                    <a:pt x="360" y="108"/>
                    <a:pt x="360" y="109"/>
                    <a:pt x="360" y="109"/>
                  </a:cubicBezTo>
                  <a:cubicBezTo>
                    <a:pt x="360" y="108"/>
                    <a:pt x="360" y="108"/>
                    <a:pt x="360" y="108"/>
                  </a:cubicBezTo>
                  <a:cubicBezTo>
                    <a:pt x="360" y="108"/>
                    <a:pt x="360" y="108"/>
                    <a:pt x="361" y="110"/>
                  </a:cubicBezTo>
                  <a:cubicBezTo>
                    <a:pt x="361" y="110"/>
                    <a:pt x="361" y="110"/>
                    <a:pt x="361" y="110"/>
                  </a:cubicBezTo>
                  <a:cubicBezTo>
                    <a:pt x="361" y="109"/>
                    <a:pt x="361" y="109"/>
                    <a:pt x="360" y="108"/>
                  </a:cubicBezTo>
                  <a:cubicBezTo>
                    <a:pt x="360" y="107"/>
                    <a:pt x="360" y="107"/>
                    <a:pt x="360" y="107"/>
                  </a:cubicBezTo>
                  <a:cubicBezTo>
                    <a:pt x="360" y="107"/>
                    <a:pt x="360" y="107"/>
                    <a:pt x="360" y="107"/>
                  </a:cubicBezTo>
                  <a:cubicBezTo>
                    <a:pt x="360" y="107"/>
                    <a:pt x="360" y="107"/>
                    <a:pt x="360" y="107"/>
                  </a:cubicBezTo>
                  <a:cubicBezTo>
                    <a:pt x="360" y="106"/>
                    <a:pt x="359" y="105"/>
                    <a:pt x="359" y="105"/>
                  </a:cubicBezTo>
                  <a:cubicBezTo>
                    <a:pt x="359" y="105"/>
                    <a:pt x="359" y="104"/>
                    <a:pt x="359" y="104"/>
                  </a:cubicBezTo>
                  <a:cubicBezTo>
                    <a:pt x="358" y="104"/>
                    <a:pt x="358" y="103"/>
                    <a:pt x="358" y="103"/>
                  </a:cubicBezTo>
                  <a:cubicBezTo>
                    <a:pt x="358" y="103"/>
                    <a:pt x="358" y="103"/>
                    <a:pt x="358" y="103"/>
                  </a:cubicBezTo>
                  <a:cubicBezTo>
                    <a:pt x="359" y="104"/>
                    <a:pt x="359" y="104"/>
                    <a:pt x="359" y="105"/>
                  </a:cubicBezTo>
                  <a:cubicBezTo>
                    <a:pt x="359" y="105"/>
                    <a:pt x="359" y="105"/>
                    <a:pt x="359" y="104"/>
                  </a:cubicBezTo>
                  <a:cubicBezTo>
                    <a:pt x="359" y="104"/>
                    <a:pt x="359" y="104"/>
                    <a:pt x="359" y="104"/>
                  </a:cubicBezTo>
                  <a:cubicBezTo>
                    <a:pt x="359" y="104"/>
                    <a:pt x="358" y="104"/>
                    <a:pt x="358" y="103"/>
                  </a:cubicBezTo>
                  <a:cubicBezTo>
                    <a:pt x="358" y="104"/>
                    <a:pt x="358" y="104"/>
                    <a:pt x="358" y="104"/>
                  </a:cubicBezTo>
                  <a:cubicBezTo>
                    <a:pt x="358" y="103"/>
                    <a:pt x="355" y="99"/>
                    <a:pt x="355" y="99"/>
                  </a:cubicBezTo>
                  <a:cubicBezTo>
                    <a:pt x="355" y="99"/>
                    <a:pt x="355" y="99"/>
                    <a:pt x="355" y="99"/>
                  </a:cubicBezTo>
                  <a:close/>
                  <a:moveTo>
                    <a:pt x="7" y="148"/>
                  </a:moveTo>
                  <a:cubicBezTo>
                    <a:pt x="7" y="148"/>
                    <a:pt x="7" y="148"/>
                    <a:pt x="7" y="148"/>
                  </a:cubicBezTo>
                  <a:cubicBezTo>
                    <a:pt x="7" y="148"/>
                    <a:pt x="7" y="148"/>
                    <a:pt x="7" y="148"/>
                  </a:cubicBezTo>
                  <a:cubicBezTo>
                    <a:pt x="7" y="148"/>
                    <a:pt x="7" y="148"/>
                    <a:pt x="7" y="148"/>
                  </a:cubicBezTo>
                  <a:cubicBezTo>
                    <a:pt x="7" y="148"/>
                    <a:pt x="7" y="148"/>
                    <a:pt x="7" y="148"/>
                  </a:cubicBezTo>
                  <a:cubicBezTo>
                    <a:pt x="7" y="148"/>
                    <a:pt x="7" y="148"/>
                    <a:pt x="7" y="148"/>
                  </a:cubicBezTo>
                  <a:close/>
                  <a:moveTo>
                    <a:pt x="355" y="98"/>
                  </a:moveTo>
                  <a:cubicBezTo>
                    <a:pt x="354" y="97"/>
                    <a:pt x="354" y="96"/>
                    <a:pt x="354" y="96"/>
                  </a:cubicBezTo>
                  <a:cubicBezTo>
                    <a:pt x="354" y="96"/>
                    <a:pt x="355" y="97"/>
                    <a:pt x="355" y="98"/>
                  </a:cubicBezTo>
                  <a:cubicBezTo>
                    <a:pt x="355" y="98"/>
                    <a:pt x="355" y="97"/>
                    <a:pt x="355" y="97"/>
                  </a:cubicBezTo>
                  <a:cubicBezTo>
                    <a:pt x="354" y="96"/>
                    <a:pt x="349" y="88"/>
                    <a:pt x="348" y="87"/>
                  </a:cubicBezTo>
                  <a:cubicBezTo>
                    <a:pt x="349" y="88"/>
                    <a:pt x="349" y="88"/>
                    <a:pt x="349" y="88"/>
                  </a:cubicBezTo>
                  <a:cubicBezTo>
                    <a:pt x="349" y="88"/>
                    <a:pt x="349" y="87"/>
                    <a:pt x="344" y="80"/>
                  </a:cubicBezTo>
                  <a:cubicBezTo>
                    <a:pt x="344" y="80"/>
                    <a:pt x="344" y="80"/>
                    <a:pt x="344" y="80"/>
                  </a:cubicBezTo>
                  <a:cubicBezTo>
                    <a:pt x="342" y="78"/>
                    <a:pt x="342" y="77"/>
                    <a:pt x="338" y="73"/>
                  </a:cubicBezTo>
                  <a:cubicBezTo>
                    <a:pt x="338" y="73"/>
                    <a:pt x="338" y="73"/>
                    <a:pt x="338" y="73"/>
                  </a:cubicBezTo>
                  <a:cubicBezTo>
                    <a:pt x="350" y="90"/>
                    <a:pt x="350" y="90"/>
                    <a:pt x="355" y="98"/>
                  </a:cubicBezTo>
                  <a:close/>
                  <a:moveTo>
                    <a:pt x="10" y="150"/>
                  </a:moveTo>
                  <a:cubicBezTo>
                    <a:pt x="10" y="150"/>
                    <a:pt x="10" y="150"/>
                    <a:pt x="10" y="150"/>
                  </a:cubicBezTo>
                  <a:cubicBezTo>
                    <a:pt x="10" y="151"/>
                    <a:pt x="10" y="151"/>
                    <a:pt x="10" y="151"/>
                  </a:cubicBezTo>
                  <a:cubicBezTo>
                    <a:pt x="10" y="151"/>
                    <a:pt x="11" y="150"/>
                    <a:pt x="11" y="150"/>
                  </a:cubicBezTo>
                  <a:cubicBezTo>
                    <a:pt x="11" y="150"/>
                    <a:pt x="11" y="150"/>
                    <a:pt x="11" y="150"/>
                  </a:cubicBezTo>
                  <a:cubicBezTo>
                    <a:pt x="11" y="150"/>
                    <a:pt x="11" y="150"/>
                    <a:pt x="11" y="150"/>
                  </a:cubicBezTo>
                  <a:cubicBezTo>
                    <a:pt x="11" y="150"/>
                    <a:pt x="11" y="150"/>
                    <a:pt x="10" y="150"/>
                  </a:cubicBezTo>
                  <a:cubicBezTo>
                    <a:pt x="10" y="150"/>
                    <a:pt x="10" y="150"/>
                    <a:pt x="10" y="150"/>
                  </a:cubicBezTo>
                  <a:close/>
                  <a:moveTo>
                    <a:pt x="315" y="358"/>
                  </a:moveTo>
                  <a:cubicBezTo>
                    <a:pt x="314" y="359"/>
                    <a:pt x="312" y="360"/>
                    <a:pt x="311" y="362"/>
                  </a:cubicBezTo>
                  <a:cubicBezTo>
                    <a:pt x="311" y="362"/>
                    <a:pt x="308" y="364"/>
                    <a:pt x="308" y="364"/>
                  </a:cubicBezTo>
                  <a:cubicBezTo>
                    <a:pt x="308" y="364"/>
                    <a:pt x="308" y="364"/>
                    <a:pt x="308" y="364"/>
                  </a:cubicBezTo>
                  <a:cubicBezTo>
                    <a:pt x="308" y="364"/>
                    <a:pt x="308" y="364"/>
                    <a:pt x="308" y="364"/>
                  </a:cubicBezTo>
                  <a:cubicBezTo>
                    <a:pt x="310" y="362"/>
                    <a:pt x="312" y="360"/>
                    <a:pt x="315" y="358"/>
                  </a:cubicBezTo>
                  <a:cubicBezTo>
                    <a:pt x="315" y="359"/>
                    <a:pt x="315" y="359"/>
                    <a:pt x="315" y="359"/>
                  </a:cubicBezTo>
                  <a:cubicBezTo>
                    <a:pt x="314" y="359"/>
                    <a:pt x="314" y="359"/>
                    <a:pt x="314" y="359"/>
                  </a:cubicBezTo>
                  <a:cubicBezTo>
                    <a:pt x="315" y="358"/>
                    <a:pt x="315" y="358"/>
                    <a:pt x="315" y="358"/>
                  </a:cubicBezTo>
                  <a:close/>
                  <a:moveTo>
                    <a:pt x="362" y="112"/>
                  </a:moveTo>
                  <a:cubicBezTo>
                    <a:pt x="362" y="112"/>
                    <a:pt x="362" y="112"/>
                    <a:pt x="362" y="112"/>
                  </a:cubicBezTo>
                  <a:cubicBezTo>
                    <a:pt x="362" y="112"/>
                    <a:pt x="362" y="112"/>
                    <a:pt x="362" y="112"/>
                  </a:cubicBezTo>
                  <a:cubicBezTo>
                    <a:pt x="362" y="112"/>
                    <a:pt x="362" y="112"/>
                    <a:pt x="362" y="112"/>
                  </a:cubicBezTo>
                  <a:cubicBezTo>
                    <a:pt x="362" y="112"/>
                    <a:pt x="362" y="112"/>
                    <a:pt x="362" y="112"/>
                  </a:cubicBezTo>
                  <a:cubicBezTo>
                    <a:pt x="362" y="112"/>
                    <a:pt x="362" y="112"/>
                    <a:pt x="362" y="112"/>
                  </a:cubicBezTo>
                  <a:close/>
                  <a:moveTo>
                    <a:pt x="310" y="76"/>
                  </a:moveTo>
                  <a:cubicBezTo>
                    <a:pt x="310" y="76"/>
                    <a:pt x="310" y="76"/>
                    <a:pt x="310" y="76"/>
                  </a:cubicBezTo>
                  <a:cubicBezTo>
                    <a:pt x="310" y="76"/>
                    <a:pt x="310" y="76"/>
                    <a:pt x="310" y="76"/>
                  </a:cubicBezTo>
                  <a:cubicBezTo>
                    <a:pt x="310" y="76"/>
                    <a:pt x="310" y="76"/>
                    <a:pt x="310" y="76"/>
                  </a:cubicBezTo>
                  <a:cubicBezTo>
                    <a:pt x="310" y="75"/>
                    <a:pt x="310" y="75"/>
                    <a:pt x="310" y="75"/>
                  </a:cubicBezTo>
                  <a:cubicBezTo>
                    <a:pt x="310" y="76"/>
                    <a:pt x="310" y="76"/>
                    <a:pt x="310" y="76"/>
                  </a:cubicBezTo>
                  <a:close/>
                  <a:moveTo>
                    <a:pt x="366" y="132"/>
                  </a:moveTo>
                  <a:cubicBezTo>
                    <a:pt x="366" y="131"/>
                    <a:pt x="366" y="131"/>
                    <a:pt x="366" y="131"/>
                  </a:cubicBezTo>
                  <a:cubicBezTo>
                    <a:pt x="366" y="131"/>
                    <a:pt x="366" y="131"/>
                    <a:pt x="366" y="131"/>
                  </a:cubicBezTo>
                  <a:cubicBezTo>
                    <a:pt x="366" y="131"/>
                    <a:pt x="366" y="131"/>
                    <a:pt x="366" y="131"/>
                  </a:cubicBezTo>
                  <a:cubicBezTo>
                    <a:pt x="366" y="131"/>
                    <a:pt x="366" y="131"/>
                    <a:pt x="366" y="131"/>
                  </a:cubicBezTo>
                  <a:cubicBezTo>
                    <a:pt x="366" y="131"/>
                    <a:pt x="366" y="131"/>
                    <a:pt x="366" y="132"/>
                  </a:cubicBezTo>
                  <a:close/>
                  <a:moveTo>
                    <a:pt x="321" y="352"/>
                  </a:moveTo>
                  <a:cubicBezTo>
                    <a:pt x="321" y="352"/>
                    <a:pt x="321" y="352"/>
                    <a:pt x="320" y="353"/>
                  </a:cubicBezTo>
                  <a:cubicBezTo>
                    <a:pt x="320" y="353"/>
                    <a:pt x="320" y="353"/>
                    <a:pt x="320" y="353"/>
                  </a:cubicBezTo>
                  <a:cubicBezTo>
                    <a:pt x="320" y="353"/>
                    <a:pt x="320" y="353"/>
                    <a:pt x="320" y="353"/>
                  </a:cubicBezTo>
                  <a:cubicBezTo>
                    <a:pt x="320" y="353"/>
                    <a:pt x="320" y="353"/>
                    <a:pt x="320" y="353"/>
                  </a:cubicBezTo>
                  <a:cubicBezTo>
                    <a:pt x="322" y="352"/>
                    <a:pt x="322" y="352"/>
                    <a:pt x="322" y="351"/>
                  </a:cubicBezTo>
                  <a:cubicBezTo>
                    <a:pt x="322" y="351"/>
                    <a:pt x="323" y="351"/>
                    <a:pt x="323" y="351"/>
                  </a:cubicBezTo>
                  <a:cubicBezTo>
                    <a:pt x="322" y="351"/>
                    <a:pt x="322" y="352"/>
                    <a:pt x="321" y="352"/>
                  </a:cubicBezTo>
                  <a:cubicBezTo>
                    <a:pt x="321" y="352"/>
                    <a:pt x="321" y="352"/>
                    <a:pt x="321" y="352"/>
                  </a:cubicBezTo>
                  <a:cubicBezTo>
                    <a:pt x="321" y="352"/>
                    <a:pt x="321" y="352"/>
                    <a:pt x="321" y="352"/>
                  </a:cubicBezTo>
                  <a:cubicBezTo>
                    <a:pt x="321" y="352"/>
                    <a:pt x="321" y="352"/>
                    <a:pt x="321" y="352"/>
                  </a:cubicBezTo>
                  <a:cubicBezTo>
                    <a:pt x="321" y="353"/>
                    <a:pt x="320" y="353"/>
                    <a:pt x="320" y="354"/>
                  </a:cubicBezTo>
                  <a:cubicBezTo>
                    <a:pt x="320" y="354"/>
                    <a:pt x="320" y="354"/>
                    <a:pt x="320" y="353"/>
                  </a:cubicBezTo>
                  <a:cubicBezTo>
                    <a:pt x="320" y="354"/>
                    <a:pt x="319" y="354"/>
                    <a:pt x="319" y="354"/>
                  </a:cubicBezTo>
                  <a:cubicBezTo>
                    <a:pt x="319" y="354"/>
                    <a:pt x="320" y="354"/>
                    <a:pt x="320" y="353"/>
                  </a:cubicBezTo>
                  <a:cubicBezTo>
                    <a:pt x="322" y="352"/>
                    <a:pt x="324" y="350"/>
                    <a:pt x="326" y="348"/>
                  </a:cubicBezTo>
                  <a:cubicBezTo>
                    <a:pt x="324" y="348"/>
                    <a:pt x="324" y="348"/>
                    <a:pt x="324" y="348"/>
                  </a:cubicBezTo>
                  <a:cubicBezTo>
                    <a:pt x="323" y="349"/>
                    <a:pt x="321" y="352"/>
                    <a:pt x="321" y="352"/>
                  </a:cubicBezTo>
                  <a:close/>
                  <a:moveTo>
                    <a:pt x="62" y="229"/>
                  </a:moveTo>
                  <a:cubicBezTo>
                    <a:pt x="61" y="229"/>
                    <a:pt x="61" y="229"/>
                    <a:pt x="61" y="230"/>
                  </a:cubicBezTo>
                  <a:cubicBezTo>
                    <a:pt x="61" y="230"/>
                    <a:pt x="62" y="230"/>
                    <a:pt x="62" y="229"/>
                  </a:cubicBezTo>
                  <a:cubicBezTo>
                    <a:pt x="62" y="229"/>
                    <a:pt x="62" y="229"/>
                    <a:pt x="62" y="229"/>
                  </a:cubicBezTo>
                  <a:cubicBezTo>
                    <a:pt x="62" y="229"/>
                    <a:pt x="62" y="229"/>
                    <a:pt x="62" y="229"/>
                  </a:cubicBezTo>
                  <a:close/>
                  <a:moveTo>
                    <a:pt x="317" y="356"/>
                  </a:moveTo>
                  <a:cubicBezTo>
                    <a:pt x="317" y="356"/>
                    <a:pt x="317" y="356"/>
                    <a:pt x="317" y="356"/>
                  </a:cubicBezTo>
                  <a:cubicBezTo>
                    <a:pt x="317" y="356"/>
                    <a:pt x="317" y="356"/>
                    <a:pt x="317" y="356"/>
                  </a:cubicBezTo>
                  <a:cubicBezTo>
                    <a:pt x="318" y="356"/>
                    <a:pt x="318" y="355"/>
                    <a:pt x="318" y="355"/>
                  </a:cubicBezTo>
                  <a:cubicBezTo>
                    <a:pt x="318" y="355"/>
                    <a:pt x="318" y="355"/>
                    <a:pt x="318" y="355"/>
                  </a:cubicBezTo>
                  <a:cubicBezTo>
                    <a:pt x="317" y="356"/>
                    <a:pt x="317" y="356"/>
                    <a:pt x="317" y="356"/>
                  </a:cubicBezTo>
                  <a:close/>
                  <a:moveTo>
                    <a:pt x="229" y="406"/>
                  </a:moveTo>
                  <a:cubicBezTo>
                    <a:pt x="229" y="406"/>
                    <a:pt x="225" y="406"/>
                    <a:pt x="225" y="406"/>
                  </a:cubicBezTo>
                  <a:cubicBezTo>
                    <a:pt x="225" y="406"/>
                    <a:pt x="225" y="406"/>
                    <a:pt x="225" y="406"/>
                  </a:cubicBezTo>
                  <a:cubicBezTo>
                    <a:pt x="225" y="406"/>
                    <a:pt x="225" y="406"/>
                    <a:pt x="225" y="406"/>
                  </a:cubicBezTo>
                  <a:cubicBezTo>
                    <a:pt x="225" y="406"/>
                    <a:pt x="225" y="406"/>
                    <a:pt x="225" y="406"/>
                  </a:cubicBezTo>
                  <a:cubicBezTo>
                    <a:pt x="225" y="406"/>
                    <a:pt x="225" y="406"/>
                    <a:pt x="225" y="406"/>
                  </a:cubicBezTo>
                  <a:cubicBezTo>
                    <a:pt x="225" y="406"/>
                    <a:pt x="225" y="406"/>
                    <a:pt x="225" y="406"/>
                  </a:cubicBezTo>
                  <a:cubicBezTo>
                    <a:pt x="225" y="406"/>
                    <a:pt x="225" y="406"/>
                    <a:pt x="225" y="406"/>
                  </a:cubicBezTo>
                  <a:cubicBezTo>
                    <a:pt x="225" y="406"/>
                    <a:pt x="225" y="406"/>
                    <a:pt x="225" y="406"/>
                  </a:cubicBezTo>
                  <a:cubicBezTo>
                    <a:pt x="225" y="406"/>
                    <a:pt x="225" y="406"/>
                    <a:pt x="225" y="406"/>
                  </a:cubicBezTo>
                  <a:cubicBezTo>
                    <a:pt x="223" y="407"/>
                    <a:pt x="221" y="407"/>
                    <a:pt x="220" y="407"/>
                  </a:cubicBezTo>
                  <a:cubicBezTo>
                    <a:pt x="221" y="407"/>
                    <a:pt x="222" y="406"/>
                    <a:pt x="222" y="406"/>
                  </a:cubicBezTo>
                  <a:cubicBezTo>
                    <a:pt x="222" y="406"/>
                    <a:pt x="222" y="406"/>
                    <a:pt x="222" y="406"/>
                  </a:cubicBezTo>
                  <a:cubicBezTo>
                    <a:pt x="223" y="406"/>
                    <a:pt x="223" y="406"/>
                    <a:pt x="223" y="405"/>
                  </a:cubicBezTo>
                  <a:cubicBezTo>
                    <a:pt x="223" y="405"/>
                    <a:pt x="223" y="405"/>
                    <a:pt x="223" y="405"/>
                  </a:cubicBezTo>
                  <a:cubicBezTo>
                    <a:pt x="220" y="406"/>
                    <a:pt x="217" y="406"/>
                    <a:pt x="213" y="406"/>
                  </a:cubicBezTo>
                  <a:cubicBezTo>
                    <a:pt x="213" y="406"/>
                    <a:pt x="213" y="406"/>
                    <a:pt x="213" y="406"/>
                  </a:cubicBezTo>
                  <a:cubicBezTo>
                    <a:pt x="213" y="406"/>
                    <a:pt x="213" y="406"/>
                    <a:pt x="212" y="406"/>
                  </a:cubicBezTo>
                  <a:cubicBezTo>
                    <a:pt x="212" y="406"/>
                    <a:pt x="212" y="406"/>
                    <a:pt x="212" y="406"/>
                  </a:cubicBezTo>
                  <a:cubicBezTo>
                    <a:pt x="210" y="406"/>
                    <a:pt x="210" y="406"/>
                    <a:pt x="210" y="406"/>
                  </a:cubicBezTo>
                  <a:cubicBezTo>
                    <a:pt x="209" y="406"/>
                    <a:pt x="208" y="406"/>
                    <a:pt x="207" y="406"/>
                  </a:cubicBezTo>
                  <a:cubicBezTo>
                    <a:pt x="207" y="406"/>
                    <a:pt x="207" y="406"/>
                    <a:pt x="207" y="406"/>
                  </a:cubicBezTo>
                  <a:cubicBezTo>
                    <a:pt x="206" y="406"/>
                    <a:pt x="203" y="405"/>
                    <a:pt x="193" y="408"/>
                  </a:cubicBezTo>
                  <a:cubicBezTo>
                    <a:pt x="193" y="408"/>
                    <a:pt x="193" y="408"/>
                    <a:pt x="193" y="408"/>
                  </a:cubicBezTo>
                  <a:cubicBezTo>
                    <a:pt x="193" y="408"/>
                    <a:pt x="193" y="408"/>
                    <a:pt x="193" y="408"/>
                  </a:cubicBezTo>
                  <a:cubicBezTo>
                    <a:pt x="192" y="409"/>
                    <a:pt x="188" y="410"/>
                    <a:pt x="188" y="410"/>
                  </a:cubicBezTo>
                  <a:cubicBezTo>
                    <a:pt x="189" y="409"/>
                    <a:pt x="189" y="409"/>
                    <a:pt x="190" y="408"/>
                  </a:cubicBezTo>
                  <a:cubicBezTo>
                    <a:pt x="190" y="408"/>
                    <a:pt x="190" y="408"/>
                    <a:pt x="190" y="408"/>
                  </a:cubicBezTo>
                  <a:cubicBezTo>
                    <a:pt x="189" y="408"/>
                    <a:pt x="189" y="408"/>
                    <a:pt x="188" y="408"/>
                  </a:cubicBezTo>
                  <a:cubicBezTo>
                    <a:pt x="189" y="408"/>
                    <a:pt x="189" y="408"/>
                    <a:pt x="190" y="407"/>
                  </a:cubicBezTo>
                  <a:cubicBezTo>
                    <a:pt x="190" y="407"/>
                    <a:pt x="190" y="407"/>
                    <a:pt x="189" y="407"/>
                  </a:cubicBezTo>
                  <a:cubicBezTo>
                    <a:pt x="188" y="407"/>
                    <a:pt x="187" y="407"/>
                    <a:pt x="187" y="407"/>
                  </a:cubicBezTo>
                  <a:cubicBezTo>
                    <a:pt x="187" y="407"/>
                    <a:pt x="187" y="407"/>
                    <a:pt x="186" y="407"/>
                  </a:cubicBezTo>
                  <a:cubicBezTo>
                    <a:pt x="186" y="407"/>
                    <a:pt x="186" y="407"/>
                    <a:pt x="186" y="407"/>
                  </a:cubicBezTo>
                  <a:cubicBezTo>
                    <a:pt x="181" y="406"/>
                    <a:pt x="181" y="406"/>
                    <a:pt x="181" y="406"/>
                  </a:cubicBezTo>
                  <a:cubicBezTo>
                    <a:pt x="180" y="406"/>
                    <a:pt x="180" y="406"/>
                    <a:pt x="179" y="406"/>
                  </a:cubicBezTo>
                  <a:cubicBezTo>
                    <a:pt x="180" y="406"/>
                    <a:pt x="180" y="406"/>
                    <a:pt x="181" y="406"/>
                  </a:cubicBezTo>
                  <a:cubicBezTo>
                    <a:pt x="181" y="406"/>
                    <a:pt x="181" y="405"/>
                    <a:pt x="181" y="405"/>
                  </a:cubicBezTo>
                  <a:cubicBezTo>
                    <a:pt x="180" y="404"/>
                    <a:pt x="180" y="404"/>
                    <a:pt x="178" y="404"/>
                  </a:cubicBezTo>
                  <a:cubicBezTo>
                    <a:pt x="176" y="404"/>
                    <a:pt x="175" y="405"/>
                    <a:pt x="173" y="407"/>
                  </a:cubicBezTo>
                  <a:cubicBezTo>
                    <a:pt x="172" y="407"/>
                    <a:pt x="172" y="407"/>
                    <a:pt x="172" y="406"/>
                  </a:cubicBezTo>
                  <a:cubicBezTo>
                    <a:pt x="166" y="406"/>
                    <a:pt x="165" y="408"/>
                    <a:pt x="165" y="409"/>
                  </a:cubicBezTo>
                  <a:cubicBezTo>
                    <a:pt x="165" y="409"/>
                    <a:pt x="165" y="409"/>
                    <a:pt x="164" y="409"/>
                  </a:cubicBezTo>
                  <a:cubicBezTo>
                    <a:pt x="162" y="409"/>
                    <a:pt x="161" y="408"/>
                    <a:pt x="160" y="408"/>
                  </a:cubicBezTo>
                  <a:cubicBezTo>
                    <a:pt x="159" y="409"/>
                    <a:pt x="159" y="409"/>
                    <a:pt x="158" y="409"/>
                  </a:cubicBezTo>
                  <a:cubicBezTo>
                    <a:pt x="158" y="409"/>
                    <a:pt x="158" y="409"/>
                    <a:pt x="158" y="410"/>
                  </a:cubicBezTo>
                  <a:cubicBezTo>
                    <a:pt x="157" y="410"/>
                    <a:pt x="157" y="409"/>
                    <a:pt x="156" y="410"/>
                  </a:cubicBezTo>
                  <a:cubicBezTo>
                    <a:pt x="149" y="409"/>
                    <a:pt x="149" y="409"/>
                    <a:pt x="149" y="409"/>
                  </a:cubicBezTo>
                  <a:cubicBezTo>
                    <a:pt x="149" y="409"/>
                    <a:pt x="149" y="409"/>
                    <a:pt x="149" y="409"/>
                  </a:cubicBezTo>
                  <a:cubicBezTo>
                    <a:pt x="149" y="409"/>
                    <a:pt x="149" y="409"/>
                    <a:pt x="149" y="409"/>
                  </a:cubicBezTo>
                  <a:cubicBezTo>
                    <a:pt x="149" y="409"/>
                    <a:pt x="149" y="409"/>
                    <a:pt x="149" y="409"/>
                  </a:cubicBezTo>
                  <a:cubicBezTo>
                    <a:pt x="149" y="409"/>
                    <a:pt x="149" y="409"/>
                    <a:pt x="149" y="409"/>
                  </a:cubicBezTo>
                  <a:cubicBezTo>
                    <a:pt x="149" y="409"/>
                    <a:pt x="149" y="409"/>
                    <a:pt x="149" y="409"/>
                  </a:cubicBezTo>
                  <a:cubicBezTo>
                    <a:pt x="149" y="409"/>
                    <a:pt x="149" y="409"/>
                    <a:pt x="149" y="409"/>
                  </a:cubicBezTo>
                  <a:cubicBezTo>
                    <a:pt x="149" y="409"/>
                    <a:pt x="149" y="409"/>
                    <a:pt x="149" y="409"/>
                  </a:cubicBezTo>
                  <a:cubicBezTo>
                    <a:pt x="149" y="409"/>
                    <a:pt x="149" y="409"/>
                    <a:pt x="149" y="409"/>
                  </a:cubicBezTo>
                  <a:cubicBezTo>
                    <a:pt x="149" y="409"/>
                    <a:pt x="149" y="409"/>
                    <a:pt x="149" y="410"/>
                  </a:cubicBezTo>
                  <a:cubicBezTo>
                    <a:pt x="149" y="410"/>
                    <a:pt x="149" y="410"/>
                    <a:pt x="145" y="409"/>
                  </a:cubicBezTo>
                  <a:cubicBezTo>
                    <a:pt x="145" y="409"/>
                    <a:pt x="145" y="410"/>
                    <a:pt x="146" y="410"/>
                  </a:cubicBezTo>
                  <a:cubicBezTo>
                    <a:pt x="144" y="409"/>
                    <a:pt x="144" y="409"/>
                    <a:pt x="140" y="408"/>
                  </a:cubicBezTo>
                  <a:cubicBezTo>
                    <a:pt x="140" y="409"/>
                    <a:pt x="140" y="409"/>
                    <a:pt x="141" y="409"/>
                  </a:cubicBezTo>
                  <a:cubicBezTo>
                    <a:pt x="141" y="409"/>
                    <a:pt x="141" y="409"/>
                    <a:pt x="140" y="409"/>
                  </a:cubicBezTo>
                  <a:cubicBezTo>
                    <a:pt x="140" y="409"/>
                    <a:pt x="141" y="409"/>
                    <a:pt x="141" y="409"/>
                  </a:cubicBezTo>
                  <a:cubicBezTo>
                    <a:pt x="140" y="409"/>
                    <a:pt x="140" y="409"/>
                    <a:pt x="140" y="409"/>
                  </a:cubicBezTo>
                  <a:cubicBezTo>
                    <a:pt x="140" y="409"/>
                    <a:pt x="141" y="410"/>
                    <a:pt x="141" y="410"/>
                  </a:cubicBezTo>
                  <a:cubicBezTo>
                    <a:pt x="141" y="410"/>
                    <a:pt x="141" y="410"/>
                    <a:pt x="140" y="410"/>
                  </a:cubicBezTo>
                  <a:cubicBezTo>
                    <a:pt x="141" y="410"/>
                    <a:pt x="142" y="410"/>
                    <a:pt x="142" y="410"/>
                  </a:cubicBezTo>
                  <a:cubicBezTo>
                    <a:pt x="142" y="410"/>
                    <a:pt x="142" y="410"/>
                    <a:pt x="142" y="410"/>
                  </a:cubicBezTo>
                  <a:cubicBezTo>
                    <a:pt x="142" y="410"/>
                    <a:pt x="142" y="410"/>
                    <a:pt x="142" y="410"/>
                  </a:cubicBezTo>
                  <a:cubicBezTo>
                    <a:pt x="142" y="410"/>
                    <a:pt x="141" y="410"/>
                    <a:pt x="141" y="410"/>
                  </a:cubicBezTo>
                  <a:cubicBezTo>
                    <a:pt x="141" y="411"/>
                    <a:pt x="145" y="412"/>
                    <a:pt x="145" y="412"/>
                  </a:cubicBezTo>
                  <a:cubicBezTo>
                    <a:pt x="145" y="412"/>
                    <a:pt x="145" y="412"/>
                    <a:pt x="144" y="412"/>
                  </a:cubicBezTo>
                  <a:cubicBezTo>
                    <a:pt x="144" y="412"/>
                    <a:pt x="145" y="412"/>
                    <a:pt x="145" y="412"/>
                  </a:cubicBezTo>
                  <a:cubicBezTo>
                    <a:pt x="145" y="412"/>
                    <a:pt x="145" y="412"/>
                    <a:pt x="145" y="412"/>
                  </a:cubicBezTo>
                  <a:cubicBezTo>
                    <a:pt x="146" y="412"/>
                    <a:pt x="146" y="412"/>
                    <a:pt x="147" y="412"/>
                  </a:cubicBezTo>
                  <a:cubicBezTo>
                    <a:pt x="147" y="412"/>
                    <a:pt x="147" y="412"/>
                    <a:pt x="147" y="412"/>
                  </a:cubicBezTo>
                  <a:cubicBezTo>
                    <a:pt x="147" y="412"/>
                    <a:pt x="148" y="412"/>
                    <a:pt x="150" y="413"/>
                  </a:cubicBezTo>
                  <a:cubicBezTo>
                    <a:pt x="149" y="412"/>
                    <a:pt x="149" y="412"/>
                    <a:pt x="149" y="412"/>
                  </a:cubicBezTo>
                  <a:cubicBezTo>
                    <a:pt x="149" y="412"/>
                    <a:pt x="150" y="412"/>
                    <a:pt x="150" y="413"/>
                  </a:cubicBezTo>
                  <a:cubicBezTo>
                    <a:pt x="149" y="412"/>
                    <a:pt x="148" y="412"/>
                    <a:pt x="147" y="412"/>
                  </a:cubicBezTo>
                  <a:cubicBezTo>
                    <a:pt x="148" y="412"/>
                    <a:pt x="155" y="413"/>
                    <a:pt x="162" y="414"/>
                  </a:cubicBezTo>
                  <a:cubicBezTo>
                    <a:pt x="162" y="414"/>
                    <a:pt x="162" y="414"/>
                    <a:pt x="162" y="414"/>
                  </a:cubicBezTo>
                  <a:cubicBezTo>
                    <a:pt x="162" y="414"/>
                    <a:pt x="162" y="414"/>
                    <a:pt x="162" y="414"/>
                  </a:cubicBezTo>
                  <a:cubicBezTo>
                    <a:pt x="165" y="414"/>
                    <a:pt x="167" y="414"/>
                    <a:pt x="169" y="414"/>
                  </a:cubicBezTo>
                  <a:cubicBezTo>
                    <a:pt x="188" y="414"/>
                    <a:pt x="207" y="412"/>
                    <a:pt x="225" y="407"/>
                  </a:cubicBezTo>
                  <a:cubicBezTo>
                    <a:pt x="225" y="407"/>
                    <a:pt x="225" y="407"/>
                    <a:pt x="225" y="407"/>
                  </a:cubicBezTo>
                  <a:cubicBezTo>
                    <a:pt x="224" y="407"/>
                    <a:pt x="224" y="407"/>
                    <a:pt x="224" y="407"/>
                  </a:cubicBezTo>
                  <a:cubicBezTo>
                    <a:pt x="227" y="407"/>
                    <a:pt x="227" y="407"/>
                    <a:pt x="228" y="407"/>
                  </a:cubicBezTo>
                  <a:cubicBezTo>
                    <a:pt x="227" y="407"/>
                    <a:pt x="227" y="407"/>
                    <a:pt x="227" y="407"/>
                  </a:cubicBezTo>
                  <a:cubicBezTo>
                    <a:pt x="227" y="407"/>
                    <a:pt x="227" y="407"/>
                    <a:pt x="227" y="407"/>
                  </a:cubicBezTo>
                  <a:cubicBezTo>
                    <a:pt x="227" y="407"/>
                    <a:pt x="228" y="406"/>
                    <a:pt x="228" y="406"/>
                  </a:cubicBezTo>
                  <a:cubicBezTo>
                    <a:pt x="228" y="406"/>
                    <a:pt x="228" y="406"/>
                    <a:pt x="228" y="406"/>
                  </a:cubicBezTo>
                  <a:cubicBezTo>
                    <a:pt x="228" y="406"/>
                    <a:pt x="228" y="406"/>
                    <a:pt x="227" y="406"/>
                  </a:cubicBezTo>
                  <a:cubicBezTo>
                    <a:pt x="229" y="406"/>
                    <a:pt x="229" y="406"/>
                    <a:pt x="230" y="406"/>
                  </a:cubicBezTo>
                  <a:cubicBezTo>
                    <a:pt x="230" y="406"/>
                    <a:pt x="229" y="406"/>
                    <a:pt x="229" y="406"/>
                  </a:cubicBezTo>
                  <a:close/>
                  <a:moveTo>
                    <a:pt x="15" y="148"/>
                  </a:moveTo>
                  <a:cubicBezTo>
                    <a:pt x="15" y="148"/>
                    <a:pt x="15" y="148"/>
                    <a:pt x="15" y="147"/>
                  </a:cubicBezTo>
                  <a:cubicBezTo>
                    <a:pt x="15" y="147"/>
                    <a:pt x="15" y="147"/>
                    <a:pt x="15" y="147"/>
                  </a:cubicBezTo>
                  <a:cubicBezTo>
                    <a:pt x="15" y="147"/>
                    <a:pt x="15" y="147"/>
                    <a:pt x="15" y="147"/>
                  </a:cubicBezTo>
                  <a:cubicBezTo>
                    <a:pt x="15" y="147"/>
                    <a:pt x="15" y="147"/>
                    <a:pt x="15" y="147"/>
                  </a:cubicBezTo>
                  <a:cubicBezTo>
                    <a:pt x="14" y="148"/>
                    <a:pt x="15" y="148"/>
                    <a:pt x="15" y="148"/>
                  </a:cubicBezTo>
                  <a:close/>
                  <a:moveTo>
                    <a:pt x="336" y="72"/>
                  </a:moveTo>
                  <a:cubicBezTo>
                    <a:pt x="336" y="72"/>
                    <a:pt x="336" y="72"/>
                    <a:pt x="336" y="72"/>
                  </a:cubicBezTo>
                  <a:cubicBezTo>
                    <a:pt x="336" y="72"/>
                    <a:pt x="336" y="71"/>
                    <a:pt x="336" y="71"/>
                  </a:cubicBezTo>
                  <a:cubicBezTo>
                    <a:pt x="336" y="71"/>
                    <a:pt x="336" y="71"/>
                    <a:pt x="336" y="71"/>
                  </a:cubicBezTo>
                  <a:cubicBezTo>
                    <a:pt x="335" y="71"/>
                    <a:pt x="335" y="71"/>
                    <a:pt x="335" y="71"/>
                  </a:cubicBezTo>
                  <a:cubicBezTo>
                    <a:pt x="335" y="71"/>
                    <a:pt x="335" y="72"/>
                    <a:pt x="335" y="72"/>
                  </a:cubicBezTo>
                  <a:cubicBezTo>
                    <a:pt x="335" y="72"/>
                    <a:pt x="336" y="72"/>
                    <a:pt x="336" y="72"/>
                  </a:cubicBezTo>
                  <a:close/>
                  <a:moveTo>
                    <a:pt x="356" y="123"/>
                  </a:moveTo>
                  <a:cubicBezTo>
                    <a:pt x="356" y="123"/>
                    <a:pt x="356" y="123"/>
                    <a:pt x="356" y="123"/>
                  </a:cubicBezTo>
                  <a:cubicBezTo>
                    <a:pt x="356" y="123"/>
                    <a:pt x="356" y="123"/>
                    <a:pt x="356" y="123"/>
                  </a:cubicBezTo>
                  <a:cubicBezTo>
                    <a:pt x="356" y="123"/>
                    <a:pt x="356" y="123"/>
                    <a:pt x="356" y="123"/>
                  </a:cubicBezTo>
                  <a:cubicBezTo>
                    <a:pt x="356" y="123"/>
                    <a:pt x="356" y="123"/>
                    <a:pt x="356" y="123"/>
                  </a:cubicBezTo>
                  <a:close/>
                  <a:moveTo>
                    <a:pt x="363" y="138"/>
                  </a:moveTo>
                  <a:cubicBezTo>
                    <a:pt x="363" y="138"/>
                    <a:pt x="363" y="138"/>
                    <a:pt x="362" y="137"/>
                  </a:cubicBezTo>
                  <a:cubicBezTo>
                    <a:pt x="362" y="137"/>
                    <a:pt x="362" y="137"/>
                    <a:pt x="362" y="137"/>
                  </a:cubicBezTo>
                  <a:cubicBezTo>
                    <a:pt x="362" y="137"/>
                    <a:pt x="362" y="137"/>
                    <a:pt x="362" y="137"/>
                  </a:cubicBezTo>
                  <a:cubicBezTo>
                    <a:pt x="362" y="137"/>
                    <a:pt x="362" y="138"/>
                    <a:pt x="362" y="138"/>
                  </a:cubicBezTo>
                  <a:cubicBezTo>
                    <a:pt x="362" y="138"/>
                    <a:pt x="362" y="139"/>
                    <a:pt x="363" y="138"/>
                  </a:cubicBezTo>
                  <a:close/>
                  <a:moveTo>
                    <a:pt x="166" y="307"/>
                  </a:moveTo>
                  <a:cubicBezTo>
                    <a:pt x="165" y="308"/>
                    <a:pt x="166" y="309"/>
                    <a:pt x="166" y="309"/>
                  </a:cubicBezTo>
                  <a:cubicBezTo>
                    <a:pt x="166" y="310"/>
                    <a:pt x="167" y="311"/>
                    <a:pt x="167" y="312"/>
                  </a:cubicBezTo>
                  <a:cubicBezTo>
                    <a:pt x="169" y="313"/>
                    <a:pt x="168" y="315"/>
                    <a:pt x="170" y="316"/>
                  </a:cubicBezTo>
                  <a:cubicBezTo>
                    <a:pt x="172" y="317"/>
                    <a:pt x="174" y="317"/>
                    <a:pt x="175" y="316"/>
                  </a:cubicBezTo>
                  <a:cubicBezTo>
                    <a:pt x="180" y="315"/>
                    <a:pt x="178" y="309"/>
                    <a:pt x="181" y="307"/>
                  </a:cubicBezTo>
                  <a:cubicBezTo>
                    <a:pt x="181" y="305"/>
                    <a:pt x="183" y="303"/>
                    <a:pt x="183" y="301"/>
                  </a:cubicBezTo>
                  <a:cubicBezTo>
                    <a:pt x="183" y="301"/>
                    <a:pt x="184" y="300"/>
                    <a:pt x="187" y="294"/>
                  </a:cubicBezTo>
                  <a:cubicBezTo>
                    <a:pt x="186" y="294"/>
                    <a:pt x="186" y="294"/>
                    <a:pt x="186" y="294"/>
                  </a:cubicBezTo>
                  <a:cubicBezTo>
                    <a:pt x="186" y="293"/>
                    <a:pt x="186" y="293"/>
                    <a:pt x="187" y="293"/>
                  </a:cubicBezTo>
                  <a:cubicBezTo>
                    <a:pt x="187" y="292"/>
                    <a:pt x="185" y="290"/>
                    <a:pt x="187" y="289"/>
                  </a:cubicBezTo>
                  <a:cubicBezTo>
                    <a:pt x="187" y="290"/>
                    <a:pt x="188" y="290"/>
                    <a:pt x="188" y="291"/>
                  </a:cubicBezTo>
                  <a:cubicBezTo>
                    <a:pt x="188" y="291"/>
                    <a:pt x="189" y="290"/>
                    <a:pt x="189" y="289"/>
                  </a:cubicBezTo>
                  <a:cubicBezTo>
                    <a:pt x="189" y="288"/>
                    <a:pt x="189" y="288"/>
                    <a:pt x="189" y="287"/>
                  </a:cubicBezTo>
                  <a:cubicBezTo>
                    <a:pt x="188" y="287"/>
                    <a:pt x="188" y="286"/>
                    <a:pt x="188" y="285"/>
                  </a:cubicBezTo>
                  <a:cubicBezTo>
                    <a:pt x="188" y="285"/>
                    <a:pt x="189" y="284"/>
                    <a:pt x="188" y="283"/>
                  </a:cubicBezTo>
                  <a:cubicBezTo>
                    <a:pt x="188" y="282"/>
                    <a:pt x="185" y="282"/>
                    <a:pt x="186" y="281"/>
                  </a:cubicBezTo>
                  <a:cubicBezTo>
                    <a:pt x="186" y="281"/>
                    <a:pt x="185" y="280"/>
                    <a:pt x="185" y="280"/>
                  </a:cubicBezTo>
                  <a:cubicBezTo>
                    <a:pt x="185" y="281"/>
                    <a:pt x="185" y="281"/>
                    <a:pt x="185" y="281"/>
                  </a:cubicBezTo>
                  <a:cubicBezTo>
                    <a:pt x="184" y="282"/>
                    <a:pt x="184" y="283"/>
                    <a:pt x="184" y="285"/>
                  </a:cubicBezTo>
                  <a:cubicBezTo>
                    <a:pt x="183" y="285"/>
                    <a:pt x="182" y="285"/>
                    <a:pt x="182" y="285"/>
                  </a:cubicBezTo>
                  <a:cubicBezTo>
                    <a:pt x="182" y="285"/>
                    <a:pt x="182" y="285"/>
                    <a:pt x="182" y="285"/>
                  </a:cubicBezTo>
                  <a:cubicBezTo>
                    <a:pt x="182" y="285"/>
                    <a:pt x="182" y="285"/>
                    <a:pt x="181" y="285"/>
                  </a:cubicBezTo>
                  <a:cubicBezTo>
                    <a:pt x="181" y="285"/>
                    <a:pt x="181" y="285"/>
                    <a:pt x="181" y="285"/>
                  </a:cubicBezTo>
                  <a:cubicBezTo>
                    <a:pt x="182" y="286"/>
                    <a:pt x="181" y="286"/>
                    <a:pt x="181" y="286"/>
                  </a:cubicBezTo>
                  <a:cubicBezTo>
                    <a:pt x="181" y="287"/>
                    <a:pt x="181" y="287"/>
                    <a:pt x="181" y="287"/>
                  </a:cubicBezTo>
                  <a:cubicBezTo>
                    <a:pt x="181" y="287"/>
                    <a:pt x="180" y="288"/>
                    <a:pt x="180" y="288"/>
                  </a:cubicBezTo>
                  <a:cubicBezTo>
                    <a:pt x="180" y="288"/>
                    <a:pt x="179" y="288"/>
                    <a:pt x="179" y="288"/>
                  </a:cubicBezTo>
                  <a:cubicBezTo>
                    <a:pt x="178" y="288"/>
                    <a:pt x="178" y="289"/>
                    <a:pt x="179" y="290"/>
                  </a:cubicBezTo>
                  <a:cubicBezTo>
                    <a:pt x="179" y="290"/>
                    <a:pt x="178" y="290"/>
                    <a:pt x="178" y="290"/>
                  </a:cubicBezTo>
                  <a:cubicBezTo>
                    <a:pt x="178" y="290"/>
                    <a:pt x="178" y="290"/>
                    <a:pt x="178" y="290"/>
                  </a:cubicBezTo>
                  <a:cubicBezTo>
                    <a:pt x="177" y="290"/>
                    <a:pt x="176" y="290"/>
                    <a:pt x="176" y="290"/>
                  </a:cubicBezTo>
                  <a:cubicBezTo>
                    <a:pt x="174" y="291"/>
                    <a:pt x="172" y="292"/>
                    <a:pt x="170" y="292"/>
                  </a:cubicBezTo>
                  <a:cubicBezTo>
                    <a:pt x="169" y="294"/>
                    <a:pt x="168" y="294"/>
                    <a:pt x="168" y="294"/>
                  </a:cubicBezTo>
                  <a:cubicBezTo>
                    <a:pt x="168" y="295"/>
                    <a:pt x="169" y="296"/>
                    <a:pt x="168" y="297"/>
                  </a:cubicBezTo>
                  <a:cubicBezTo>
                    <a:pt x="169" y="297"/>
                    <a:pt x="170" y="300"/>
                    <a:pt x="170" y="300"/>
                  </a:cubicBezTo>
                  <a:cubicBezTo>
                    <a:pt x="170" y="300"/>
                    <a:pt x="168" y="305"/>
                    <a:pt x="166" y="305"/>
                  </a:cubicBezTo>
                  <a:cubicBezTo>
                    <a:pt x="166" y="307"/>
                    <a:pt x="166" y="307"/>
                    <a:pt x="166" y="307"/>
                  </a:cubicBezTo>
                  <a:close/>
                  <a:moveTo>
                    <a:pt x="358" y="126"/>
                  </a:moveTo>
                  <a:cubicBezTo>
                    <a:pt x="358" y="127"/>
                    <a:pt x="359" y="127"/>
                    <a:pt x="359" y="127"/>
                  </a:cubicBezTo>
                  <a:cubicBezTo>
                    <a:pt x="359" y="127"/>
                    <a:pt x="359" y="127"/>
                    <a:pt x="359" y="127"/>
                  </a:cubicBezTo>
                  <a:cubicBezTo>
                    <a:pt x="359" y="127"/>
                    <a:pt x="359" y="126"/>
                    <a:pt x="358" y="126"/>
                  </a:cubicBezTo>
                  <a:cubicBezTo>
                    <a:pt x="358" y="126"/>
                    <a:pt x="358" y="126"/>
                    <a:pt x="358" y="126"/>
                  </a:cubicBezTo>
                  <a:close/>
                  <a:moveTo>
                    <a:pt x="365" y="137"/>
                  </a:moveTo>
                  <a:cubicBezTo>
                    <a:pt x="365" y="137"/>
                    <a:pt x="365" y="137"/>
                    <a:pt x="365" y="137"/>
                  </a:cubicBezTo>
                  <a:cubicBezTo>
                    <a:pt x="365" y="137"/>
                    <a:pt x="365" y="137"/>
                    <a:pt x="365" y="137"/>
                  </a:cubicBezTo>
                  <a:cubicBezTo>
                    <a:pt x="365" y="137"/>
                    <a:pt x="365" y="137"/>
                    <a:pt x="365" y="137"/>
                  </a:cubicBezTo>
                  <a:cubicBezTo>
                    <a:pt x="365" y="138"/>
                    <a:pt x="366" y="139"/>
                    <a:pt x="366" y="140"/>
                  </a:cubicBezTo>
                  <a:cubicBezTo>
                    <a:pt x="366" y="140"/>
                    <a:pt x="366" y="139"/>
                    <a:pt x="366" y="139"/>
                  </a:cubicBezTo>
                  <a:cubicBezTo>
                    <a:pt x="366" y="140"/>
                    <a:pt x="366" y="141"/>
                    <a:pt x="367" y="140"/>
                  </a:cubicBezTo>
                  <a:cubicBezTo>
                    <a:pt x="367" y="140"/>
                    <a:pt x="367" y="140"/>
                    <a:pt x="367" y="140"/>
                  </a:cubicBezTo>
                  <a:cubicBezTo>
                    <a:pt x="367" y="141"/>
                    <a:pt x="367" y="141"/>
                    <a:pt x="367" y="141"/>
                  </a:cubicBezTo>
                  <a:cubicBezTo>
                    <a:pt x="367" y="140"/>
                    <a:pt x="367" y="140"/>
                    <a:pt x="366" y="139"/>
                  </a:cubicBezTo>
                  <a:cubicBezTo>
                    <a:pt x="366" y="138"/>
                    <a:pt x="367" y="139"/>
                    <a:pt x="367" y="140"/>
                  </a:cubicBezTo>
                  <a:cubicBezTo>
                    <a:pt x="367" y="140"/>
                    <a:pt x="367" y="141"/>
                    <a:pt x="367" y="142"/>
                  </a:cubicBezTo>
                  <a:cubicBezTo>
                    <a:pt x="367" y="142"/>
                    <a:pt x="367" y="143"/>
                    <a:pt x="367" y="143"/>
                  </a:cubicBezTo>
                  <a:cubicBezTo>
                    <a:pt x="367" y="143"/>
                    <a:pt x="367" y="143"/>
                    <a:pt x="367" y="143"/>
                  </a:cubicBezTo>
                  <a:cubicBezTo>
                    <a:pt x="367" y="143"/>
                    <a:pt x="367" y="143"/>
                    <a:pt x="367" y="143"/>
                  </a:cubicBezTo>
                  <a:cubicBezTo>
                    <a:pt x="367" y="144"/>
                    <a:pt x="367" y="144"/>
                    <a:pt x="368" y="144"/>
                  </a:cubicBezTo>
                  <a:cubicBezTo>
                    <a:pt x="368" y="143"/>
                    <a:pt x="367" y="143"/>
                    <a:pt x="368" y="143"/>
                  </a:cubicBezTo>
                  <a:cubicBezTo>
                    <a:pt x="368" y="144"/>
                    <a:pt x="368" y="144"/>
                    <a:pt x="368" y="145"/>
                  </a:cubicBezTo>
                  <a:cubicBezTo>
                    <a:pt x="368" y="145"/>
                    <a:pt x="368" y="143"/>
                    <a:pt x="368" y="142"/>
                  </a:cubicBezTo>
                  <a:cubicBezTo>
                    <a:pt x="368" y="142"/>
                    <a:pt x="368" y="142"/>
                    <a:pt x="368" y="142"/>
                  </a:cubicBezTo>
                  <a:cubicBezTo>
                    <a:pt x="368" y="141"/>
                    <a:pt x="368" y="140"/>
                    <a:pt x="368" y="139"/>
                  </a:cubicBezTo>
                  <a:cubicBezTo>
                    <a:pt x="368" y="139"/>
                    <a:pt x="368" y="139"/>
                    <a:pt x="367" y="139"/>
                  </a:cubicBezTo>
                  <a:cubicBezTo>
                    <a:pt x="367" y="139"/>
                    <a:pt x="367" y="139"/>
                    <a:pt x="367" y="139"/>
                  </a:cubicBezTo>
                  <a:cubicBezTo>
                    <a:pt x="367" y="139"/>
                    <a:pt x="367" y="138"/>
                    <a:pt x="367" y="138"/>
                  </a:cubicBezTo>
                  <a:cubicBezTo>
                    <a:pt x="367" y="137"/>
                    <a:pt x="367" y="137"/>
                    <a:pt x="366" y="137"/>
                  </a:cubicBezTo>
                  <a:cubicBezTo>
                    <a:pt x="366" y="136"/>
                    <a:pt x="366" y="136"/>
                    <a:pt x="366" y="136"/>
                  </a:cubicBezTo>
                  <a:cubicBezTo>
                    <a:pt x="366" y="136"/>
                    <a:pt x="366" y="136"/>
                    <a:pt x="365" y="136"/>
                  </a:cubicBezTo>
                  <a:cubicBezTo>
                    <a:pt x="365" y="136"/>
                    <a:pt x="365" y="136"/>
                    <a:pt x="365" y="136"/>
                  </a:cubicBezTo>
                  <a:cubicBezTo>
                    <a:pt x="365" y="136"/>
                    <a:pt x="365" y="136"/>
                    <a:pt x="365" y="136"/>
                  </a:cubicBezTo>
                  <a:cubicBezTo>
                    <a:pt x="365" y="136"/>
                    <a:pt x="365" y="136"/>
                    <a:pt x="365" y="136"/>
                  </a:cubicBezTo>
                  <a:cubicBezTo>
                    <a:pt x="365" y="136"/>
                    <a:pt x="365" y="136"/>
                    <a:pt x="366" y="136"/>
                  </a:cubicBezTo>
                  <a:cubicBezTo>
                    <a:pt x="365" y="136"/>
                    <a:pt x="365" y="136"/>
                    <a:pt x="365" y="136"/>
                  </a:cubicBezTo>
                  <a:cubicBezTo>
                    <a:pt x="365" y="137"/>
                    <a:pt x="365" y="137"/>
                    <a:pt x="365" y="137"/>
                  </a:cubicBezTo>
                  <a:close/>
                  <a:moveTo>
                    <a:pt x="367" y="138"/>
                  </a:moveTo>
                  <a:cubicBezTo>
                    <a:pt x="367" y="138"/>
                    <a:pt x="368" y="138"/>
                    <a:pt x="368" y="138"/>
                  </a:cubicBezTo>
                  <a:cubicBezTo>
                    <a:pt x="368" y="138"/>
                    <a:pt x="368" y="138"/>
                    <a:pt x="368" y="138"/>
                  </a:cubicBezTo>
                  <a:cubicBezTo>
                    <a:pt x="368" y="139"/>
                    <a:pt x="369" y="140"/>
                    <a:pt x="369" y="140"/>
                  </a:cubicBezTo>
                  <a:cubicBezTo>
                    <a:pt x="369" y="140"/>
                    <a:pt x="368" y="138"/>
                    <a:pt x="368" y="137"/>
                  </a:cubicBezTo>
                  <a:cubicBezTo>
                    <a:pt x="368" y="137"/>
                    <a:pt x="368" y="138"/>
                    <a:pt x="369" y="138"/>
                  </a:cubicBezTo>
                  <a:cubicBezTo>
                    <a:pt x="369" y="138"/>
                    <a:pt x="369" y="138"/>
                    <a:pt x="369" y="137"/>
                  </a:cubicBezTo>
                  <a:cubicBezTo>
                    <a:pt x="369" y="137"/>
                    <a:pt x="369" y="137"/>
                    <a:pt x="368" y="134"/>
                  </a:cubicBezTo>
                  <a:cubicBezTo>
                    <a:pt x="368" y="134"/>
                    <a:pt x="368" y="135"/>
                    <a:pt x="368" y="135"/>
                  </a:cubicBezTo>
                  <a:cubicBezTo>
                    <a:pt x="367" y="135"/>
                    <a:pt x="367" y="135"/>
                    <a:pt x="367" y="136"/>
                  </a:cubicBezTo>
                  <a:cubicBezTo>
                    <a:pt x="367" y="136"/>
                    <a:pt x="367" y="137"/>
                    <a:pt x="367" y="138"/>
                  </a:cubicBezTo>
                  <a:close/>
                  <a:moveTo>
                    <a:pt x="137" y="250"/>
                  </a:moveTo>
                  <a:cubicBezTo>
                    <a:pt x="137" y="250"/>
                    <a:pt x="137" y="250"/>
                    <a:pt x="137" y="249"/>
                  </a:cubicBezTo>
                  <a:cubicBezTo>
                    <a:pt x="137" y="249"/>
                    <a:pt x="137" y="249"/>
                    <a:pt x="137" y="249"/>
                  </a:cubicBezTo>
                  <a:cubicBezTo>
                    <a:pt x="137" y="249"/>
                    <a:pt x="137" y="249"/>
                    <a:pt x="137" y="249"/>
                  </a:cubicBezTo>
                  <a:cubicBezTo>
                    <a:pt x="136" y="249"/>
                    <a:pt x="136" y="249"/>
                    <a:pt x="136" y="249"/>
                  </a:cubicBezTo>
                  <a:cubicBezTo>
                    <a:pt x="136" y="249"/>
                    <a:pt x="136" y="249"/>
                    <a:pt x="136" y="249"/>
                  </a:cubicBezTo>
                  <a:cubicBezTo>
                    <a:pt x="136" y="249"/>
                    <a:pt x="136" y="250"/>
                    <a:pt x="137" y="250"/>
                  </a:cubicBezTo>
                  <a:close/>
                  <a:moveTo>
                    <a:pt x="14" y="149"/>
                  </a:moveTo>
                  <a:cubicBezTo>
                    <a:pt x="14" y="149"/>
                    <a:pt x="14" y="148"/>
                    <a:pt x="14" y="148"/>
                  </a:cubicBezTo>
                  <a:cubicBezTo>
                    <a:pt x="14" y="148"/>
                    <a:pt x="14" y="148"/>
                    <a:pt x="14" y="148"/>
                  </a:cubicBezTo>
                  <a:cubicBezTo>
                    <a:pt x="14" y="149"/>
                    <a:pt x="13" y="149"/>
                    <a:pt x="13" y="149"/>
                  </a:cubicBezTo>
                  <a:cubicBezTo>
                    <a:pt x="13" y="150"/>
                    <a:pt x="13" y="150"/>
                    <a:pt x="13" y="150"/>
                  </a:cubicBezTo>
                  <a:cubicBezTo>
                    <a:pt x="13" y="150"/>
                    <a:pt x="14" y="149"/>
                    <a:pt x="14" y="149"/>
                  </a:cubicBezTo>
                  <a:close/>
                  <a:moveTo>
                    <a:pt x="209" y="303"/>
                  </a:moveTo>
                  <a:cubicBezTo>
                    <a:pt x="209" y="303"/>
                    <a:pt x="209" y="302"/>
                    <a:pt x="209" y="302"/>
                  </a:cubicBezTo>
                  <a:cubicBezTo>
                    <a:pt x="209" y="302"/>
                    <a:pt x="209" y="302"/>
                    <a:pt x="209" y="302"/>
                  </a:cubicBezTo>
                  <a:cubicBezTo>
                    <a:pt x="208" y="302"/>
                    <a:pt x="208" y="302"/>
                    <a:pt x="208" y="303"/>
                  </a:cubicBezTo>
                  <a:cubicBezTo>
                    <a:pt x="207" y="303"/>
                    <a:pt x="208" y="304"/>
                    <a:pt x="208" y="304"/>
                  </a:cubicBezTo>
                  <a:cubicBezTo>
                    <a:pt x="208" y="304"/>
                    <a:pt x="209" y="304"/>
                    <a:pt x="209" y="303"/>
                  </a:cubicBezTo>
                  <a:close/>
                  <a:moveTo>
                    <a:pt x="362" y="113"/>
                  </a:moveTo>
                  <a:cubicBezTo>
                    <a:pt x="362" y="113"/>
                    <a:pt x="362" y="114"/>
                    <a:pt x="363" y="115"/>
                  </a:cubicBezTo>
                  <a:cubicBezTo>
                    <a:pt x="363" y="115"/>
                    <a:pt x="363" y="115"/>
                    <a:pt x="363" y="115"/>
                  </a:cubicBezTo>
                  <a:cubicBezTo>
                    <a:pt x="363" y="116"/>
                    <a:pt x="363" y="117"/>
                    <a:pt x="364" y="117"/>
                  </a:cubicBezTo>
                  <a:cubicBezTo>
                    <a:pt x="364" y="117"/>
                    <a:pt x="364" y="117"/>
                    <a:pt x="364" y="117"/>
                  </a:cubicBezTo>
                  <a:cubicBezTo>
                    <a:pt x="364" y="119"/>
                    <a:pt x="367" y="126"/>
                    <a:pt x="367" y="127"/>
                  </a:cubicBezTo>
                  <a:cubicBezTo>
                    <a:pt x="367" y="127"/>
                    <a:pt x="366" y="127"/>
                    <a:pt x="366" y="127"/>
                  </a:cubicBezTo>
                  <a:cubicBezTo>
                    <a:pt x="366" y="127"/>
                    <a:pt x="366" y="127"/>
                    <a:pt x="366" y="124"/>
                  </a:cubicBezTo>
                  <a:cubicBezTo>
                    <a:pt x="365" y="127"/>
                    <a:pt x="367" y="129"/>
                    <a:pt x="367" y="131"/>
                  </a:cubicBezTo>
                  <a:cubicBezTo>
                    <a:pt x="367" y="131"/>
                    <a:pt x="367" y="131"/>
                    <a:pt x="367" y="131"/>
                  </a:cubicBezTo>
                  <a:cubicBezTo>
                    <a:pt x="367" y="131"/>
                    <a:pt x="367" y="131"/>
                    <a:pt x="367" y="131"/>
                  </a:cubicBezTo>
                  <a:cubicBezTo>
                    <a:pt x="367" y="131"/>
                    <a:pt x="367" y="131"/>
                    <a:pt x="367" y="131"/>
                  </a:cubicBezTo>
                  <a:cubicBezTo>
                    <a:pt x="367" y="131"/>
                    <a:pt x="367" y="131"/>
                    <a:pt x="367" y="131"/>
                  </a:cubicBezTo>
                  <a:cubicBezTo>
                    <a:pt x="367" y="131"/>
                    <a:pt x="367" y="131"/>
                    <a:pt x="367" y="131"/>
                  </a:cubicBezTo>
                  <a:cubicBezTo>
                    <a:pt x="367" y="131"/>
                    <a:pt x="367" y="131"/>
                    <a:pt x="367" y="131"/>
                  </a:cubicBezTo>
                  <a:cubicBezTo>
                    <a:pt x="367" y="131"/>
                    <a:pt x="367" y="131"/>
                    <a:pt x="367" y="131"/>
                  </a:cubicBezTo>
                  <a:cubicBezTo>
                    <a:pt x="367" y="131"/>
                    <a:pt x="367" y="131"/>
                    <a:pt x="367" y="131"/>
                  </a:cubicBezTo>
                  <a:cubicBezTo>
                    <a:pt x="367" y="131"/>
                    <a:pt x="367" y="131"/>
                    <a:pt x="367" y="131"/>
                  </a:cubicBezTo>
                  <a:cubicBezTo>
                    <a:pt x="366" y="131"/>
                    <a:pt x="366" y="132"/>
                    <a:pt x="366" y="132"/>
                  </a:cubicBezTo>
                  <a:cubicBezTo>
                    <a:pt x="366" y="132"/>
                    <a:pt x="366" y="131"/>
                    <a:pt x="366" y="131"/>
                  </a:cubicBezTo>
                  <a:cubicBezTo>
                    <a:pt x="365" y="132"/>
                    <a:pt x="367" y="134"/>
                    <a:pt x="365" y="135"/>
                  </a:cubicBezTo>
                  <a:cubicBezTo>
                    <a:pt x="366" y="136"/>
                    <a:pt x="366" y="136"/>
                    <a:pt x="367" y="135"/>
                  </a:cubicBezTo>
                  <a:cubicBezTo>
                    <a:pt x="367" y="134"/>
                    <a:pt x="367" y="134"/>
                    <a:pt x="367" y="134"/>
                  </a:cubicBezTo>
                  <a:cubicBezTo>
                    <a:pt x="367" y="134"/>
                    <a:pt x="367" y="134"/>
                    <a:pt x="367" y="134"/>
                  </a:cubicBezTo>
                  <a:cubicBezTo>
                    <a:pt x="367" y="134"/>
                    <a:pt x="367" y="134"/>
                    <a:pt x="367" y="134"/>
                  </a:cubicBezTo>
                  <a:cubicBezTo>
                    <a:pt x="367" y="134"/>
                    <a:pt x="368" y="134"/>
                    <a:pt x="368" y="134"/>
                  </a:cubicBezTo>
                  <a:cubicBezTo>
                    <a:pt x="368" y="134"/>
                    <a:pt x="368" y="134"/>
                    <a:pt x="368" y="134"/>
                  </a:cubicBezTo>
                  <a:cubicBezTo>
                    <a:pt x="368" y="134"/>
                    <a:pt x="368" y="134"/>
                    <a:pt x="368" y="134"/>
                  </a:cubicBezTo>
                  <a:cubicBezTo>
                    <a:pt x="369" y="137"/>
                    <a:pt x="369" y="137"/>
                    <a:pt x="369" y="137"/>
                  </a:cubicBezTo>
                  <a:cubicBezTo>
                    <a:pt x="369" y="137"/>
                    <a:pt x="369" y="135"/>
                    <a:pt x="369" y="134"/>
                  </a:cubicBezTo>
                  <a:cubicBezTo>
                    <a:pt x="369" y="134"/>
                    <a:pt x="369" y="134"/>
                    <a:pt x="369" y="135"/>
                  </a:cubicBezTo>
                  <a:cubicBezTo>
                    <a:pt x="369" y="135"/>
                    <a:pt x="369" y="135"/>
                    <a:pt x="369" y="135"/>
                  </a:cubicBezTo>
                  <a:cubicBezTo>
                    <a:pt x="369" y="134"/>
                    <a:pt x="369" y="134"/>
                    <a:pt x="370" y="133"/>
                  </a:cubicBezTo>
                  <a:cubicBezTo>
                    <a:pt x="370" y="134"/>
                    <a:pt x="370" y="134"/>
                    <a:pt x="370" y="135"/>
                  </a:cubicBezTo>
                  <a:cubicBezTo>
                    <a:pt x="370" y="134"/>
                    <a:pt x="370" y="133"/>
                    <a:pt x="370" y="133"/>
                  </a:cubicBezTo>
                  <a:cubicBezTo>
                    <a:pt x="370" y="133"/>
                    <a:pt x="370" y="133"/>
                    <a:pt x="370" y="133"/>
                  </a:cubicBezTo>
                  <a:cubicBezTo>
                    <a:pt x="370" y="132"/>
                    <a:pt x="369" y="131"/>
                    <a:pt x="369" y="130"/>
                  </a:cubicBezTo>
                  <a:cubicBezTo>
                    <a:pt x="369" y="130"/>
                    <a:pt x="369" y="130"/>
                    <a:pt x="369" y="131"/>
                  </a:cubicBezTo>
                  <a:cubicBezTo>
                    <a:pt x="369" y="131"/>
                    <a:pt x="370" y="132"/>
                    <a:pt x="370" y="133"/>
                  </a:cubicBezTo>
                  <a:cubicBezTo>
                    <a:pt x="370" y="133"/>
                    <a:pt x="369" y="131"/>
                    <a:pt x="369" y="130"/>
                  </a:cubicBezTo>
                  <a:cubicBezTo>
                    <a:pt x="369" y="130"/>
                    <a:pt x="365" y="119"/>
                    <a:pt x="365" y="119"/>
                  </a:cubicBezTo>
                  <a:cubicBezTo>
                    <a:pt x="364" y="116"/>
                    <a:pt x="363" y="114"/>
                    <a:pt x="362" y="112"/>
                  </a:cubicBezTo>
                  <a:cubicBezTo>
                    <a:pt x="362" y="112"/>
                    <a:pt x="362" y="112"/>
                    <a:pt x="362" y="113"/>
                  </a:cubicBezTo>
                  <a:close/>
                  <a:moveTo>
                    <a:pt x="366" y="133"/>
                  </a:moveTo>
                  <a:cubicBezTo>
                    <a:pt x="366" y="133"/>
                    <a:pt x="366" y="132"/>
                    <a:pt x="366" y="132"/>
                  </a:cubicBezTo>
                  <a:cubicBezTo>
                    <a:pt x="366" y="132"/>
                    <a:pt x="366" y="132"/>
                    <a:pt x="367" y="133"/>
                  </a:cubicBezTo>
                  <a:cubicBezTo>
                    <a:pt x="367" y="133"/>
                    <a:pt x="367" y="133"/>
                    <a:pt x="367" y="133"/>
                  </a:cubicBezTo>
                  <a:cubicBezTo>
                    <a:pt x="367" y="133"/>
                    <a:pt x="367" y="133"/>
                    <a:pt x="366" y="133"/>
                  </a:cubicBezTo>
                  <a:cubicBezTo>
                    <a:pt x="366" y="133"/>
                    <a:pt x="367" y="133"/>
                    <a:pt x="367" y="133"/>
                  </a:cubicBezTo>
                  <a:cubicBezTo>
                    <a:pt x="367" y="133"/>
                    <a:pt x="366" y="133"/>
                    <a:pt x="366" y="133"/>
                  </a:cubicBezTo>
                  <a:close/>
                  <a:moveTo>
                    <a:pt x="202" y="305"/>
                  </a:moveTo>
                  <a:cubicBezTo>
                    <a:pt x="201" y="305"/>
                    <a:pt x="201" y="306"/>
                    <a:pt x="201" y="306"/>
                  </a:cubicBezTo>
                  <a:cubicBezTo>
                    <a:pt x="202" y="306"/>
                    <a:pt x="202" y="306"/>
                    <a:pt x="203" y="306"/>
                  </a:cubicBezTo>
                  <a:cubicBezTo>
                    <a:pt x="203" y="306"/>
                    <a:pt x="203" y="306"/>
                    <a:pt x="203" y="306"/>
                  </a:cubicBezTo>
                  <a:cubicBezTo>
                    <a:pt x="203" y="306"/>
                    <a:pt x="203" y="306"/>
                    <a:pt x="203" y="305"/>
                  </a:cubicBezTo>
                  <a:cubicBezTo>
                    <a:pt x="203" y="305"/>
                    <a:pt x="203" y="305"/>
                    <a:pt x="202" y="305"/>
                  </a:cubicBezTo>
                  <a:cubicBezTo>
                    <a:pt x="202" y="305"/>
                    <a:pt x="202" y="305"/>
                    <a:pt x="202" y="305"/>
                  </a:cubicBezTo>
                  <a:close/>
                  <a:moveTo>
                    <a:pt x="368" y="135"/>
                  </a:moveTo>
                  <a:cubicBezTo>
                    <a:pt x="368" y="135"/>
                    <a:pt x="368" y="135"/>
                    <a:pt x="368" y="135"/>
                  </a:cubicBezTo>
                  <a:cubicBezTo>
                    <a:pt x="368" y="135"/>
                    <a:pt x="368" y="135"/>
                    <a:pt x="368" y="135"/>
                  </a:cubicBezTo>
                  <a:cubicBezTo>
                    <a:pt x="368" y="135"/>
                    <a:pt x="368" y="135"/>
                    <a:pt x="368" y="135"/>
                  </a:cubicBezTo>
                  <a:cubicBezTo>
                    <a:pt x="368" y="135"/>
                    <a:pt x="368" y="135"/>
                    <a:pt x="368" y="135"/>
                  </a:cubicBezTo>
                  <a:close/>
                  <a:moveTo>
                    <a:pt x="187" y="294"/>
                  </a:moveTo>
                  <a:cubicBezTo>
                    <a:pt x="188" y="294"/>
                    <a:pt x="188" y="294"/>
                    <a:pt x="188" y="294"/>
                  </a:cubicBezTo>
                  <a:cubicBezTo>
                    <a:pt x="188" y="294"/>
                    <a:pt x="188" y="294"/>
                    <a:pt x="188" y="294"/>
                  </a:cubicBezTo>
                  <a:cubicBezTo>
                    <a:pt x="188" y="294"/>
                    <a:pt x="187" y="294"/>
                    <a:pt x="187" y="294"/>
                  </a:cubicBezTo>
                  <a:close/>
                  <a:moveTo>
                    <a:pt x="205" y="204"/>
                  </a:moveTo>
                  <a:cubicBezTo>
                    <a:pt x="205" y="204"/>
                    <a:pt x="205" y="203"/>
                    <a:pt x="205" y="203"/>
                  </a:cubicBezTo>
                  <a:cubicBezTo>
                    <a:pt x="205" y="203"/>
                    <a:pt x="205" y="203"/>
                    <a:pt x="205" y="203"/>
                  </a:cubicBezTo>
                  <a:cubicBezTo>
                    <a:pt x="205" y="204"/>
                    <a:pt x="205" y="204"/>
                    <a:pt x="204" y="204"/>
                  </a:cubicBezTo>
                  <a:cubicBezTo>
                    <a:pt x="204" y="204"/>
                    <a:pt x="204" y="204"/>
                    <a:pt x="204" y="204"/>
                  </a:cubicBezTo>
                  <a:cubicBezTo>
                    <a:pt x="204" y="204"/>
                    <a:pt x="204" y="203"/>
                    <a:pt x="204" y="203"/>
                  </a:cubicBezTo>
                  <a:cubicBezTo>
                    <a:pt x="204" y="203"/>
                    <a:pt x="204" y="204"/>
                    <a:pt x="204" y="204"/>
                  </a:cubicBezTo>
                  <a:cubicBezTo>
                    <a:pt x="203" y="204"/>
                    <a:pt x="203" y="203"/>
                    <a:pt x="202" y="203"/>
                  </a:cubicBezTo>
                  <a:cubicBezTo>
                    <a:pt x="203" y="205"/>
                    <a:pt x="205" y="204"/>
                    <a:pt x="205" y="204"/>
                  </a:cubicBezTo>
                  <a:close/>
                  <a:moveTo>
                    <a:pt x="156" y="263"/>
                  </a:moveTo>
                  <a:cubicBezTo>
                    <a:pt x="156" y="262"/>
                    <a:pt x="156" y="262"/>
                    <a:pt x="156" y="262"/>
                  </a:cubicBezTo>
                  <a:cubicBezTo>
                    <a:pt x="156" y="262"/>
                    <a:pt x="156" y="261"/>
                    <a:pt x="155" y="261"/>
                  </a:cubicBezTo>
                  <a:cubicBezTo>
                    <a:pt x="155" y="261"/>
                    <a:pt x="155" y="261"/>
                    <a:pt x="155" y="261"/>
                  </a:cubicBezTo>
                  <a:cubicBezTo>
                    <a:pt x="155" y="261"/>
                    <a:pt x="155" y="261"/>
                    <a:pt x="155" y="261"/>
                  </a:cubicBezTo>
                  <a:cubicBezTo>
                    <a:pt x="155" y="261"/>
                    <a:pt x="155" y="261"/>
                    <a:pt x="155" y="261"/>
                  </a:cubicBezTo>
                  <a:cubicBezTo>
                    <a:pt x="155" y="262"/>
                    <a:pt x="155" y="262"/>
                    <a:pt x="155" y="262"/>
                  </a:cubicBezTo>
                  <a:cubicBezTo>
                    <a:pt x="155" y="262"/>
                    <a:pt x="155" y="263"/>
                    <a:pt x="156" y="263"/>
                  </a:cubicBezTo>
                  <a:close/>
                  <a:moveTo>
                    <a:pt x="8" y="150"/>
                  </a:moveTo>
                  <a:cubicBezTo>
                    <a:pt x="9" y="150"/>
                    <a:pt x="9" y="149"/>
                    <a:pt x="9" y="149"/>
                  </a:cubicBezTo>
                  <a:cubicBezTo>
                    <a:pt x="9" y="149"/>
                    <a:pt x="9" y="149"/>
                    <a:pt x="9" y="149"/>
                  </a:cubicBezTo>
                  <a:cubicBezTo>
                    <a:pt x="9" y="149"/>
                    <a:pt x="9" y="149"/>
                    <a:pt x="9" y="149"/>
                  </a:cubicBezTo>
                  <a:cubicBezTo>
                    <a:pt x="9" y="149"/>
                    <a:pt x="9" y="149"/>
                    <a:pt x="8" y="149"/>
                  </a:cubicBezTo>
                  <a:cubicBezTo>
                    <a:pt x="8" y="150"/>
                    <a:pt x="8" y="150"/>
                    <a:pt x="8" y="150"/>
                  </a:cubicBezTo>
                  <a:close/>
                  <a:moveTo>
                    <a:pt x="138" y="22"/>
                  </a:moveTo>
                  <a:cubicBezTo>
                    <a:pt x="138" y="22"/>
                    <a:pt x="138" y="22"/>
                    <a:pt x="138" y="22"/>
                  </a:cubicBezTo>
                  <a:cubicBezTo>
                    <a:pt x="138" y="22"/>
                    <a:pt x="138" y="22"/>
                    <a:pt x="138" y="22"/>
                  </a:cubicBezTo>
                  <a:cubicBezTo>
                    <a:pt x="137" y="22"/>
                    <a:pt x="136" y="23"/>
                    <a:pt x="136" y="23"/>
                  </a:cubicBezTo>
                  <a:cubicBezTo>
                    <a:pt x="136" y="23"/>
                    <a:pt x="137" y="23"/>
                    <a:pt x="137" y="23"/>
                  </a:cubicBezTo>
                  <a:cubicBezTo>
                    <a:pt x="138" y="23"/>
                    <a:pt x="138" y="22"/>
                    <a:pt x="138" y="22"/>
                  </a:cubicBezTo>
                  <a:close/>
                  <a:moveTo>
                    <a:pt x="140" y="22"/>
                  </a:moveTo>
                  <a:cubicBezTo>
                    <a:pt x="140" y="22"/>
                    <a:pt x="140" y="22"/>
                    <a:pt x="140" y="22"/>
                  </a:cubicBezTo>
                  <a:cubicBezTo>
                    <a:pt x="140" y="22"/>
                    <a:pt x="140" y="22"/>
                    <a:pt x="140" y="22"/>
                  </a:cubicBezTo>
                  <a:cubicBezTo>
                    <a:pt x="140" y="22"/>
                    <a:pt x="140" y="22"/>
                    <a:pt x="140" y="22"/>
                  </a:cubicBezTo>
                  <a:cubicBezTo>
                    <a:pt x="140" y="22"/>
                    <a:pt x="140" y="22"/>
                    <a:pt x="140" y="22"/>
                  </a:cubicBezTo>
                  <a:cubicBezTo>
                    <a:pt x="140" y="22"/>
                    <a:pt x="140" y="22"/>
                    <a:pt x="140" y="22"/>
                  </a:cubicBezTo>
                  <a:close/>
                  <a:moveTo>
                    <a:pt x="136" y="24"/>
                  </a:moveTo>
                  <a:cubicBezTo>
                    <a:pt x="136" y="24"/>
                    <a:pt x="137" y="24"/>
                    <a:pt x="137" y="24"/>
                  </a:cubicBezTo>
                  <a:cubicBezTo>
                    <a:pt x="137" y="23"/>
                    <a:pt x="137" y="23"/>
                    <a:pt x="137" y="23"/>
                  </a:cubicBezTo>
                  <a:cubicBezTo>
                    <a:pt x="137" y="23"/>
                    <a:pt x="137" y="23"/>
                    <a:pt x="137" y="23"/>
                  </a:cubicBezTo>
                  <a:cubicBezTo>
                    <a:pt x="136" y="23"/>
                    <a:pt x="136" y="24"/>
                    <a:pt x="136" y="24"/>
                  </a:cubicBezTo>
                  <a:close/>
                  <a:moveTo>
                    <a:pt x="139" y="23"/>
                  </a:moveTo>
                  <a:cubicBezTo>
                    <a:pt x="139" y="23"/>
                    <a:pt x="139" y="23"/>
                    <a:pt x="139" y="23"/>
                  </a:cubicBezTo>
                  <a:cubicBezTo>
                    <a:pt x="139" y="23"/>
                    <a:pt x="139" y="23"/>
                    <a:pt x="139" y="23"/>
                  </a:cubicBezTo>
                  <a:cubicBezTo>
                    <a:pt x="139" y="23"/>
                    <a:pt x="139" y="23"/>
                    <a:pt x="139" y="23"/>
                  </a:cubicBezTo>
                  <a:cubicBezTo>
                    <a:pt x="138" y="23"/>
                    <a:pt x="138" y="23"/>
                    <a:pt x="138" y="23"/>
                  </a:cubicBezTo>
                  <a:cubicBezTo>
                    <a:pt x="138" y="23"/>
                    <a:pt x="138" y="23"/>
                    <a:pt x="138" y="24"/>
                  </a:cubicBezTo>
                  <a:cubicBezTo>
                    <a:pt x="138" y="24"/>
                    <a:pt x="138" y="24"/>
                    <a:pt x="138" y="24"/>
                  </a:cubicBezTo>
                  <a:cubicBezTo>
                    <a:pt x="138" y="24"/>
                    <a:pt x="138" y="24"/>
                    <a:pt x="139" y="23"/>
                  </a:cubicBezTo>
                  <a:close/>
                  <a:moveTo>
                    <a:pt x="137" y="8"/>
                  </a:moveTo>
                  <a:cubicBezTo>
                    <a:pt x="137" y="8"/>
                    <a:pt x="137" y="8"/>
                    <a:pt x="137" y="8"/>
                  </a:cubicBezTo>
                  <a:cubicBezTo>
                    <a:pt x="137" y="8"/>
                    <a:pt x="137" y="8"/>
                    <a:pt x="137" y="8"/>
                  </a:cubicBezTo>
                  <a:cubicBezTo>
                    <a:pt x="137" y="8"/>
                    <a:pt x="137" y="8"/>
                    <a:pt x="137" y="8"/>
                  </a:cubicBezTo>
                  <a:cubicBezTo>
                    <a:pt x="137" y="8"/>
                    <a:pt x="137" y="8"/>
                    <a:pt x="137" y="8"/>
                  </a:cubicBezTo>
                  <a:cubicBezTo>
                    <a:pt x="137" y="8"/>
                    <a:pt x="137" y="8"/>
                    <a:pt x="137" y="8"/>
                  </a:cubicBezTo>
                  <a:close/>
                  <a:moveTo>
                    <a:pt x="126" y="27"/>
                  </a:moveTo>
                  <a:cubicBezTo>
                    <a:pt x="125" y="27"/>
                    <a:pt x="125" y="27"/>
                    <a:pt x="125" y="27"/>
                  </a:cubicBezTo>
                  <a:cubicBezTo>
                    <a:pt x="125" y="27"/>
                    <a:pt x="126" y="27"/>
                    <a:pt x="126" y="27"/>
                  </a:cubicBezTo>
                  <a:cubicBezTo>
                    <a:pt x="126" y="27"/>
                    <a:pt x="126" y="27"/>
                    <a:pt x="126" y="27"/>
                  </a:cubicBezTo>
                  <a:close/>
                  <a:moveTo>
                    <a:pt x="127" y="27"/>
                  </a:moveTo>
                  <a:cubicBezTo>
                    <a:pt x="127" y="27"/>
                    <a:pt x="127" y="27"/>
                    <a:pt x="127" y="27"/>
                  </a:cubicBezTo>
                  <a:cubicBezTo>
                    <a:pt x="127" y="27"/>
                    <a:pt x="127" y="27"/>
                    <a:pt x="128" y="26"/>
                  </a:cubicBezTo>
                  <a:cubicBezTo>
                    <a:pt x="128" y="26"/>
                    <a:pt x="128" y="26"/>
                    <a:pt x="128" y="26"/>
                  </a:cubicBezTo>
                  <a:cubicBezTo>
                    <a:pt x="128" y="26"/>
                    <a:pt x="128" y="26"/>
                    <a:pt x="128" y="26"/>
                  </a:cubicBezTo>
                  <a:cubicBezTo>
                    <a:pt x="127" y="26"/>
                    <a:pt x="127" y="27"/>
                    <a:pt x="126" y="27"/>
                  </a:cubicBezTo>
                  <a:cubicBezTo>
                    <a:pt x="126" y="27"/>
                    <a:pt x="126" y="27"/>
                    <a:pt x="126" y="28"/>
                  </a:cubicBezTo>
                  <a:cubicBezTo>
                    <a:pt x="126" y="28"/>
                    <a:pt x="126" y="28"/>
                    <a:pt x="126" y="28"/>
                  </a:cubicBezTo>
                  <a:cubicBezTo>
                    <a:pt x="126" y="28"/>
                    <a:pt x="126" y="27"/>
                    <a:pt x="127" y="27"/>
                  </a:cubicBezTo>
                  <a:close/>
                  <a:moveTo>
                    <a:pt x="134" y="24"/>
                  </a:moveTo>
                  <a:cubicBezTo>
                    <a:pt x="134" y="24"/>
                    <a:pt x="134" y="24"/>
                    <a:pt x="134" y="24"/>
                  </a:cubicBezTo>
                  <a:cubicBezTo>
                    <a:pt x="134" y="24"/>
                    <a:pt x="134" y="24"/>
                    <a:pt x="134" y="24"/>
                  </a:cubicBezTo>
                  <a:cubicBezTo>
                    <a:pt x="133" y="24"/>
                    <a:pt x="133" y="24"/>
                    <a:pt x="133" y="24"/>
                  </a:cubicBezTo>
                  <a:cubicBezTo>
                    <a:pt x="134" y="24"/>
                    <a:pt x="134" y="24"/>
                    <a:pt x="134" y="24"/>
                  </a:cubicBezTo>
                  <a:close/>
                  <a:moveTo>
                    <a:pt x="131" y="25"/>
                  </a:moveTo>
                  <a:cubicBezTo>
                    <a:pt x="131" y="25"/>
                    <a:pt x="131" y="24"/>
                    <a:pt x="131" y="24"/>
                  </a:cubicBezTo>
                  <a:cubicBezTo>
                    <a:pt x="131" y="24"/>
                    <a:pt x="131" y="24"/>
                    <a:pt x="131" y="24"/>
                  </a:cubicBezTo>
                  <a:cubicBezTo>
                    <a:pt x="131" y="24"/>
                    <a:pt x="131" y="24"/>
                    <a:pt x="131" y="24"/>
                  </a:cubicBezTo>
                  <a:cubicBezTo>
                    <a:pt x="131" y="24"/>
                    <a:pt x="130" y="24"/>
                    <a:pt x="130" y="25"/>
                  </a:cubicBezTo>
                  <a:cubicBezTo>
                    <a:pt x="130" y="25"/>
                    <a:pt x="131" y="25"/>
                    <a:pt x="131" y="25"/>
                  </a:cubicBezTo>
                  <a:close/>
                  <a:moveTo>
                    <a:pt x="130" y="25"/>
                  </a:moveTo>
                  <a:cubicBezTo>
                    <a:pt x="130" y="25"/>
                    <a:pt x="130" y="25"/>
                    <a:pt x="130" y="25"/>
                  </a:cubicBezTo>
                  <a:cubicBezTo>
                    <a:pt x="130" y="25"/>
                    <a:pt x="130" y="25"/>
                    <a:pt x="130" y="25"/>
                  </a:cubicBezTo>
                  <a:cubicBezTo>
                    <a:pt x="130" y="25"/>
                    <a:pt x="130" y="25"/>
                    <a:pt x="130" y="25"/>
                  </a:cubicBezTo>
                  <a:cubicBezTo>
                    <a:pt x="130" y="25"/>
                    <a:pt x="130" y="25"/>
                    <a:pt x="129" y="25"/>
                  </a:cubicBezTo>
                  <a:cubicBezTo>
                    <a:pt x="129" y="25"/>
                    <a:pt x="129" y="25"/>
                    <a:pt x="129" y="25"/>
                  </a:cubicBezTo>
                  <a:cubicBezTo>
                    <a:pt x="129" y="25"/>
                    <a:pt x="129" y="25"/>
                    <a:pt x="129" y="26"/>
                  </a:cubicBezTo>
                  <a:cubicBezTo>
                    <a:pt x="129" y="26"/>
                    <a:pt x="130" y="25"/>
                    <a:pt x="130" y="25"/>
                  </a:cubicBezTo>
                  <a:close/>
                  <a:moveTo>
                    <a:pt x="133" y="24"/>
                  </a:moveTo>
                  <a:cubicBezTo>
                    <a:pt x="133" y="24"/>
                    <a:pt x="133" y="24"/>
                    <a:pt x="133" y="24"/>
                  </a:cubicBezTo>
                  <a:cubicBezTo>
                    <a:pt x="133" y="24"/>
                    <a:pt x="133" y="23"/>
                    <a:pt x="132" y="23"/>
                  </a:cubicBezTo>
                  <a:cubicBezTo>
                    <a:pt x="132" y="23"/>
                    <a:pt x="132" y="23"/>
                    <a:pt x="132" y="23"/>
                  </a:cubicBezTo>
                  <a:cubicBezTo>
                    <a:pt x="132" y="24"/>
                    <a:pt x="132" y="24"/>
                    <a:pt x="133" y="24"/>
                  </a:cubicBezTo>
                  <a:close/>
                  <a:moveTo>
                    <a:pt x="129" y="27"/>
                  </a:moveTo>
                  <a:cubicBezTo>
                    <a:pt x="129" y="27"/>
                    <a:pt x="129" y="27"/>
                    <a:pt x="129" y="27"/>
                  </a:cubicBezTo>
                  <a:cubicBezTo>
                    <a:pt x="129" y="27"/>
                    <a:pt x="129" y="27"/>
                    <a:pt x="129" y="27"/>
                  </a:cubicBezTo>
                  <a:cubicBezTo>
                    <a:pt x="129" y="27"/>
                    <a:pt x="129" y="27"/>
                    <a:pt x="129" y="27"/>
                  </a:cubicBezTo>
                  <a:close/>
                  <a:moveTo>
                    <a:pt x="188" y="1"/>
                  </a:moveTo>
                  <a:cubicBezTo>
                    <a:pt x="188" y="1"/>
                    <a:pt x="188" y="1"/>
                    <a:pt x="188" y="1"/>
                  </a:cubicBezTo>
                  <a:cubicBezTo>
                    <a:pt x="188" y="1"/>
                    <a:pt x="188" y="1"/>
                    <a:pt x="188" y="1"/>
                  </a:cubicBezTo>
                  <a:cubicBezTo>
                    <a:pt x="188" y="1"/>
                    <a:pt x="188" y="1"/>
                    <a:pt x="188" y="1"/>
                  </a:cubicBezTo>
                  <a:close/>
                  <a:moveTo>
                    <a:pt x="137" y="10"/>
                  </a:moveTo>
                  <a:cubicBezTo>
                    <a:pt x="137" y="10"/>
                    <a:pt x="137" y="10"/>
                    <a:pt x="137" y="11"/>
                  </a:cubicBezTo>
                  <a:cubicBezTo>
                    <a:pt x="137" y="11"/>
                    <a:pt x="137" y="11"/>
                    <a:pt x="137" y="11"/>
                  </a:cubicBezTo>
                  <a:cubicBezTo>
                    <a:pt x="137" y="11"/>
                    <a:pt x="138" y="10"/>
                    <a:pt x="139" y="10"/>
                  </a:cubicBezTo>
                  <a:cubicBezTo>
                    <a:pt x="139" y="10"/>
                    <a:pt x="139" y="10"/>
                    <a:pt x="139" y="10"/>
                  </a:cubicBezTo>
                  <a:cubicBezTo>
                    <a:pt x="139" y="10"/>
                    <a:pt x="143" y="9"/>
                    <a:pt x="143" y="8"/>
                  </a:cubicBezTo>
                  <a:cubicBezTo>
                    <a:pt x="143" y="8"/>
                    <a:pt x="144" y="7"/>
                    <a:pt x="146" y="7"/>
                  </a:cubicBezTo>
                  <a:cubicBezTo>
                    <a:pt x="146" y="6"/>
                    <a:pt x="146" y="6"/>
                    <a:pt x="146" y="6"/>
                  </a:cubicBezTo>
                  <a:cubicBezTo>
                    <a:pt x="146" y="6"/>
                    <a:pt x="146" y="6"/>
                    <a:pt x="145" y="6"/>
                  </a:cubicBezTo>
                  <a:cubicBezTo>
                    <a:pt x="145" y="6"/>
                    <a:pt x="145" y="6"/>
                    <a:pt x="145" y="6"/>
                  </a:cubicBezTo>
                  <a:cubicBezTo>
                    <a:pt x="145" y="6"/>
                    <a:pt x="145" y="6"/>
                    <a:pt x="145" y="6"/>
                  </a:cubicBezTo>
                  <a:cubicBezTo>
                    <a:pt x="145" y="6"/>
                    <a:pt x="145" y="5"/>
                    <a:pt x="145" y="5"/>
                  </a:cubicBezTo>
                  <a:cubicBezTo>
                    <a:pt x="145" y="5"/>
                    <a:pt x="145" y="5"/>
                    <a:pt x="145" y="5"/>
                  </a:cubicBezTo>
                  <a:cubicBezTo>
                    <a:pt x="145" y="5"/>
                    <a:pt x="145" y="5"/>
                    <a:pt x="145" y="5"/>
                  </a:cubicBezTo>
                  <a:cubicBezTo>
                    <a:pt x="145" y="5"/>
                    <a:pt x="145" y="5"/>
                    <a:pt x="145" y="5"/>
                  </a:cubicBezTo>
                  <a:cubicBezTo>
                    <a:pt x="146" y="4"/>
                    <a:pt x="145" y="4"/>
                    <a:pt x="145" y="4"/>
                  </a:cubicBezTo>
                  <a:cubicBezTo>
                    <a:pt x="145" y="4"/>
                    <a:pt x="145" y="4"/>
                    <a:pt x="145" y="4"/>
                  </a:cubicBezTo>
                  <a:cubicBezTo>
                    <a:pt x="145" y="4"/>
                    <a:pt x="145" y="3"/>
                    <a:pt x="145" y="3"/>
                  </a:cubicBezTo>
                  <a:cubicBezTo>
                    <a:pt x="145" y="3"/>
                    <a:pt x="145" y="3"/>
                    <a:pt x="145" y="3"/>
                  </a:cubicBezTo>
                  <a:cubicBezTo>
                    <a:pt x="145" y="3"/>
                    <a:pt x="145" y="3"/>
                    <a:pt x="145" y="3"/>
                  </a:cubicBezTo>
                  <a:cubicBezTo>
                    <a:pt x="145" y="3"/>
                    <a:pt x="143" y="5"/>
                    <a:pt x="142" y="5"/>
                  </a:cubicBezTo>
                  <a:cubicBezTo>
                    <a:pt x="142" y="5"/>
                    <a:pt x="142" y="5"/>
                    <a:pt x="142" y="5"/>
                  </a:cubicBezTo>
                  <a:cubicBezTo>
                    <a:pt x="142" y="5"/>
                    <a:pt x="142" y="6"/>
                    <a:pt x="142" y="6"/>
                  </a:cubicBezTo>
                  <a:cubicBezTo>
                    <a:pt x="142" y="5"/>
                    <a:pt x="142" y="5"/>
                    <a:pt x="142" y="5"/>
                  </a:cubicBezTo>
                  <a:cubicBezTo>
                    <a:pt x="142" y="5"/>
                    <a:pt x="142" y="4"/>
                    <a:pt x="142" y="4"/>
                  </a:cubicBezTo>
                  <a:cubicBezTo>
                    <a:pt x="142" y="4"/>
                    <a:pt x="141" y="4"/>
                    <a:pt x="141" y="5"/>
                  </a:cubicBezTo>
                  <a:cubicBezTo>
                    <a:pt x="141" y="5"/>
                    <a:pt x="141" y="5"/>
                    <a:pt x="141" y="5"/>
                  </a:cubicBezTo>
                  <a:cubicBezTo>
                    <a:pt x="141" y="5"/>
                    <a:pt x="141" y="4"/>
                    <a:pt x="141" y="4"/>
                  </a:cubicBezTo>
                  <a:cubicBezTo>
                    <a:pt x="141" y="4"/>
                    <a:pt x="141" y="4"/>
                    <a:pt x="142" y="4"/>
                  </a:cubicBezTo>
                  <a:cubicBezTo>
                    <a:pt x="142" y="4"/>
                    <a:pt x="142" y="4"/>
                    <a:pt x="141" y="4"/>
                  </a:cubicBezTo>
                  <a:cubicBezTo>
                    <a:pt x="141" y="4"/>
                    <a:pt x="141" y="4"/>
                    <a:pt x="141" y="4"/>
                  </a:cubicBezTo>
                  <a:cubicBezTo>
                    <a:pt x="141" y="4"/>
                    <a:pt x="141" y="4"/>
                    <a:pt x="141" y="4"/>
                  </a:cubicBezTo>
                  <a:cubicBezTo>
                    <a:pt x="141" y="4"/>
                    <a:pt x="141" y="4"/>
                    <a:pt x="141" y="4"/>
                  </a:cubicBezTo>
                  <a:cubicBezTo>
                    <a:pt x="141" y="3"/>
                    <a:pt x="141" y="4"/>
                    <a:pt x="140" y="4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4"/>
                    <a:pt x="139" y="4"/>
                    <a:pt x="139" y="5"/>
                  </a:cubicBezTo>
                  <a:cubicBezTo>
                    <a:pt x="139" y="5"/>
                    <a:pt x="139" y="4"/>
                    <a:pt x="139" y="4"/>
                  </a:cubicBezTo>
                  <a:cubicBezTo>
                    <a:pt x="139" y="5"/>
                    <a:pt x="139" y="5"/>
                    <a:pt x="139" y="5"/>
                  </a:cubicBezTo>
                  <a:cubicBezTo>
                    <a:pt x="139" y="5"/>
                    <a:pt x="138" y="5"/>
                    <a:pt x="138" y="5"/>
                  </a:cubicBezTo>
                  <a:cubicBezTo>
                    <a:pt x="138" y="5"/>
                    <a:pt x="138" y="6"/>
                    <a:pt x="138" y="6"/>
                  </a:cubicBezTo>
                  <a:cubicBezTo>
                    <a:pt x="138" y="6"/>
                    <a:pt x="138" y="6"/>
                    <a:pt x="138" y="6"/>
                  </a:cubicBezTo>
                  <a:cubicBezTo>
                    <a:pt x="138" y="6"/>
                    <a:pt x="138" y="6"/>
                    <a:pt x="137" y="7"/>
                  </a:cubicBezTo>
                  <a:cubicBezTo>
                    <a:pt x="137" y="7"/>
                    <a:pt x="137" y="7"/>
                    <a:pt x="137" y="7"/>
                  </a:cubicBezTo>
                  <a:cubicBezTo>
                    <a:pt x="138" y="7"/>
                    <a:pt x="138" y="7"/>
                    <a:pt x="138" y="7"/>
                  </a:cubicBezTo>
                  <a:cubicBezTo>
                    <a:pt x="138" y="7"/>
                    <a:pt x="138" y="6"/>
                    <a:pt x="138" y="6"/>
                  </a:cubicBezTo>
                  <a:cubicBezTo>
                    <a:pt x="139" y="6"/>
                    <a:pt x="139" y="7"/>
                    <a:pt x="139" y="6"/>
                  </a:cubicBezTo>
                  <a:cubicBezTo>
                    <a:pt x="139" y="6"/>
                    <a:pt x="140" y="6"/>
                    <a:pt x="140" y="6"/>
                  </a:cubicBezTo>
                  <a:cubicBezTo>
                    <a:pt x="140" y="6"/>
                    <a:pt x="140" y="6"/>
                    <a:pt x="140" y="6"/>
                  </a:cubicBezTo>
                  <a:cubicBezTo>
                    <a:pt x="140" y="6"/>
                    <a:pt x="140" y="6"/>
                    <a:pt x="141" y="6"/>
                  </a:cubicBezTo>
                  <a:cubicBezTo>
                    <a:pt x="140" y="6"/>
                    <a:pt x="140" y="7"/>
                    <a:pt x="140" y="7"/>
                  </a:cubicBezTo>
                  <a:cubicBezTo>
                    <a:pt x="140" y="7"/>
                    <a:pt x="141" y="6"/>
                    <a:pt x="141" y="6"/>
                  </a:cubicBezTo>
                  <a:cubicBezTo>
                    <a:pt x="141" y="6"/>
                    <a:pt x="141" y="7"/>
                    <a:pt x="141" y="7"/>
                  </a:cubicBezTo>
                  <a:cubicBezTo>
                    <a:pt x="141" y="7"/>
                    <a:pt x="142" y="7"/>
                    <a:pt x="142" y="7"/>
                  </a:cubicBezTo>
                  <a:cubicBezTo>
                    <a:pt x="141" y="7"/>
                    <a:pt x="138" y="7"/>
                    <a:pt x="138" y="7"/>
                  </a:cubicBezTo>
                  <a:cubicBezTo>
                    <a:pt x="138" y="7"/>
                    <a:pt x="138" y="7"/>
                    <a:pt x="138" y="7"/>
                  </a:cubicBezTo>
                  <a:cubicBezTo>
                    <a:pt x="137" y="7"/>
                    <a:pt x="136" y="8"/>
                    <a:pt x="137" y="8"/>
                  </a:cubicBezTo>
                  <a:cubicBezTo>
                    <a:pt x="137" y="8"/>
                    <a:pt x="137" y="8"/>
                    <a:pt x="137" y="8"/>
                  </a:cubicBezTo>
                  <a:cubicBezTo>
                    <a:pt x="137" y="8"/>
                    <a:pt x="137" y="8"/>
                    <a:pt x="137" y="8"/>
                  </a:cubicBezTo>
                  <a:cubicBezTo>
                    <a:pt x="137" y="8"/>
                    <a:pt x="137" y="8"/>
                    <a:pt x="137" y="8"/>
                  </a:cubicBezTo>
                  <a:cubicBezTo>
                    <a:pt x="137" y="8"/>
                    <a:pt x="137" y="8"/>
                    <a:pt x="137" y="8"/>
                  </a:cubicBezTo>
                  <a:cubicBezTo>
                    <a:pt x="137" y="8"/>
                    <a:pt x="137" y="8"/>
                    <a:pt x="137" y="8"/>
                  </a:cubicBezTo>
                  <a:cubicBezTo>
                    <a:pt x="137" y="8"/>
                    <a:pt x="137" y="8"/>
                    <a:pt x="139" y="8"/>
                  </a:cubicBezTo>
                  <a:cubicBezTo>
                    <a:pt x="138" y="8"/>
                    <a:pt x="138" y="8"/>
                    <a:pt x="137" y="8"/>
                  </a:cubicBezTo>
                  <a:cubicBezTo>
                    <a:pt x="137" y="8"/>
                    <a:pt x="137" y="8"/>
                    <a:pt x="137" y="8"/>
                  </a:cubicBezTo>
                  <a:cubicBezTo>
                    <a:pt x="137" y="9"/>
                    <a:pt x="138" y="9"/>
                    <a:pt x="138" y="9"/>
                  </a:cubicBezTo>
                  <a:cubicBezTo>
                    <a:pt x="138" y="9"/>
                    <a:pt x="137" y="9"/>
                    <a:pt x="137" y="9"/>
                  </a:cubicBezTo>
                  <a:cubicBezTo>
                    <a:pt x="137" y="9"/>
                    <a:pt x="137" y="9"/>
                    <a:pt x="137" y="9"/>
                  </a:cubicBezTo>
                  <a:cubicBezTo>
                    <a:pt x="137" y="9"/>
                    <a:pt x="137" y="9"/>
                    <a:pt x="137" y="9"/>
                  </a:cubicBezTo>
                  <a:cubicBezTo>
                    <a:pt x="137" y="9"/>
                    <a:pt x="137" y="9"/>
                    <a:pt x="137" y="9"/>
                  </a:cubicBezTo>
                  <a:cubicBezTo>
                    <a:pt x="136" y="9"/>
                    <a:pt x="136" y="9"/>
                    <a:pt x="136" y="9"/>
                  </a:cubicBezTo>
                  <a:cubicBezTo>
                    <a:pt x="137" y="9"/>
                    <a:pt x="137" y="8"/>
                    <a:pt x="136" y="8"/>
                  </a:cubicBezTo>
                  <a:cubicBezTo>
                    <a:pt x="136" y="9"/>
                    <a:pt x="136" y="9"/>
                    <a:pt x="136" y="9"/>
                  </a:cubicBezTo>
                  <a:cubicBezTo>
                    <a:pt x="136" y="10"/>
                    <a:pt x="136" y="9"/>
                    <a:pt x="137" y="10"/>
                  </a:cubicBezTo>
                  <a:cubicBezTo>
                    <a:pt x="137" y="10"/>
                    <a:pt x="137" y="10"/>
                    <a:pt x="137" y="10"/>
                  </a:cubicBezTo>
                  <a:close/>
                  <a:moveTo>
                    <a:pt x="140" y="8"/>
                  </a:moveTo>
                  <a:cubicBezTo>
                    <a:pt x="140" y="8"/>
                    <a:pt x="140" y="8"/>
                    <a:pt x="140" y="8"/>
                  </a:cubicBezTo>
                  <a:cubicBezTo>
                    <a:pt x="140" y="8"/>
                    <a:pt x="140" y="8"/>
                    <a:pt x="140" y="8"/>
                  </a:cubicBezTo>
                  <a:cubicBezTo>
                    <a:pt x="140" y="8"/>
                    <a:pt x="140" y="8"/>
                    <a:pt x="140" y="8"/>
                  </a:cubicBezTo>
                  <a:cubicBezTo>
                    <a:pt x="140" y="8"/>
                    <a:pt x="140" y="8"/>
                    <a:pt x="140" y="8"/>
                  </a:cubicBezTo>
                  <a:close/>
                  <a:moveTo>
                    <a:pt x="187" y="2"/>
                  </a:moveTo>
                  <a:cubicBezTo>
                    <a:pt x="187" y="2"/>
                    <a:pt x="187" y="2"/>
                    <a:pt x="187" y="2"/>
                  </a:cubicBezTo>
                  <a:cubicBezTo>
                    <a:pt x="187" y="2"/>
                    <a:pt x="187" y="2"/>
                    <a:pt x="187" y="2"/>
                  </a:cubicBezTo>
                  <a:cubicBezTo>
                    <a:pt x="187" y="2"/>
                    <a:pt x="187" y="2"/>
                    <a:pt x="187" y="2"/>
                  </a:cubicBezTo>
                  <a:cubicBezTo>
                    <a:pt x="187" y="2"/>
                    <a:pt x="187" y="2"/>
                    <a:pt x="187" y="2"/>
                  </a:cubicBezTo>
                  <a:cubicBezTo>
                    <a:pt x="187" y="2"/>
                    <a:pt x="188" y="2"/>
                    <a:pt x="188" y="2"/>
                  </a:cubicBezTo>
                  <a:cubicBezTo>
                    <a:pt x="188" y="2"/>
                    <a:pt x="188" y="2"/>
                    <a:pt x="188" y="2"/>
                  </a:cubicBezTo>
                  <a:cubicBezTo>
                    <a:pt x="188" y="2"/>
                    <a:pt x="188" y="2"/>
                    <a:pt x="188" y="2"/>
                  </a:cubicBezTo>
                  <a:cubicBezTo>
                    <a:pt x="188" y="2"/>
                    <a:pt x="188" y="2"/>
                    <a:pt x="188" y="2"/>
                  </a:cubicBezTo>
                  <a:cubicBezTo>
                    <a:pt x="188" y="2"/>
                    <a:pt x="188" y="2"/>
                    <a:pt x="187" y="2"/>
                  </a:cubicBezTo>
                  <a:cubicBezTo>
                    <a:pt x="187" y="2"/>
                    <a:pt x="187" y="2"/>
                    <a:pt x="187" y="2"/>
                  </a:cubicBezTo>
                  <a:cubicBezTo>
                    <a:pt x="187" y="2"/>
                    <a:pt x="187" y="2"/>
                    <a:pt x="187" y="2"/>
                  </a:cubicBezTo>
                  <a:cubicBezTo>
                    <a:pt x="187" y="2"/>
                    <a:pt x="187" y="2"/>
                    <a:pt x="187" y="2"/>
                  </a:cubicBezTo>
                  <a:close/>
                  <a:moveTo>
                    <a:pt x="187" y="4"/>
                  </a:moveTo>
                  <a:cubicBezTo>
                    <a:pt x="187" y="4"/>
                    <a:pt x="187" y="4"/>
                    <a:pt x="187" y="4"/>
                  </a:cubicBezTo>
                  <a:cubicBezTo>
                    <a:pt x="187" y="4"/>
                    <a:pt x="187" y="4"/>
                    <a:pt x="187" y="4"/>
                  </a:cubicBezTo>
                  <a:cubicBezTo>
                    <a:pt x="187" y="4"/>
                    <a:pt x="187" y="4"/>
                    <a:pt x="187" y="4"/>
                  </a:cubicBezTo>
                  <a:cubicBezTo>
                    <a:pt x="186" y="3"/>
                    <a:pt x="186" y="3"/>
                    <a:pt x="186" y="3"/>
                  </a:cubicBezTo>
                  <a:cubicBezTo>
                    <a:pt x="186" y="4"/>
                    <a:pt x="186" y="4"/>
                    <a:pt x="187" y="4"/>
                  </a:cubicBezTo>
                  <a:close/>
                  <a:moveTo>
                    <a:pt x="186" y="1"/>
                  </a:moveTo>
                  <a:cubicBezTo>
                    <a:pt x="186" y="1"/>
                    <a:pt x="186" y="1"/>
                    <a:pt x="186" y="2"/>
                  </a:cubicBezTo>
                  <a:cubicBezTo>
                    <a:pt x="187" y="2"/>
                    <a:pt x="187" y="2"/>
                    <a:pt x="187" y="2"/>
                  </a:cubicBezTo>
                  <a:cubicBezTo>
                    <a:pt x="187" y="2"/>
                    <a:pt x="187" y="2"/>
                    <a:pt x="187" y="2"/>
                  </a:cubicBezTo>
                  <a:cubicBezTo>
                    <a:pt x="188" y="2"/>
                    <a:pt x="188" y="2"/>
                    <a:pt x="188" y="2"/>
                  </a:cubicBezTo>
                  <a:cubicBezTo>
                    <a:pt x="188" y="2"/>
                    <a:pt x="188" y="2"/>
                    <a:pt x="188" y="2"/>
                  </a:cubicBezTo>
                  <a:cubicBezTo>
                    <a:pt x="188" y="2"/>
                    <a:pt x="187" y="1"/>
                    <a:pt x="186" y="1"/>
                  </a:cubicBezTo>
                  <a:close/>
                  <a:moveTo>
                    <a:pt x="187" y="1"/>
                  </a:moveTo>
                  <a:cubicBezTo>
                    <a:pt x="187" y="2"/>
                    <a:pt x="188" y="2"/>
                    <a:pt x="188" y="1"/>
                  </a:cubicBezTo>
                  <a:cubicBezTo>
                    <a:pt x="188" y="1"/>
                    <a:pt x="188" y="1"/>
                    <a:pt x="188" y="1"/>
                  </a:cubicBezTo>
                  <a:cubicBezTo>
                    <a:pt x="187" y="1"/>
                    <a:pt x="187" y="1"/>
                    <a:pt x="187" y="1"/>
                  </a:cubicBezTo>
                  <a:cubicBezTo>
                    <a:pt x="187" y="1"/>
                    <a:pt x="187" y="1"/>
                    <a:pt x="187" y="1"/>
                  </a:cubicBezTo>
                  <a:close/>
                  <a:moveTo>
                    <a:pt x="194" y="3"/>
                  </a:moveTo>
                  <a:cubicBezTo>
                    <a:pt x="194" y="3"/>
                    <a:pt x="194" y="3"/>
                    <a:pt x="194" y="3"/>
                  </a:cubicBezTo>
                  <a:cubicBezTo>
                    <a:pt x="194" y="3"/>
                    <a:pt x="195" y="3"/>
                    <a:pt x="195" y="3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6" y="3"/>
                    <a:pt x="196" y="2"/>
                    <a:pt x="196" y="2"/>
                  </a:cubicBezTo>
                  <a:cubicBezTo>
                    <a:pt x="196" y="2"/>
                    <a:pt x="196" y="2"/>
                    <a:pt x="196" y="2"/>
                  </a:cubicBezTo>
                  <a:cubicBezTo>
                    <a:pt x="196" y="2"/>
                    <a:pt x="195" y="2"/>
                    <a:pt x="195" y="2"/>
                  </a:cubicBezTo>
                  <a:cubicBezTo>
                    <a:pt x="195" y="2"/>
                    <a:pt x="195" y="2"/>
                    <a:pt x="195" y="2"/>
                  </a:cubicBezTo>
                  <a:cubicBezTo>
                    <a:pt x="195" y="2"/>
                    <a:pt x="195" y="2"/>
                    <a:pt x="195" y="2"/>
                  </a:cubicBezTo>
                  <a:cubicBezTo>
                    <a:pt x="195" y="2"/>
                    <a:pt x="194" y="2"/>
                    <a:pt x="194" y="2"/>
                  </a:cubicBezTo>
                  <a:cubicBezTo>
                    <a:pt x="194" y="2"/>
                    <a:pt x="194" y="2"/>
                    <a:pt x="194" y="3"/>
                  </a:cubicBezTo>
                  <a:cubicBezTo>
                    <a:pt x="194" y="3"/>
                    <a:pt x="194" y="2"/>
                    <a:pt x="194" y="3"/>
                  </a:cubicBezTo>
                  <a:close/>
                  <a:moveTo>
                    <a:pt x="189" y="2"/>
                  </a:moveTo>
                  <a:cubicBezTo>
                    <a:pt x="189" y="2"/>
                    <a:pt x="189" y="2"/>
                    <a:pt x="189" y="1"/>
                  </a:cubicBezTo>
                  <a:cubicBezTo>
                    <a:pt x="189" y="1"/>
                    <a:pt x="189" y="1"/>
                    <a:pt x="189" y="1"/>
                  </a:cubicBezTo>
                  <a:cubicBezTo>
                    <a:pt x="189" y="1"/>
                    <a:pt x="189" y="1"/>
                    <a:pt x="189" y="1"/>
                  </a:cubicBezTo>
                  <a:cubicBezTo>
                    <a:pt x="188" y="2"/>
                    <a:pt x="188" y="2"/>
                    <a:pt x="188" y="2"/>
                  </a:cubicBezTo>
                  <a:cubicBezTo>
                    <a:pt x="189" y="2"/>
                    <a:pt x="189" y="2"/>
                    <a:pt x="189" y="2"/>
                  </a:cubicBezTo>
                  <a:close/>
                  <a:moveTo>
                    <a:pt x="188" y="3"/>
                  </a:moveTo>
                  <a:cubicBezTo>
                    <a:pt x="188" y="4"/>
                    <a:pt x="188" y="4"/>
                    <a:pt x="188" y="4"/>
                  </a:cubicBezTo>
                  <a:cubicBezTo>
                    <a:pt x="188" y="4"/>
                    <a:pt x="188" y="4"/>
                    <a:pt x="188" y="4"/>
                  </a:cubicBezTo>
                  <a:cubicBezTo>
                    <a:pt x="188" y="4"/>
                    <a:pt x="188" y="4"/>
                    <a:pt x="188" y="4"/>
                  </a:cubicBezTo>
                  <a:cubicBezTo>
                    <a:pt x="188" y="4"/>
                    <a:pt x="188" y="4"/>
                    <a:pt x="189" y="4"/>
                  </a:cubicBezTo>
                  <a:cubicBezTo>
                    <a:pt x="189" y="4"/>
                    <a:pt x="189" y="4"/>
                    <a:pt x="189" y="4"/>
                  </a:cubicBezTo>
                  <a:cubicBezTo>
                    <a:pt x="189" y="4"/>
                    <a:pt x="189" y="4"/>
                    <a:pt x="189" y="4"/>
                  </a:cubicBezTo>
                  <a:cubicBezTo>
                    <a:pt x="189" y="3"/>
                    <a:pt x="189" y="3"/>
                    <a:pt x="188" y="3"/>
                  </a:cubicBezTo>
                  <a:cubicBezTo>
                    <a:pt x="188" y="3"/>
                    <a:pt x="188" y="3"/>
                    <a:pt x="188" y="3"/>
                  </a:cubicBezTo>
                  <a:close/>
                  <a:moveTo>
                    <a:pt x="188" y="1"/>
                  </a:moveTo>
                  <a:cubicBezTo>
                    <a:pt x="188" y="1"/>
                    <a:pt x="188" y="1"/>
                    <a:pt x="188" y="1"/>
                  </a:cubicBezTo>
                  <a:cubicBezTo>
                    <a:pt x="188" y="1"/>
                    <a:pt x="188" y="1"/>
                    <a:pt x="188" y="1"/>
                  </a:cubicBezTo>
                  <a:cubicBezTo>
                    <a:pt x="188" y="1"/>
                    <a:pt x="188" y="1"/>
                    <a:pt x="188" y="1"/>
                  </a:cubicBezTo>
                  <a:close/>
                  <a:moveTo>
                    <a:pt x="189" y="3"/>
                  </a:moveTo>
                  <a:cubicBezTo>
                    <a:pt x="189" y="3"/>
                    <a:pt x="189" y="3"/>
                    <a:pt x="189" y="3"/>
                  </a:cubicBezTo>
                  <a:cubicBezTo>
                    <a:pt x="189" y="3"/>
                    <a:pt x="189" y="3"/>
                    <a:pt x="189" y="3"/>
                  </a:cubicBezTo>
                  <a:cubicBezTo>
                    <a:pt x="189" y="3"/>
                    <a:pt x="189" y="3"/>
                    <a:pt x="189" y="3"/>
                  </a:cubicBezTo>
                  <a:cubicBezTo>
                    <a:pt x="189" y="3"/>
                    <a:pt x="189" y="3"/>
                    <a:pt x="189" y="3"/>
                  </a:cubicBezTo>
                  <a:cubicBezTo>
                    <a:pt x="189" y="3"/>
                    <a:pt x="189" y="3"/>
                    <a:pt x="189" y="3"/>
                  </a:cubicBezTo>
                  <a:close/>
                  <a:moveTo>
                    <a:pt x="187" y="1"/>
                  </a:moveTo>
                  <a:cubicBezTo>
                    <a:pt x="187" y="1"/>
                    <a:pt x="187" y="1"/>
                    <a:pt x="187" y="1"/>
                  </a:cubicBezTo>
                  <a:cubicBezTo>
                    <a:pt x="187" y="1"/>
                    <a:pt x="187" y="1"/>
                    <a:pt x="187" y="1"/>
                  </a:cubicBezTo>
                  <a:cubicBezTo>
                    <a:pt x="187" y="1"/>
                    <a:pt x="187" y="1"/>
                    <a:pt x="187" y="1"/>
                  </a:cubicBezTo>
                  <a:cubicBezTo>
                    <a:pt x="187" y="1"/>
                    <a:pt x="187" y="1"/>
                    <a:pt x="187" y="1"/>
                  </a:cubicBezTo>
                  <a:cubicBezTo>
                    <a:pt x="187" y="1"/>
                    <a:pt x="187" y="1"/>
                    <a:pt x="187" y="1"/>
                  </a:cubicBezTo>
                  <a:close/>
                  <a:moveTo>
                    <a:pt x="197" y="24"/>
                  </a:moveTo>
                  <a:cubicBezTo>
                    <a:pt x="197" y="25"/>
                    <a:pt x="197" y="25"/>
                    <a:pt x="197" y="25"/>
                  </a:cubicBezTo>
                  <a:cubicBezTo>
                    <a:pt x="197" y="25"/>
                    <a:pt x="197" y="25"/>
                    <a:pt x="197" y="25"/>
                  </a:cubicBezTo>
                  <a:cubicBezTo>
                    <a:pt x="197" y="25"/>
                    <a:pt x="197" y="25"/>
                    <a:pt x="197" y="25"/>
                  </a:cubicBezTo>
                  <a:cubicBezTo>
                    <a:pt x="197" y="25"/>
                    <a:pt x="197" y="25"/>
                    <a:pt x="197" y="25"/>
                  </a:cubicBezTo>
                  <a:cubicBezTo>
                    <a:pt x="197" y="24"/>
                    <a:pt x="197" y="24"/>
                    <a:pt x="197" y="24"/>
                  </a:cubicBezTo>
                  <a:close/>
                  <a:moveTo>
                    <a:pt x="184" y="27"/>
                  </a:moveTo>
                  <a:cubicBezTo>
                    <a:pt x="184" y="27"/>
                    <a:pt x="183" y="27"/>
                    <a:pt x="183" y="27"/>
                  </a:cubicBezTo>
                  <a:cubicBezTo>
                    <a:pt x="183" y="27"/>
                    <a:pt x="183" y="27"/>
                    <a:pt x="183" y="27"/>
                  </a:cubicBezTo>
                  <a:cubicBezTo>
                    <a:pt x="183" y="28"/>
                    <a:pt x="183" y="28"/>
                    <a:pt x="183" y="28"/>
                  </a:cubicBezTo>
                  <a:cubicBezTo>
                    <a:pt x="183" y="28"/>
                    <a:pt x="183" y="28"/>
                    <a:pt x="183" y="28"/>
                  </a:cubicBezTo>
                  <a:cubicBezTo>
                    <a:pt x="183" y="28"/>
                    <a:pt x="184" y="29"/>
                    <a:pt x="184" y="29"/>
                  </a:cubicBezTo>
                  <a:cubicBezTo>
                    <a:pt x="184" y="29"/>
                    <a:pt x="184" y="29"/>
                    <a:pt x="184" y="29"/>
                  </a:cubicBezTo>
                  <a:cubicBezTo>
                    <a:pt x="184" y="28"/>
                    <a:pt x="185" y="28"/>
                    <a:pt x="185" y="28"/>
                  </a:cubicBezTo>
                  <a:cubicBezTo>
                    <a:pt x="185" y="28"/>
                    <a:pt x="185" y="28"/>
                    <a:pt x="185" y="28"/>
                  </a:cubicBezTo>
                  <a:cubicBezTo>
                    <a:pt x="185" y="28"/>
                    <a:pt x="185" y="28"/>
                    <a:pt x="185" y="27"/>
                  </a:cubicBezTo>
                  <a:cubicBezTo>
                    <a:pt x="184" y="27"/>
                    <a:pt x="184" y="27"/>
                    <a:pt x="184" y="27"/>
                  </a:cubicBezTo>
                  <a:close/>
                  <a:moveTo>
                    <a:pt x="192" y="4"/>
                  </a:moveTo>
                  <a:cubicBezTo>
                    <a:pt x="193" y="4"/>
                    <a:pt x="193" y="4"/>
                    <a:pt x="193" y="4"/>
                  </a:cubicBezTo>
                  <a:cubicBezTo>
                    <a:pt x="193" y="4"/>
                    <a:pt x="193" y="4"/>
                    <a:pt x="193" y="3"/>
                  </a:cubicBezTo>
                  <a:cubicBezTo>
                    <a:pt x="193" y="3"/>
                    <a:pt x="193" y="3"/>
                    <a:pt x="192" y="3"/>
                  </a:cubicBezTo>
                  <a:cubicBezTo>
                    <a:pt x="193" y="3"/>
                    <a:pt x="193" y="3"/>
                    <a:pt x="193" y="3"/>
                  </a:cubicBezTo>
                  <a:cubicBezTo>
                    <a:pt x="193" y="3"/>
                    <a:pt x="193" y="3"/>
                    <a:pt x="193" y="3"/>
                  </a:cubicBezTo>
                  <a:cubicBezTo>
                    <a:pt x="193" y="3"/>
                    <a:pt x="193" y="3"/>
                    <a:pt x="193" y="3"/>
                  </a:cubicBezTo>
                  <a:cubicBezTo>
                    <a:pt x="193" y="3"/>
                    <a:pt x="193" y="3"/>
                    <a:pt x="193" y="3"/>
                  </a:cubicBezTo>
                  <a:cubicBezTo>
                    <a:pt x="193" y="3"/>
                    <a:pt x="193" y="3"/>
                    <a:pt x="193" y="3"/>
                  </a:cubicBezTo>
                  <a:cubicBezTo>
                    <a:pt x="193" y="3"/>
                    <a:pt x="193" y="3"/>
                    <a:pt x="193" y="3"/>
                  </a:cubicBezTo>
                  <a:cubicBezTo>
                    <a:pt x="193" y="3"/>
                    <a:pt x="193" y="3"/>
                    <a:pt x="194" y="3"/>
                  </a:cubicBezTo>
                  <a:cubicBezTo>
                    <a:pt x="194" y="3"/>
                    <a:pt x="194" y="3"/>
                    <a:pt x="194" y="3"/>
                  </a:cubicBezTo>
                  <a:cubicBezTo>
                    <a:pt x="193" y="3"/>
                    <a:pt x="193" y="3"/>
                    <a:pt x="193" y="2"/>
                  </a:cubicBezTo>
                  <a:cubicBezTo>
                    <a:pt x="193" y="2"/>
                    <a:pt x="193" y="3"/>
                    <a:pt x="192" y="3"/>
                  </a:cubicBezTo>
                  <a:cubicBezTo>
                    <a:pt x="192" y="2"/>
                    <a:pt x="192" y="2"/>
                    <a:pt x="192" y="2"/>
                  </a:cubicBezTo>
                  <a:cubicBezTo>
                    <a:pt x="192" y="2"/>
                    <a:pt x="192" y="2"/>
                    <a:pt x="192" y="2"/>
                  </a:cubicBezTo>
                  <a:cubicBezTo>
                    <a:pt x="192" y="2"/>
                    <a:pt x="192" y="2"/>
                    <a:pt x="191" y="2"/>
                  </a:cubicBezTo>
                  <a:cubicBezTo>
                    <a:pt x="191" y="2"/>
                    <a:pt x="191" y="2"/>
                    <a:pt x="191" y="2"/>
                  </a:cubicBezTo>
                  <a:cubicBezTo>
                    <a:pt x="191" y="2"/>
                    <a:pt x="191" y="3"/>
                    <a:pt x="191" y="3"/>
                  </a:cubicBezTo>
                  <a:cubicBezTo>
                    <a:pt x="192" y="4"/>
                    <a:pt x="192" y="4"/>
                    <a:pt x="192" y="4"/>
                  </a:cubicBezTo>
                  <a:close/>
                  <a:moveTo>
                    <a:pt x="186" y="2"/>
                  </a:moveTo>
                  <a:cubicBezTo>
                    <a:pt x="186" y="2"/>
                    <a:pt x="186" y="2"/>
                    <a:pt x="186" y="2"/>
                  </a:cubicBezTo>
                  <a:cubicBezTo>
                    <a:pt x="186" y="2"/>
                    <a:pt x="186" y="2"/>
                    <a:pt x="186" y="2"/>
                  </a:cubicBezTo>
                  <a:cubicBezTo>
                    <a:pt x="186" y="2"/>
                    <a:pt x="186" y="2"/>
                    <a:pt x="186" y="2"/>
                  </a:cubicBezTo>
                  <a:cubicBezTo>
                    <a:pt x="186" y="2"/>
                    <a:pt x="185" y="2"/>
                    <a:pt x="185" y="2"/>
                  </a:cubicBezTo>
                  <a:cubicBezTo>
                    <a:pt x="185" y="2"/>
                    <a:pt x="185" y="2"/>
                    <a:pt x="185" y="2"/>
                  </a:cubicBezTo>
                  <a:cubicBezTo>
                    <a:pt x="185" y="2"/>
                    <a:pt x="185" y="2"/>
                    <a:pt x="185" y="2"/>
                  </a:cubicBezTo>
                  <a:cubicBezTo>
                    <a:pt x="185" y="2"/>
                    <a:pt x="186" y="2"/>
                    <a:pt x="186" y="2"/>
                  </a:cubicBezTo>
                  <a:cubicBezTo>
                    <a:pt x="186" y="2"/>
                    <a:pt x="186" y="2"/>
                    <a:pt x="186" y="2"/>
                  </a:cubicBezTo>
                  <a:close/>
                  <a:moveTo>
                    <a:pt x="185" y="4"/>
                  </a:moveTo>
                  <a:cubicBezTo>
                    <a:pt x="185" y="4"/>
                    <a:pt x="185" y="4"/>
                    <a:pt x="185" y="4"/>
                  </a:cubicBezTo>
                  <a:cubicBezTo>
                    <a:pt x="185" y="4"/>
                    <a:pt x="185" y="4"/>
                    <a:pt x="185" y="4"/>
                  </a:cubicBezTo>
                  <a:cubicBezTo>
                    <a:pt x="185" y="4"/>
                    <a:pt x="185" y="4"/>
                    <a:pt x="185" y="4"/>
                  </a:cubicBezTo>
                  <a:close/>
                  <a:moveTo>
                    <a:pt x="191" y="4"/>
                  </a:moveTo>
                  <a:cubicBezTo>
                    <a:pt x="191" y="4"/>
                    <a:pt x="191" y="4"/>
                    <a:pt x="191" y="5"/>
                  </a:cubicBezTo>
                  <a:cubicBezTo>
                    <a:pt x="192" y="5"/>
                    <a:pt x="192" y="5"/>
                    <a:pt x="192" y="5"/>
                  </a:cubicBezTo>
                  <a:cubicBezTo>
                    <a:pt x="192" y="5"/>
                    <a:pt x="192" y="5"/>
                    <a:pt x="192" y="5"/>
                  </a:cubicBezTo>
                  <a:cubicBezTo>
                    <a:pt x="192" y="4"/>
                    <a:pt x="192" y="4"/>
                    <a:pt x="192" y="4"/>
                  </a:cubicBezTo>
                  <a:cubicBezTo>
                    <a:pt x="192" y="4"/>
                    <a:pt x="192" y="4"/>
                    <a:pt x="191" y="4"/>
                  </a:cubicBezTo>
                  <a:close/>
                  <a:moveTo>
                    <a:pt x="190" y="15"/>
                  </a:moveTo>
                  <a:cubicBezTo>
                    <a:pt x="190" y="15"/>
                    <a:pt x="190" y="15"/>
                    <a:pt x="190" y="15"/>
                  </a:cubicBezTo>
                  <a:cubicBezTo>
                    <a:pt x="190" y="15"/>
                    <a:pt x="190" y="15"/>
                    <a:pt x="190" y="15"/>
                  </a:cubicBezTo>
                  <a:cubicBezTo>
                    <a:pt x="190" y="15"/>
                    <a:pt x="190" y="15"/>
                    <a:pt x="190" y="15"/>
                  </a:cubicBezTo>
                  <a:cubicBezTo>
                    <a:pt x="190" y="15"/>
                    <a:pt x="190" y="15"/>
                    <a:pt x="190" y="15"/>
                  </a:cubicBezTo>
                  <a:cubicBezTo>
                    <a:pt x="190" y="15"/>
                    <a:pt x="190" y="15"/>
                    <a:pt x="190" y="15"/>
                  </a:cubicBezTo>
                  <a:cubicBezTo>
                    <a:pt x="189" y="15"/>
                    <a:pt x="189" y="15"/>
                    <a:pt x="189" y="15"/>
                  </a:cubicBezTo>
                  <a:cubicBezTo>
                    <a:pt x="190" y="15"/>
                    <a:pt x="190" y="15"/>
                    <a:pt x="190" y="15"/>
                  </a:cubicBezTo>
                  <a:cubicBezTo>
                    <a:pt x="189" y="16"/>
                    <a:pt x="188" y="15"/>
                    <a:pt x="188" y="16"/>
                  </a:cubicBezTo>
                  <a:cubicBezTo>
                    <a:pt x="189" y="17"/>
                    <a:pt x="189" y="17"/>
                    <a:pt x="189" y="17"/>
                  </a:cubicBezTo>
                  <a:cubicBezTo>
                    <a:pt x="189" y="16"/>
                    <a:pt x="189" y="16"/>
                    <a:pt x="189" y="16"/>
                  </a:cubicBezTo>
                  <a:cubicBezTo>
                    <a:pt x="190" y="16"/>
                    <a:pt x="190" y="16"/>
                    <a:pt x="190" y="17"/>
                  </a:cubicBezTo>
                  <a:cubicBezTo>
                    <a:pt x="189" y="17"/>
                    <a:pt x="189" y="17"/>
                    <a:pt x="189" y="17"/>
                  </a:cubicBezTo>
                  <a:cubicBezTo>
                    <a:pt x="189" y="17"/>
                    <a:pt x="189" y="17"/>
                    <a:pt x="189" y="18"/>
                  </a:cubicBezTo>
                  <a:cubicBezTo>
                    <a:pt x="189" y="17"/>
                    <a:pt x="189" y="17"/>
                    <a:pt x="190" y="17"/>
                  </a:cubicBezTo>
                  <a:cubicBezTo>
                    <a:pt x="190" y="18"/>
                    <a:pt x="188" y="18"/>
                    <a:pt x="188" y="18"/>
                  </a:cubicBezTo>
                  <a:cubicBezTo>
                    <a:pt x="188" y="19"/>
                    <a:pt x="188" y="19"/>
                    <a:pt x="188" y="19"/>
                  </a:cubicBezTo>
                  <a:cubicBezTo>
                    <a:pt x="188" y="19"/>
                    <a:pt x="188" y="19"/>
                    <a:pt x="188" y="20"/>
                  </a:cubicBezTo>
                  <a:cubicBezTo>
                    <a:pt x="188" y="20"/>
                    <a:pt x="188" y="20"/>
                    <a:pt x="187" y="20"/>
                  </a:cubicBezTo>
                  <a:cubicBezTo>
                    <a:pt x="188" y="20"/>
                    <a:pt x="188" y="20"/>
                    <a:pt x="188" y="21"/>
                  </a:cubicBezTo>
                  <a:cubicBezTo>
                    <a:pt x="188" y="21"/>
                    <a:pt x="188" y="21"/>
                    <a:pt x="187" y="21"/>
                  </a:cubicBezTo>
                  <a:cubicBezTo>
                    <a:pt x="187" y="21"/>
                    <a:pt x="187" y="21"/>
                    <a:pt x="187" y="21"/>
                  </a:cubicBezTo>
                  <a:cubicBezTo>
                    <a:pt x="185" y="20"/>
                    <a:pt x="187" y="22"/>
                    <a:pt x="187" y="22"/>
                  </a:cubicBezTo>
                  <a:cubicBezTo>
                    <a:pt x="187" y="22"/>
                    <a:pt x="187" y="23"/>
                    <a:pt x="187" y="23"/>
                  </a:cubicBezTo>
                  <a:cubicBezTo>
                    <a:pt x="187" y="22"/>
                    <a:pt x="188" y="22"/>
                    <a:pt x="188" y="22"/>
                  </a:cubicBezTo>
                  <a:cubicBezTo>
                    <a:pt x="188" y="22"/>
                    <a:pt x="188" y="22"/>
                    <a:pt x="188" y="22"/>
                  </a:cubicBezTo>
                  <a:cubicBezTo>
                    <a:pt x="188" y="22"/>
                    <a:pt x="188" y="22"/>
                    <a:pt x="188" y="22"/>
                  </a:cubicBezTo>
                  <a:cubicBezTo>
                    <a:pt x="189" y="22"/>
                    <a:pt x="189" y="22"/>
                    <a:pt x="190" y="22"/>
                  </a:cubicBezTo>
                  <a:cubicBezTo>
                    <a:pt x="190" y="23"/>
                    <a:pt x="190" y="23"/>
                    <a:pt x="191" y="23"/>
                  </a:cubicBezTo>
                  <a:cubicBezTo>
                    <a:pt x="191" y="23"/>
                    <a:pt x="191" y="23"/>
                    <a:pt x="191" y="23"/>
                  </a:cubicBezTo>
                  <a:cubicBezTo>
                    <a:pt x="191" y="23"/>
                    <a:pt x="191" y="23"/>
                    <a:pt x="191" y="23"/>
                  </a:cubicBezTo>
                  <a:cubicBezTo>
                    <a:pt x="191" y="23"/>
                    <a:pt x="191" y="23"/>
                    <a:pt x="192" y="23"/>
                  </a:cubicBezTo>
                  <a:cubicBezTo>
                    <a:pt x="191" y="23"/>
                    <a:pt x="191" y="23"/>
                    <a:pt x="191" y="23"/>
                  </a:cubicBezTo>
                  <a:cubicBezTo>
                    <a:pt x="191" y="23"/>
                    <a:pt x="191" y="23"/>
                    <a:pt x="191" y="23"/>
                  </a:cubicBezTo>
                  <a:cubicBezTo>
                    <a:pt x="191" y="23"/>
                    <a:pt x="191" y="23"/>
                    <a:pt x="190" y="23"/>
                  </a:cubicBezTo>
                  <a:cubicBezTo>
                    <a:pt x="190" y="24"/>
                    <a:pt x="190" y="24"/>
                    <a:pt x="190" y="24"/>
                  </a:cubicBezTo>
                  <a:cubicBezTo>
                    <a:pt x="190" y="24"/>
                    <a:pt x="191" y="24"/>
                    <a:pt x="191" y="24"/>
                  </a:cubicBezTo>
                  <a:cubicBezTo>
                    <a:pt x="191" y="24"/>
                    <a:pt x="191" y="24"/>
                    <a:pt x="190" y="24"/>
                  </a:cubicBezTo>
                  <a:cubicBezTo>
                    <a:pt x="190" y="24"/>
                    <a:pt x="190" y="25"/>
                    <a:pt x="190" y="25"/>
                  </a:cubicBezTo>
                  <a:cubicBezTo>
                    <a:pt x="190" y="25"/>
                    <a:pt x="190" y="25"/>
                    <a:pt x="191" y="25"/>
                  </a:cubicBezTo>
                  <a:cubicBezTo>
                    <a:pt x="192" y="25"/>
                    <a:pt x="192" y="25"/>
                    <a:pt x="193" y="25"/>
                  </a:cubicBezTo>
                  <a:cubicBezTo>
                    <a:pt x="193" y="24"/>
                    <a:pt x="194" y="24"/>
                    <a:pt x="194" y="25"/>
                  </a:cubicBezTo>
                  <a:cubicBezTo>
                    <a:pt x="194" y="25"/>
                    <a:pt x="194" y="25"/>
                    <a:pt x="194" y="25"/>
                  </a:cubicBezTo>
                  <a:cubicBezTo>
                    <a:pt x="195" y="25"/>
                    <a:pt x="196" y="25"/>
                    <a:pt x="196" y="25"/>
                  </a:cubicBezTo>
                  <a:cubicBezTo>
                    <a:pt x="196" y="25"/>
                    <a:pt x="196" y="24"/>
                    <a:pt x="196" y="24"/>
                  </a:cubicBezTo>
                  <a:cubicBezTo>
                    <a:pt x="197" y="24"/>
                    <a:pt x="197" y="24"/>
                    <a:pt x="198" y="24"/>
                  </a:cubicBezTo>
                  <a:cubicBezTo>
                    <a:pt x="198" y="24"/>
                    <a:pt x="196" y="23"/>
                    <a:pt x="195" y="23"/>
                  </a:cubicBezTo>
                  <a:cubicBezTo>
                    <a:pt x="195" y="23"/>
                    <a:pt x="194" y="23"/>
                    <a:pt x="193" y="21"/>
                  </a:cubicBezTo>
                  <a:cubicBezTo>
                    <a:pt x="193" y="21"/>
                    <a:pt x="193" y="21"/>
                    <a:pt x="193" y="21"/>
                  </a:cubicBezTo>
                  <a:cubicBezTo>
                    <a:pt x="193" y="20"/>
                    <a:pt x="193" y="20"/>
                    <a:pt x="193" y="20"/>
                  </a:cubicBezTo>
                  <a:cubicBezTo>
                    <a:pt x="193" y="19"/>
                    <a:pt x="193" y="19"/>
                    <a:pt x="194" y="18"/>
                  </a:cubicBezTo>
                  <a:cubicBezTo>
                    <a:pt x="193" y="18"/>
                    <a:pt x="191" y="18"/>
                    <a:pt x="191" y="18"/>
                  </a:cubicBezTo>
                  <a:cubicBezTo>
                    <a:pt x="191" y="18"/>
                    <a:pt x="191" y="18"/>
                    <a:pt x="190" y="17"/>
                  </a:cubicBezTo>
                  <a:cubicBezTo>
                    <a:pt x="192" y="18"/>
                    <a:pt x="192" y="18"/>
                    <a:pt x="192" y="18"/>
                  </a:cubicBezTo>
                  <a:cubicBezTo>
                    <a:pt x="192" y="18"/>
                    <a:pt x="192" y="18"/>
                    <a:pt x="192" y="18"/>
                  </a:cubicBezTo>
                  <a:cubicBezTo>
                    <a:pt x="192" y="17"/>
                    <a:pt x="193" y="18"/>
                    <a:pt x="193" y="18"/>
                  </a:cubicBezTo>
                  <a:cubicBezTo>
                    <a:pt x="194" y="18"/>
                    <a:pt x="194" y="17"/>
                    <a:pt x="193" y="17"/>
                  </a:cubicBezTo>
                  <a:cubicBezTo>
                    <a:pt x="194" y="17"/>
                    <a:pt x="194" y="17"/>
                    <a:pt x="194" y="17"/>
                  </a:cubicBezTo>
                  <a:cubicBezTo>
                    <a:pt x="194" y="17"/>
                    <a:pt x="194" y="17"/>
                    <a:pt x="194" y="16"/>
                  </a:cubicBezTo>
                  <a:cubicBezTo>
                    <a:pt x="195" y="16"/>
                    <a:pt x="195" y="16"/>
                    <a:pt x="195" y="16"/>
                  </a:cubicBezTo>
                  <a:cubicBezTo>
                    <a:pt x="195" y="16"/>
                    <a:pt x="194" y="16"/>
                    <a:pt x="194" y="16"/>
                  </a:cubicBezTo>
                  <a:cubicBezTo>
                    <a:pt x="195" y="16"/>
                    <a:pt x="195" y="16"/>
                    <a:pt x="195" y="16"/>
                  </a:cubicBezTo>
                  <a:cubicBezTo>
                    <a:pt x="195" y="16"/>
                    <a:pt x="195" y="16"/>
                    <a:pt x="195" y="16"/>
                  </a:cubicBezTo>
                  <a:cubicBezTo>
                    <a:pt x="195" y="16"/>
                    <a:pt x="195" y="15"/>
                    <a:pt x="196" y="15"/>
                  </a:cubicBezTo>
                  <a:cubicBezTo>
                    <a:pt x="195" y="15"/>
                    <a:pt x="195" y="15"/>
                    <a:pt x="195" y="15"/>
                  </a:cubicBezTo>
                  <a:cubicBezTo>
                    <a:pt x="196" y="15"/>
                    <a:pt x="197" y="14"/>
                    <a:pt x="197" y="14"/>
                  </a:cubicBezTo>
                  <a:cubicBezTo>
                    <a:pt x="197" y="14"/>
                    <a:pt x="197" y="14"/>
                    <a:pt x="197" y="14"/>
                  </a:cubicBezTo>
                  <a:cubicBezTo>
                    <a:pt x="198" y="14"/>
                    <a:pt x="199" y="13"/>
                    <a:pt x="200" y="13"/>
                  </a:cubicBezTo>
                  <a:cubicBezTo>
                    <a:pt x="201" y="13"/>
                    <a:pt x="201" y="13"/>
                    <a:pt x="202" y="13"/>
                  </a:cubicBezTo>
                  <a:cubicBezTo>
                    <a:pt x="202" y="13"/>
                    <a:pt x="202" y="13"/>
                    <a:pt x="203" y="13"/>
                  </a:cubicBezTo>
                  <a:cubicBezTo>
                    <a:pt x="203" y="12"/>
                    <a:pt x="204" y="12"/>
                    <a:pt x="205" y="12"/>
                  </a:cubicBezTo>
                  <a:cubicBezTo>
                    <a:pt x="205" y="12"/>
                    <a:pt x="206" y="11"/>
                    <a:pt x="206" y="11"/>
                  </a:cubicBezTo>
                  <a:cubicBezTo>
                    <a:pt x="206" y="11"/>
                    <a:pt x="206" y="11"/>
                    <a:pt x="206" y="11"/>
                  </a:cubicBezTo>
                  <a:cubicBezTo>
                    <a:pt x="206" y="11"/>
                    <a:pt x="206" y="11"/>
                    <a:pt x="206" y="11"/>
                  </a:cubicBezTo>
                  <a:cubicBezTo>
                    <a:pt x="205" y="10"/>
                    <a:pt x="205" y="10"/>
                    <a:pt x="205" y="10"/>
                  </a:cubicBezTo>
                  <a:cubicBezTo>
                    <a:pt x="205" y="10"/>
                    <a:pt x="205" y="10"/>
                    <a:pt x="205" y="10"/>
                  </a:cubicBezTo>
                  <a:cubicBezTo>
                    <a:pt x="205" y="10"/>
                    <a:pt x="205" y="10"/>
                    <a:pt x="205" y="10"/>
                  </a:cubicBezTo>
                  <a:cubicBezTo>
                    <a:pt x="205" y="10"/>
                    <a:pt x="205" y="10"/>
                    <a:pt x="205" y="10"/>
                  </a:cubicBezTo>
                  <a:cubicBezTo>
                    <a:pt x="204" y="10"/>
                    <a:pt x="204" y="11"/>
                    <a:pt x="203" y="11"/>
                  </a:cubicBezTo>
                  <a:cubicBezTo>
                    <a:pt x="203" y="11"/>
                    <a:pt x="201" y="11"/>
                    <a:pt x="201" y="11"/>
                  </a:cubicBezTo>
                  <a:cubicBezTo>
                    <a:pt x="201" y="11"/>
                    <a:pt x="201" y="11"/>
                    <a:pt x="201" y="11"/>
                  </a:cubicBezTo>
                  <a:cubicBezTo>
                    <a:pt x="201" y="11"/>
                    <a:pt x="201" y="12"/>
                    <a:pt x="201" y="12"/>
                  </a:cubicBezTo>
                  <a:cubicBezTo>
                    <a:pt x="200" y="12"/>
                    <a:pt x="199" y="12"/>
                    <a:pt x="199" y="11"/>
                  </a:cubicBezTo>
                  <a:cubicBezTo>
                    <a:pt x="199" y="11"/>
                    <a:pt x="199" y="11"/>
                    <a:pt x="198" y="11"/>
                  </a:cubicBezTo>
                  <a:cubicBezTo>
                    <a:pt x="198" y="12"/>
                    <a:pt x="198" y="12"/>
                    <a:pt x="198" y="12"/>
                  </a:cubicBezTo>
                  <a:cubicBezTo>
                    <a:pt x="197" y="12"/>
                    <a:pt x="197" y="12"/>
                    <a:pt x="197" y="12"/>
                  </a:cubicBezTo>
                  <a:cubicBezTo>
                    <a:pt x="197" y="12"/>
                    <a:pt x="197" y="12"/>
                    <a:pt x="197" y="12"/>
                  </a:cubicBezTo>
                  <a:cubicBezTo>
                    <a:pt x="196" y="12"/>
                    <a:pt x="195" y="13"/>
                    <a:pt x="194" y="13"/>
                  </a:cubicBezTo>
                  <a:cubicBezTo>
                    <a:pt x="194" y="14"/>
                    <a:pt x="192" y="12"/>
                    <a:pt x="191" y="14"/>
                  </a:cubicBezTo>
                  <a:cubicBezTo>
                    <a:pt x="191" y="14"/>
                    <a:pt x="191" y="14"/>
                    <a:pt x="191" y="14"/>
                  </a:cubicBezTo>
                  <a:cubicBezTo>
                    <a:pt x="191" y="14"/>
                    <a:pt x="191" y="14"/>
                    <a:pt x="191" y="14"/>
                  </a:cubicBezTo>
                  <a:cubicBezTo>
                    <a:pt x="191" y="14"/>
                    <a:pt x="191" y="14"/>
                    <a:pt x="191" y="14"/>
                  </a:cubicBezTo>
                  <a:cubicBezTo>
                    <a:pt x="191" y="14"/>
                    <a:pt x="191" y="15"/>
                    <a:pt x="191" y="15"/>
                  </a:cubicBezTo>
                  <a:cubicBezTo>
                    <a:pt x="190" y="14"/>
                    <a:pt x="190" y="14"/>
                    <a:pt x="190" y="14"/>
                  </a:cubicBezTo>
                  <a:cubicBezTo>
                    <a:pt x="190" y="14"/>
                    <a:pt x="190" y="15"/>
                    <a:pt x="190" y="15"/>
                  </a:cubicBezTo>
                  <a:close/>
                  <a:moveTo>
                    <a:pt x="199" y="30"/>
                  </a:moveTo>
                  <a:cubicBezTo>
                    <a:pt x="200" y="30"/>
                    <a:pt x="200" y="30"/>
                    <a:pt x="200" y="30"/>
                  </a:cubicBezTo>
                  <a:cubicBezTo>
                    <a:pt x="200" y="30"/>
                    <a:pt x="200" y="30"/>
                    <a:pt x="199" y="30"/>
                  </a:cubicBezTo>
                  <a:cubicBezTo>
                    <a:pt x="199" y="30"/>
                    <a:pt x="199" y="30"/>
                    <a:pt x="199" y="30"/>
                  </a:cubicBezTo>
                  <a:close/>
                  <a:moveTo>
                    <a:pt x="200" y="26"/>
                  </a:moveTo>
                  <a:cubicBezTo>
                    <a:pt x="200" y="26"/>
                    <a:pt x="200" y="26"/>
                    <a:pt x="200" y="26"/>
                  </a:cubicBezTo>
                  <a:cubicBezTo>
                    <a:pt x="201" y="26"/>
                    <a:pt x="201" y="26"/>
                    <a:pt x="201" y="26"/>
                  </a:cubicBezTo>
                  <a:cubicBezTo>
                    <a:pt x="201" y="26"/>
                    <a:pt x="201" y="27"/>
                    <a:pt x="201" y="27"/>
                  </a:cubicBezTo>
                  <a:cubicBezTo>
                    <a:pt x="202" y="27"/>
                    <a:pt x="202" y="27"/>
                    <a:pt x="202" y="27"/>
                  </a:cubicBezTo>
                  <a:cubicBezTo>
                    <a:pt x="203" y="27"/>
                    <a:pt x="203" y="27"/>
                    <a:pt x="203" y="27"/>
                  </a:cubicBezTo>
                  <a:cubicBezTo>
                    <a:pt x="204" y="27"/>
                    <a:pt x="204" y="27"/>
                    <a:pt x="204" y="27"/>
                  </a:cubicBezTo>
                  <a:cubicBezTo>
                    <a:pt x="204" y="27"/>
                    <a:pt x="204" y="27"/>
                    <a:pt x="204" y="27"/>
                  </a:cubicBezTo>
                  <a:cubicBezTo>
                    <a:pt x="203" y="26"/>
                    <a:pt x="201" y="25"/>
                    <a:pt x="200" y="25"/>
                  </a:cubicBezTo>
                  <a:cubicBezTo>
                    <a:pt x="200" y="25"/>
                    <a:pt x="200" y="25"/>
                    <a:pt x="200" y="25"/>
                  </a:cubicBezTo>
                  <a:cubicBezTo>
                    <a:pt x="200" y="25"/>
                    <a:pt x="200" y="25"/>
                    <a:pt x="200" y="25"/>
                  </a:cubicBezTo>
                  <a:cubicBezTo>
                    <a:pt x="200" y="26"/>
                    <a:pt x="200" y="26"/>
                    <a:pt x="200" y="26"/>
                  </a:cubicBezTo>
                  <a:cubicBezTo>
                    <a:pt x="200" y="26"/>
                    <a:pt x="200" y="26"/>
                    <a:pt x="200" y="26"/>
                  </a:cubicBezTo>
                  <a:cubicBezTo>
                    <a:pt x="200" y="26"/>
                    <a:pt x="200" y="26"/>
                    <a:pt x="200" y="26"/>
                  </a:cubicBezTo>
                  <a:close/>
                  <a:moveTo>
                    <a:pt x="191" y="3"/>
                  </a:moveTo>
                  <a:cubicBezTo>
                    <a:pt x="191" y="3"/>
                    <a:pt x="191" y="3"/>
                    <a:pt x="191" y="3"/>
                  </a:cubicBezTo>
                  <a:cubicBezTo>
                    <a:pt x="190" y="3"/>
                    <a:pt x="190" y="3"/>
                    <a:pt x="190" y="3"/>
                  </a:cubicBezTo>
                  <a:cubicBezTo>
                    <a:pt x="189" y="3"/>
                    <a:pt x="189" y="3"/>
                    <a:pt x="189" y="3"/>
                  </a:cubicBezTo>
                  <a:cubicBezTo>
                    <a:pt x="189" y="3"/>
                    <a:pt x="189" y="3"/>
                    <a:pt x="189" y="4"/>
                  </a:cubicBezTo>
                  <a:cubicBezTo>
                    <a:pt x="190" y="4"/>
                    <a:pt x="191" y="4"/>
                    <a:pt x="191" y="3"/>
                  </a:cubicBezTo>
                  <a:close/>
                  <a:moveTo>
                    <a:pt x="188" y="0"/>
                  </a:moveTo>
                  <a:cubicBezTo>
                    <a:pt x="188" y="0"/>
                    <a:pt x="188" y="0"/>
                    <a:pt x="188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87" y="0"/>
                    <a:pt x="187" y="0"/>
                    <a:pt x="187" y="0"/>
                  </a:cubicBezTo>
                  <a:cubicBezTo>
                    <a:pt x="187" y="0"/>
                    <a:pt x="187" y="0"/>
                    <a:pt x="187" y="0"/>
                  </a:cubicBezTo>
                  <a:lnTo>
                    <a:pt x="188" y="0"/>
                  </a:lnTo>
                  <a:close/>
                  <a:moveTo>
                    <a:pt x="152" y="3"/>
                  </a:moveTo>
                  <a:cubicBezTo>
                    <a:pt x="152" y="3"/>
                    <a:pt x="152" y="3"/>
                    <a:pt x="152" y="3"/>
                  </a:cubicBezTo>
                  <a:cubicBezTo>
                    <a:pt x="152" y="3"/>
                    <a:pt x="152" y="3"/>
                    <a:pt x="152" y="3"/>
                  </a:cubicBezTo>
                  <a:cubicBezTo>
                    <a:pt x="152" y="3"/>
                    <a:pt x="152" y="3"/>
                    <a:pt x="152" y="3"/>
                  </a:cubicBezTo>
                  <a:cubicBezTo>
                    <a:pt x="152" y="3"/>
                    <a:pt x="152" y="3"/>
                    <a:pt x="152" y="3"/>
                  </a:cubicBezTo>
                  <a:close/>
                  <a:moveTo>
                    <a:pt x="157" y="6"/>
                  </a:moveTo>
                  <a:cubicBezTo>
                    <a:pt x="157" y="6"/>
                    <a:pt x="157" y="6"/>
                    <a:pt x="157" y="6"/>
                  </a:cubicBezTo>
                  <a:cubicBezTo>
                    <a:pt x="157" y="6"/>
                    <a:pt x="157" y="6"/>
                    <a:pt x="157" y="6"/>
                  </a:cubicBezTo>
                  <a:cubicBezTo>
                    <a:pt x="157" y="6"/>
                    <a:pt x="157" y="6"/>
                    <a:pt x="157" y="6"/>
                  </a:cubicBezTo>
                  <a:cubicBezTo>
                    <a:pt x="157" y="6"/>
                    <a:pt x="157" y="6"/>
                    <a:pt x="157" y="6"/>
                  </a:cubicBezTo>
                  <a:cubicBezTo>
                    <a:pt x="157" y="6"/>
                    <a:pt x="157" y="6"/>
                    <a:pt x="157" y="6"/>
                  </a:cubicBezTo>
                  <a:cubicBezTo>
                    <a:pt x="157" y="6"/>
                    <a:pt x="157" y="6"/>
                    <a:pt x="156" y="6"/>
                  </a:cubicBezTo>
                  <a:cubicBezTo>
                    <a:pt x="156" y="6"/>
                    <a:pt x="156" y="6"/>
                    <a:pt x="156" y="6"/>
                  </a:cubicBezTo>
                  <a:cubicBezTo>
                    <a:pt x="157" y="6"/>
                    <a:pt x="157" y="6"/>
                    <a:pt x="157" y="6"/>
                  </a:cubicBezTo>
                  <a:close/>
                  <a:moveTo>
                    <a:pt x="154" y="6"/>
                  </a:moveTo>
                  <a:cubicBezTo>
                    <a:pt x="153" y="6"/>
                    <a:pt x="154" y="7"/>
                    <a:pt x="154" y="7"/>
                  </a:cubicBezTo>
                  <a:cubicBezTo>
                    <a:pt x="154" y="7"/>
                    <a:pt x="154" y="7"/>
                    <a:pt x="154" y="7"/>
                  </a:cubicBezTo>
                  <a:cubicBezTo>
                    <a:pt x="154" y="7"/>
                    <a:pt x="154" y="7"/>
                    <a:pt x="154" y="7"/>
                  </a:cubicBezTo>
                  <a:cubicBezTo>
                    <a:pt x="154" y="7"/>
                    <a:pt x="154" y="7"/>
                    <a:pt x="154" y="6"/>
                  </a:cubicBezTo>
                  <a:cubicBezTo>
                    <a:pt x="154" y="6"/>
                    <a:pt x="154" y="6"/>
                    <a:pt x="154" y="6"/>
                  </a:cubicBezTo>
                  <a:cubicBezTo>
                    <a:pt x="154" y="6"/>
                    <a:pt x="154" y="6"/>
                    <a:pt x="154" y="6"/>
                  </a:cubicBezTo>
                  <a:close/>
                  <a:moveTo>
                    <a:pt x="143" y="22"/>
                  </a:moveTo>
                  <a:cubicBezTo>
                    <a:pt x="143" y="22"/>
                    <a:pt x="143" y="22"/>
                    <a:pt x="143" y="22"/>
                  </a:cubicBezTo>
                  <a:cubicBezTo>
                    <a:pt x="143" y="22"/>
                    <a:pt x="143" y="22"/>
                    <a:pt x="142" y="23"/>
                  </a:cubicBezTo>
                  <a:cubicBezTo>
                    <a:pt x="143" y="23"/>
                    <a:pt x="143" y="23"/>
                    <a:pt x="143" y="22"/>
                  </a:cubicBezTo>
                  <a:cubicBezTo>
                    <a:pt x="143" y="22"/>
                    <a:pt x="143" y="23"/>
                    <a:pt x="143" y="23"/>
                  </a:cubicBezTo>
                  <a:cubicBezTo>
                    <a:pt x="143" y="22"/>
                    <a:pt x="144" y="22"/>
                    <a:pt x="144" y="22"/>
                  </a:cubicBezTo>
                  <a:cubicBezTo>
                    <a:pt x="144" y="22"/>
                    <a:pt x="144" y="22"/>
                    <a:pt x="144" y="22"/>
                  </a:cubicBezTo>
                  <a:cubicBezTo>
                    <a:pt x="144" y="22"/>
                    <a:pt x="144" y="22"/>
                    <a:pt x="144" y="22"/>
                  </a:cubicBezTo>
                  <a:cubicBezTo>
                    <a:pt x="143" y="22"/>
                    <a:pt x="143" y="22"/>
                    <a:pt x="143" y="22"/>
                  </a:cubicBezTo>
                  <a:cubicBezTo>
                    <a:pt x="144" y="22"/>
                    <a:pt x="144" y="22"/>
                    <a:pt x="143" y="22"/>
                  </a:cubicBezTo>
                  <a:close/>
                  <a:moveTo>
                    <a:pt x="137" y="6"/>
                  </a:moveTo>
                  <a:cubicBezTo>
                    <a:pt x="137" y="6"/>
                    <a:pt x="137" y="6"/>
                    <a:pt x="137" y="6"/>
                  </a:cubicBezTo>
                  <a:cubicBezTo>
                    <a:pt x="137" y="6"/>
                    <a:pt x="137" y="6"/>
                    <a:pt x="137" y="6"/>
                  </a:cubicBezTo>
                  <a:cubicBezTo>
                    <a:pt x="138" y="5"/>
                    <a:pt x="138" y="5"/>
                    <a:pt x="138" y="5"/>
                  </a:cubicBezTo>
                  <a:cubicBezTo>
                    <a:pt x="138" y="5"/>
                    <a:pt x="138" y="5"/>
                    <a:pt x="138" y="5"/>
                  </a:cubicBezTo>
                  <a:cubicBezTo>
                    <a:pt x="137" y="6"/>
                    <a:pt x="137" y="6"/>
                    <a:pt x="137" y="6"/>
                  </a:cubicBezTo>
                  <a:close/>
                  <a:moveTo>
                    <a:pt x="145" y="9"/>
                  </a:moveTo>
                  <a:cubicBezTo>
                    <a:pt x="145" y="9"/>
                    <a:pt x="145" y="9"/>
                    <a:pt x="145" y="9"/>
                  </a:cubicBezTo>
                  <a:cubicBezTo>
                    <a:pt x="145" y="9"/>
                    <a:pt x="145" y="9"/>
                    <a:pt x="145" y="9"/>
                  </a:cubicBezTo>
                  <a:cubicBezTo>
                    <a:pt x="146" y="9"/>
                    <a:pt x="147" y="9"/>
                    <a:pt x="148" y="9"/>
                  </a:cubicBezTo>
                  <a:cubicBezTo>
                    <a:pt x="148" y="9"/>
                    <a:pt x="148" y="9"/>
                    <a:pt x="149" y="9"/>
                  </a:cubicBezTo>
                  <a:cubicBezTo>
                    <a:pt x="149" y="9"/>
                    <a:pt x="149" y="9"/>
                    <a:pt x="149" y="9"/>
                  </a:cubicBezTo>
                  <a:cubicBezTo>
                    <a:pt x="148" y="9"/>
                    <a:pt x="148" y="9"/>
                    <a:pt x="148" y="9"/>
                  </a:cubicBezTo>
                  <a:cubicBezTo>
                    <a:pt x="148" y="9"/>
                    <a:pt x="147" y="8"/>
                    <a:pt x="147" y="8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7" y="8"/>
                    <a:pt x="144" y="8"/>
                    <a:pt x="144" y="9"/>
                  </a:cubicBezTo>
                  <a:cubicBezTo>
                    <a:pt x="144" y="9"/>
                    <a:pt x="144" y="9"/>
                    <a:pt x="145" y="9"/>
                  </a:cubicBezTo>
                  <a:cubicBezTo>
                    <a:pt x="144" y="9"/>
                    <a:pt x="144" y="9"/>
                    <a:pt x="144" y="9"/>
                  </a:cubicBezTo>
                  <a:cubicBezTo>
                    <a:pt x="144" y="9"/>
                    <a:pt x="145" y="9"/>
                    <a:pt x="145" y="9"/>
                  </a:cubicBezTo>
                  <a:cubicBezTo>
                    <a:pt x="145" y="9"/>
                    <a:pt x="145" y="9"/>
                    <a:pt x="145" y="10"/>
                  </a:cubicBezTo>
                  <a:cubicBezTo>
                    <a:pt x="145" y="10"/>
                    <a:pt x="145" y="9"/>
                    <a:pt x="145" y="9"/>
                  </a:cubicBezTo>
                  <a:close/>
                  <a:moveTo>
                    <a:pt x="145" y="7"/>
                  </a:moveTo>
                  <a:cubicBezTo>
                    <a:pt x="145" y="7"/>
                    <a:pt x="145" y="7"/>
                    <a:pt x="145" y="8"/>
                  </a:cubicBezTo>
                  <a:cubicBezTo>
                    <a:pt x="145" y="8"/>
                    <a:pt x="145" y="8"/>
                    <a:pt x="145" y="8"/>
                  </a:cubicBezTo>
                  <a:cubicBezTo>
                    <a:pt x="145" y="8"/>
                    <a:pt x="145" y="8"/>
                    <a:pt x="145" y="8"/>
                  </a:cubicBezTo>
                  <a:cubicBezTo>
                    <a:pt x="146" y="8"/>
                    <a:pt x="146" y="8"/>
                    <a:pt x="147" y="7"/>
                  </a:cubicBezTo>
                  <a:cubicBezTo>
                    <a:pt x="147" y="7"/>
                    <a:pt x="147" y="7"/>
                    <a:pt x="147" y="7"/>
                  </a:cubicBezTo>
                  <a:cubicBezTo>
                    <a:pt x="147" y="7"/>
                    <a:pt x="146" y="7"/>
                    <a:pt x="146" y="7"/>
                  </a:cubicBezTo>
                  <a:cubicBezTo>
                    <a:pt x="146" y="7"/>
                    <a:pt x="145" y="7"/>
                    <a:pt x="144" y="7"/>
                  </a:cubicBezTo>
                  <a:cubicBezTo>
                    <a:pt x="144" y="7"/>
                    <a:pt x="144" y="7"/>
                    <a:pt x="145" y="7"/>
                  </a:cubicBezTo>
                  <a:close/>
                  <a:moveTo>
                    <a:pt x="174" y="4"/>
                  </a:moveTo>
                  <a:cubicBezTo>
                    <a:pt x="175" y="3"/>
                    <a:pt x="175" y="3"/>
                    <a:pt x="175" y="3"/>
                  </a:cubicBezTo>
                  <a:cubicBezTo>
                    <a:pt x="176" y="4"/>
                    <a:pt x="176" y="4"/>
                    <a:pt x="176" y="3"/>
                  </a:cubicBezTo>
                  <a:cubicBezTo>
                    <a:pt x="177" y="3"/>
                    <a:pt x="177" y="3"/>
                    <a:pt x="177" y="3"/>
                  </a:cubicBezTo>
                  <a:cubicBezTo>
                    <a:pt x="177" y="3"/>
                    <a:pt x="177" y="3"/>
                    <a:pt x="177" y="3"/>
                  </a:cubicBezTo>
                  <a:cubicBezTo>
                    <a:pt x="177" y="3"/>
                    <a:pt x="178" y="3"/>
                    <a:pt x="178" y="3"/>
                  </a:cubicBezTo>
                  <a:cubicBezTo>
                    <a:pt x="178" y="3"/>
                    <a:pt x="178" y="3"/>
                    <a:pt x="178" y="3"/>
                  </a:cubicBezTo>
                  <a:cubicBezTo>
                    <a:pt x="178" y="3"/>
                    <a:pt x="179" y="3"/>
                    <a:pt x="180" y="3"/>
                  </a:cubicBezTo>
                  <a:cubicBezTo>
                    <a:pt x="180" y="3"/>
                    <a:pt x="180" y="3"/>
                    <a:pt x="180" y="3"/>
                  </a:cubicBezTo>
                  <a:cubicBezTo>
                    <a:pt x="179" y="2"/>
                    <a:pt x="179" y="3"/>
                    <a:pt x="178" y="2"/>
                  </a:cubicBezTo>
                  <a:cubicBezTo>
                    <a:pt x="178" y="2"/>
                    <a:pt x="178" y="2"/>
                    <a:pt x="178" y="2"/>
                  </a:cubicBezTo>
                  <a:cubicBezTo>
                    <a:pt x="178" y="2"/>
                    <a:pt x="177" y="2"/>
                    <a:pt x="177" y="2"/>
                  </a:cubicBezTo>
                  <a:cubicBezTo>
                    <a:pt x="177" y="2"/>
                    <a:pt x="177" y="2"/>
                    <a:pt x="177" y="2"/>
                  </a:cubicBezTo>
                  <a:cubicBezTo>
                    <a:pt x="176" y="2"/>
                    <a:pt x="176" y="2"/>
                    <a:pt x="176" y="2"/>
                  </a:cubicBezTo>
                  <a:cubicBezTo>
                    <a:pt x="175" y="3"/>
                    <a:pt x="174" y="2"/>
                    <a:pt x="174" y="3"/>
                  </a:cubicBezTo>
                  <a:cubicBezTo>
                    <a:pt x="174" y="3"/>
                    <a:pt x="174" y="3"/>
                    <a:pt x="174" y="3"/>
                  </a:cubicBezTo>
                  <a:cubicBezTo>
                    <a:pt x="173" y="3"/>
                    <a:pt x="173" y="3"/>
                    <a:pt x="173" y="3"/>
                  </a:cubicBezTo>
                  <a:cubicBezTo>
                    <a:pt x="173" y="3"/>
                    <a:pt x="173" y="3"/>
                    <a:pt x="174" y="3"/>
                  </a:cubicBezTo>
                  <a:cubicBezTo>
                    <a:pt x="174" y="4"/>
                    <a:pt x="174" y="3"/>
                    <a:pt x="174" y="4"/>
                  </a:cubicBezTo>
                  <a:close/>
                  <a:moveTo>
                    <a:pt x="149" y="4"/>
                  </a:moveTo>
                  <a:cubicBezTo>
                    <a:pt x="149" y="5"/>
                    <a:pt x="148" y="5"/>
                    <a:pt x="148" y="5"/>
                  </a:cubicBezTo>
                  <a:cubicBezTo>
                    <a:pt x="148" y="5"/>
                    <a:pt x="148" y="5"/>
                    <a:pt x="147" y="5"/>
                  </a:cubicBezTo>
                  <a:cubicBezTo>
                    <a:pt x="147" y="5"/>
                    <a:pt x="147" y="5"/>
                    <a:pt x="147" y="5"/>
                  </a:cubicBezTo>
                  <a:cubicBezTo>
                    <a:pt x="147" y="5"/>
                    <a:pt x="147" y="5"/>
                    <a:pt x="147" y="5"/>
                  </a:cubicBezTo>
                  <a:cubicBezTo>
                    <a:pt x="147" y="5"/>
                    <a:pt x="147" y="5"/>
                    <a:pt x="147" y="5"/>
                  </a:cubicBezTo>
                  <a:cubicBezTo>
                    <a:pt x="147" y="5"/>
                    <a:pt x="148" y="5"/>
                    <a:pt x="148" y="5"/>
                  </a:cubicBezTo>
                  <a:cubicBezTo>
                    <a:pt x="148" y="5"/>
                    <a:pt x="148" y="5"/>
                    <a:pt x="148" y="5"/>
                  </a:cubicBezTo>
                  <a:cubicBezTo>
                    <a:pt x="148" y="6"/>
                    <a:pt x="148" y="6"/>
                    <a:pt x="152" y="6"/>
                  </a:cubicBezTo>
                  <a:cubicBezTo>
                    <a:pt x="152" y="5"/>
                    <a:pt x="152" y="5"/>
                    <a:pt x="153" y="5"/>
                  </a:cubicBezTo>
                  <a:cubicBezTo>
                    <a:pt x="154" y="5"/>
                    <a:pt x="154" y="5"/>
                    <a:pt x="154" y="5"/>
                  </a:cubicBezTo>
                  <a:cubicBezTo>
                    <a:pt x="154" y="5"/>
                    <a:pt x="154" y="5"/>
                    <a:pt x="154" y="5"/>
                  </a:cubicBezTo>
                  <a:cubicBezTo>
                    <a:pt x="154" y="5"/>
                    <a:pt x="154" y="5"/>
                    <a:pt x="155" y="4"/>
                  </a:cubicBezTo>
                  <a:cubicBezTo>
                    <a:pt x="156" y="4"/>
                    <a:pt x="156" y="4"/>
                    <a:pt x="156" y="4"/>
                  </a:cubicBezTo>
                  <a:cubicBezTo>
                    <a:pt x="156" y="4"/>
                    <a:pt x="156" y="4"/>
                    <a:pt x="156" y="4"/>
                  </a:cubicBezTo>
                  <a:cubicBezTo>
                    <a:pt x="156" y="4"/>
                    <a:pt x="156" y="4"/>
                    <a:pt x="156" y="4"/>
                  </a:cubicBezTo>
                  <a:cubicBezTo>
                    <a:pt x="156" y="3"/>
                    <a:pt x="156" y="3"/>
                    <a:pt x="155" y="3"/>
                  </a:cubicBezTo>
                  <a:cubicBezTo>
                    <a:pt x="155" y="3"/>
                    <a:pt x="155" y="3"/>
                    <a:pt x="155" y="3"/>
                  </a:cubicBezTo>
                  <a:cubicBezTo>
                    <a:pt x="155" y="3"/>
                    <a:pt x="154" y="3"/>
                    <a:pt x="154" y="4"/>
                  </a:cubicBezTo>
                  <a:cubicBezTo>
                    <a:pt x="154" y="3"/>
                    <a:pt x="154" y="3"/>
                    <a:pt x="155" y="3"/>
                  </a:cubicBezTo>
                  <a:cubicBezTo>
                    <a:pt x="154" y="3"/>
                    <a:pt x="153" y="4"/>
                    <a:pt x="153" y="4"/>
                  </a:cubicBezTo>
                  <a:cubicBezTo>
                    <a:pt x="153" y="3"/>
                    <a:pt x="153" y="3"/>
                    <a:pt x="153" y="3"/>
                  </a:cubicBezTo>
                  <a:cubicBezTo>
                    <a:pt x="153" y="3"/>
                    <a:pt x="153" y="3"/>
                    <a:pt x="153" y="3"/>
                  </a:cubicBezTo>
                  <a:cubicBezTo>
                    <a:pt x="153" y="3"/>
                    <a:pt x="153" y="3"/>
                    <a:pt x="153" y="3"/>
                  </a:cubicBezTo>
                  <a:cubicBezTo>
                    <a:pt x="153" y="3"/>
                    <a:pt x="153" y="3"/>
                    <a:pt x="153" y="3"/>
                  </a:cubicBezTo>
                  <a:cubicBezTo>
                    <a:pt x="153" y="3"/>
                    <a:pt x="153" y="3"/>
                    <a:pt x="153" y="3"/>
                  </a:cubicBezTo>
                  <a:cubicBezTo>
                    <a:pt x="151" y="4"/>
                    <a:pt x="150" y="3"/>
                    <a:pt x="150" y="3"/>
                  </a:cubicBezTo>
                  <a:cubicBezTo>
                    <a:pt x="150" y="3"/>
                    <a:pt x="150" y="3"/>
                    <a:pt x="150" y="3"/>
                  </a:cubicBezTo>
                  <a:cubicBezTo>
                    <a:pt x="150" y="3"/>
                    <a:pt x="150" y="3"/>
                    <a:pt x="150" y="3"/>
                  </a:cubicBezTo>
                  <a:cubicBezTo>
                    <a:pt x="150" y="3"/>
                    <a:pt x="150" y="3"/>
                    <a:pt x="150" y="2"/>
                  </a:cubicBezTo>
                  <a:cubicBezTo>
                    <a:pt x="150" y="2"/>
                    <a:pt x="150" y="2"/>
                    <a:pt x="150" y="2"/>
                  </a:cubicBezTo>
                  <a:cubicBezTo>
                    <a:pt x="150" y="2"/>
                    <a:pt x="149" y="2"/>
                    <a:pt x="149" y="3"/>
                  </a:cubicBezTo>
                  <a:cubicBezTo>
                    <a:pt x="149" y="3"/>
                    <a:pt x="149" y="3"/>
                    <a:pt x="149" y="3"/>
                  </a:cubicBezTo>
                  <a:cubicBezTo>
                    <a:pt x="149" y="3"/>
                    <a:pt x="149" y="3"/>
                    <a:pt x="149" y="3"/>
                  </a:cubicBezTo>
                  <a:cubicBezTo>
                    <a:pt x="149" y="3"/>
                    <a:pt x="148" y="3"/>
                    <a:pt x="148" y="3"/>
                  </a:cubicBezTo>
                  <a:cubicBezTo>
                    <a:pt x="148" y="3"/>
                    <a:pt x="148" y="3"/>
                    <a:pt x="148" y="3"/>
                  </a:cubicBezTo>
                  <a:cubicBezTo>
                    <a:pt x="148" y="3"/>
                    <a:pt x="148" y="3"/>
                    <a:pt x="147" y="3"/>
                  </a:cubicBezTo>
                  <a:cubicBezTo>
                    <a:pt x="147" y="3"/>
                    <a:pt x="147" y="3"/>
                    <a:pt x="147" y="3"/>
                  </a:cubicBezTo>
                  <a:cubicBezTo>
                    <a:pt x="147" y="3"/>
                    <a:pt x="147" y="3"/>
                    <a:pt x="147" y="3"/>
                  </a:cubicBezTo>
                  <a:cubicBezTo>
                    <a:pt x="147" y="3"/>
                    <a:pt x="147" y="3"/>
                    <a:pt x="147" y="3"/>
                  </a:cubicBezTo>
                  <a:cubicBezTo>
                    <a:pt x="147" y="4"/>
                    <a:pt x="147" y="4"/>
                    <a:pt x="148" y="4"/>
                  </a:cubicBezTo>
                  <a:cubicBezTo>
                    <a:pt x="147" y="4"/>
                    <a:pt x="147" y="4"/>
                    <a:pt x="147" y="4"/>
                  </a:cubicBezTo>
                  <a:cubicBezTo>
                    <a:pt x="146" y="4"/>
                    <a:pt x="147" y="4"/>
                    <a:pt x="147" y="4"/>
                  </a:cubicBezTo>
                  <a:cubicBezTo>
                    <a:pt x="147" y="5"/>
                    <a:pt x="148" y="4"/>
                    <a:pt x="149" y="4"/>
                  </a:cubicBezTo>
                  <a:close/>
                  <a:moveTo>
                    <a:pt x="186" y="1"/>
                  </a:moveTo>
                  <a:cubicBezTo>
                    <a:pt x="186" y="1"/>
                    <a:pt x="187" y="1"/>
                    <a:pt x="187" y="0"/>
                  </a:cubicBezTo>
                  <a:cubicBezTo>
                    <a:pt x="187" y="0"/>
                    <a:pt x="187" y="0"/>
                    <a:pt x="187" y="0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86" y="1"/>
                    <a:pt x="186" y="1"/>
                    <a:pt x="185" y="1"/>
                  </a:cubicBezTo>
                  <a:cubicBezTo>
                    <a:pt x="186" y="1"/>
                    <a:pt x="186" y="1"/>
                    <a:pt x="186" y="1"/>
                  </a:cubicBezTo>
                  <a:close/>
                  <a:moveTo>
                    <a:pt x="186" y="1"/>
                  </a:moveTo>
                  <a:cubicBezTo>
                    <a:pt x="186" y="1"/>
                    <a:pt x="186" y="1"/>
                    <a:pt x="186" y="1"/>
                  </a:cubicBezTo>
                  <a:cubicBezTo>
                    <a:pt x="186" y="1"/>
                    <a:pt x="186" y="1"/>
                    <a:pt x="186" y="1"/>
                  </a:cubicBezTo>
                  <a:cubicBezTo>
                    <a:pt x="186" y="1"/>
                    <a:pt x="185" y="1"/>
                    <a:pt x="185" y="1"/>
                  </a:cubicBezTo>
                  <a:cubicBezTo>
                    <a:pt x="185" y="1"/>
                    <a:pt x="185" y="1"/>
                    <a:pt x="185" y="1"/>
                  </a:cubicBezTo>
                  <a:cubicBezTo>
                    <a:pt x="185" y="1"/>
                    <a:pt x="186" y="2"/>
                    <a:pt x="186" y="1"/>
                  </a:cubicBezTo>
                  <a:close/>
                  <a:moveTo>
                    <a:pt x="187" y="0"/>
                  </a:moveTo>
                  <a:cubicBezTo>
                    <a:pt x="187" y="0"/>
                    <a:pt x="187" y="0"/>
                    <a:pt x="187" y="0"/>
                  </a:cubicBezTo>
                  <a:cubicBezTo>
                    <a:pt x="187" y="0"/>
                    <a:pt x="187" y="0"/>
                    <a:pt x="187" y="0"/>
                  </a:cubicBezTo>
                  <a:cubicBezTo>
                    <a:pt x="187" y="0"/>
                    <a:pt x="187" y="0"/>
                    <a:pt x="187" y="0"/>
                  </a:cubicBezTo>
                  <a:cubicBezTo>
                    <a:pt x="187" y="0"/>
                    <a:pt x="187" y="0"/>
                    <a:pt x="187" y="0"/>
                  </a:cubicBezTo>
                  <a:cubicBezTo>
                    <a:pt x="187" y="0"/>
                    <a:pt x="187" y="0"/>
                    <a:pt x="187" y="0"/>
                  </a:cubicBezTo>
                  <a:close/>
                  <a:moveTo>
                    <a:pt x="185" y="3"/>
                  </a:moveTo>
                  <a:cubicBezTo>
                    <a:pt x="185" y="3"/>
                    <a:pt x="185" y="3"/>
                    <a:pt x="185" y="3"/>
                  </a:cubicBezTo>
                  <a:cubicBezTo>
                    <a:pt x="185" y="3"/>
                    <a:pt x="185" y="3"/>
                    <a:pt x="185" y="3"/>
                  </a:cubicBezTo>
                  <a:cubicBezTo>
                    <a:pt x="185" y="3"/>
                    <a:pt x="185" y="3"/>
                    <a:pt x="185" y="3"/>
                  </a:cubicBezTo>
                  <a:cubicBezTo>
                    <a:pt x="185" y="3"/>
                    <a:pt x="185" y="3"/>
                    <a:pt x="185" y="3"/>
                  </a:cubicBezTo>
                  <a:cubicBezTo>
                    <a:pt x="185" y="3"/>
                    <a:pt x="185" y="3"/>
                    <a:pt x="185" y="3"/>
                  </a:cubicBezTo>
                  <a:close/>
                  <a:moveTo>
                    <a:pt x="185" y="4"/>
                  </a:moveTo>
                  <a:cubicBezTo>
                    <a:pt x="185" y="4"/>
                    <a:pt x="185" y="4"/>
                    <a:pt x="185" y="4"/>
                  </a:cubicBezTo>
                  <a:cubicBezTo>
                    <a:pt x="185" y="3"/>
                    <a:pt x="184" y="3"/>
                    <a:pt x="184" y="3"/>
                  </a:cubicBezTo>
                  <a:cubicBezTo>
                    <a:pt x="184" y="3"/>
                    <a:pt x="184" y="3"/>
                    <a:pt x="184" y="3"/>
                  </a:cubicBezTo>
                  <a:cubicBezTo>
                    <a:pt x="184" y="4"/>
                    <a:pt x="185" y="4"/>
                    <a:pt x="185" y="4"/>
                  </a:cubicBezTo>
                  <a:close/>
                  <a:moveTo>
                    <a:pt x="182" y="5"/>
                  </a:moveTo>
                  <a:cubicBezTo>
                    <a:pt x="183" y="5"/>
                    <a:pt x="183" y="5"/>
                    <a:pt x="183" y="5"/>
                  </a:cubicBezTo>
                  <a:cubicBezTo>
                    <a:pt x="183" y="4"/>
                    <a:pt x="183" y="4"/>
                    <a:pt x="183" y="4"/>
                  </a:cubicBezTo>
                  <a:cubicBezTo>
                    <a:pt x="183" y="4"/>
                    <a:pt x="183" y="4"/>
                    <a:pt x="183" y="4"/>
                  </a:cubicBezTo>
                  <a:cubicBezTo>
                    <a:pt x="183" y="4"/>
                    <a:pt x="182" y="4"/>
                    <a:pt x="182" y="5"/>
                  </a:cubicBezTo>
                  <a:close/>
                  <a:moveTo>
                    <a:pt x="185" y="3"/>
                  </a:moveTo>
                  <a:cubicBezTo>
                    <a:pt x="185" y="3"/>
                    <a:pt x="185" y="3"/>
                    <a:pt x="185" y="3"/>
                  </a:cubicBezTo>
                  <a:cubicBezTo>
                    <a:pt x="185" y="3"/>
                    <a:pt x="185" y="3"/>
                    <a:pt x="184" y="3"/>
                  </a:cubicBezTo>
                  <a:cubicBezTo>
                    <a:pt x="184" y="3"/>
                    <a:pt x="184" y="3"/>
                    <a:pt x="184" y="3"/>
                  </a:cubicBezTo>
                  <a:cubicBezTo>
                    <a:pt x="185" y="3"/>
                    <a:pt x="185" y="3"/>
                    <a:pt x="185" y="3"/>
                  </a:cubicBezTo>
                  <a:close/>
                  <a:moveTo>
                    <a:pt x="180" y="3"/>
                  </a:moveTo>
                  <a:cubicBezTo>
                    <a:pt x="179" y="3"/>
                    <a:pt x="179" y="3"/>
                    <a:pt x="179" y="3"/>
                  </a:cubicBezTo>
                  <a:cubicBezTo>
                    <a:pt x="179" y="3"/>
                    <a:pt x="179" y="3"/>
                    <a:pt x="179" y="3"/>
                  </a:cubicBezTo>
                  <a:cubicBezTo>
                    <a:pt x="178" y="3"/>
                    <a:pt x="178" y="3"/>
                    <a:pt x="178" y="3"/>
                  </a:cubicBezTo>
                  <a:cubicBezTo>
                    <a:pt x="178" y="3"/>
                    <a:pt x="178" y="3"/>
                    <a:pt x="178" y="3"/>
                  </a:cubicBezTo>
                  <a:cubicBezTo>
                    <a:pt x="178" y="3"/>
                    <a:pt x="178" y="3"/>
                    <a:pt x="178" y="3"/>
                  </a:cubicBezTo>
                  <a:cubicBezTo>
                    <a:pt x="178" y="3"/>
                    <a:pt x="178" y="3"/>
                    <a:pt x="178" y="3"/>
                  </a:cubicBezTo>
                  <a:cubicBezTo>
                    <a:pt x="178" y="4"/>
                    <a:pt x="178" y="4"/>
                    <a:pt x="179" y="4"/>
                  </a:cubicBezTo>
                  <a:cubicBezTo>
                    <a:pt x="179" y="4"/>
                    <a:pt x="179" y="4"/>
                    <a:pt x="179" y="4"/>
                  </a:cubicBezTo>
                  <a:cubicBezTo>
                    <a:pt x="179" y="4"/>
                    <a:pt x="179" y="4"/>
                    <a:pt x="179" y="4"/>
                  </a:cubicBezTo>
                  <a:cubicBezTo>
                    <a:pt x="179" y="4"/>
                    <a:pt x="180" y="4"/>
                    <a:pt x="180" y="4"/>
                  </a:cubicBezTo>
                  <a:cubicBezTo>
                    <a:pt x="180" y="4"/>
                    <a:pt x="180" y="4"/>
                    <a:pt x="180" y="4"/>
                  </a:cubicBezTo>
                  <a:cubicBezTo>
                    <a:pt x="180" y="4"/>
                    <a:pt x="181" y="4"/>
                    <a:pt x="181" y="4"/>
                  </a:cubicBezTo>
                  <a:cubicBezTo>
                    <a:pt x="181" y="4"/>
                    <a:pt x="181" y="3"/>
                    <a:pt x="181" y="3"/>
                  </a:cubicBezTo>
                  <a:cubicBezTo>
                    <a:pt x="181" y="3"/>
                    <a:pt x="181" y="3"/>
                    <a:pt x="182" y="3"/>
                  </a:cubicBezTo>
                  <a:cubicBezTo>
                    <a:pt x="182" y="3"/>
                    <a:pt x="182" y="3"/>
                    <a:pt x="182" y="3"/>
                  </a:cubicBezTo>
                  <a:cubicBezTo>
                    <a:pt x="182" y="3"/>
                    <a:pt x="182" y="3"/>
                    <a:pt x="182" y="3"/>
                  </a:cubicBezTo>
                  <a:cubicBezTo>
                    <a:pt x="182" y="3"/>
                    <a:pt x="182" y="3"/>
                    <a:pt x="182" y="3"/>
                  </a:cubicBezTo>
                  <a:cubicBezTo>
                    <a:pt x="182" y="3"/>
                    <a:pt x="182" y="3"/>
                    <a:pt x="182" y="3"/>
                  </a:cubicBezTo>
                  <a:cubicBezTo>
                    <a:pt x="182" y="3"/>
                    <a:pt x="181" y="3"/>
                    <a:pt x="181" y="3"/>
                  </a:cubicBezTo>
                  <a:cubicBezTo>
                    <a:pt x="181" y="3"/>
                    <a:pt x="181" y="3"/>
                    <a:pt x="181" y="3"/>
                  </a:cubicBezTo>
                  <a:cubicBezTo>
                    <a:pt x="181" y="3"/>
                    <a:pt x="181" y="3"/>
                    <a:pt x="181" y="3"/>
                  </a:cubicBezTo>
                  <a:cubicBezTo>
                    <a:pt x="181" y="3"/>
                    <a:pt x="181" y="3"/>
                    <a:pt x="181" y="3"/>
                  </a:cubicBezTo>
                  <a:cubicBezTo>
                    <a:pt x="181" y="3"/>
                    <a:pt x="181" y="3"/>
                    <a:pt x="181" y="3"/>
                  </a:cubicBezTo>
                  <a:cubicBezTo>
                    <a:pt x="181" y="3"/>
                    <a:pt x="181" y="3"/>
                    <a:pt x="181" y="3"/>
                  </a:cubicBezTo>
                  <a:cubicBezTo>
                    <a:pt x="181" y="3"/>
                    <a:pt x="181" y="3"/>
                    <a:pt x="181" y="3"/>
                  </a:cubicBezTo>
                  <a:cubicBezTo>
                    <a:pt x="181" y="3"/>
                    <a:pt x="181" y="3"/>
                    <a:pt x="180" y="3"/>
                  </a:cubicBezTo>
                  <a:close/>
                  <a:moveTo>
                    <a:pt x="182" y="4"/>
                  </a:moveTo>
                  <a:cubicBezTo>
                    <a:pt x="181" y="4"/>
                    <a:pt x="181" y="4"/>
                    <a:pt x="181" y="4"/>
                  </a:cubicBezTo>
                  <a:cubicBezTo>
                    <a:pt x="181" y="4"/>
                    <a:pt x="181" y="4"/>
                    <a:pt x="181" y="4"/>
                  </a:cubicBezTo>
                  <a:cubicBezTo>
                    <a:pt x="181" y="4"/>
                    <a:pt x="182" y="4"/>
                    <a:pt x="182" y="4"/>
                  </a:cubicBezTo>
                  <a:cubicBezTo>
                    <a:pt x="182" y="4"/>
                    <a:pt x="182" y="4"/>
                    <a:pt x="182" y="4"/>
                  </a:cubicBezTo>
                  <a:cubicBezTo>
                    <a:pt x="182" y="4"/>
                    <a:pt x="182" y="4"/>
                    <a:pt x="182" y="4"/>
                  </a:cubicBezTo>
                  <a:cubicBezTo>
                    <a:pt x="182" y="4"/>
                    <a:pt x="182" y="4"/>
                    <a:pt x="182" y="4"/>
                  </a:cubicBezTo>
                  <a:close/>
                  <a:moveTo>
                    <a:pt x="123" y="28"/>
                  </a:moveTo>
                  <a:cubicBezTo>
                    <a:pt x="123" y="28"/>
                    <a:pt x="123" y="28"/>
                    <a:pt x="123" y="28"/>
                  </a:cubicBezTo>
                  <a:cubicBezTo>
                    <a:pt x="122" y="28"/>
                    <a:pt x="122" y="28"/>
                    <a:pt x="122" y="28"/>
                  </a:cubicBezTo>
                  <a:cubicBezTo>
                    <a:pt x="122" y="28"/>
                    <a:pt x="122" y="28"/>
                    <a:pt x="122" y="28"/>
                  </a:cubicBezTo>
                  <a:cubicBezTo>
                    <a:pt x="122" y="28"/>
                    <a:pt x="123" y="28"/>
                    <a:pt x="123" y="28"/>
                  </a:cubicBezTo>
                  <a:close/>
                  <a:moveTo>
                    <a:pt x="73" y="34"/>
                  </a:moveTo>
                  <a:cubicBezTo>
                    <a:pt x="72" y="34"/>
                    <a:pt x="72" y="34"/>
                    <a:pt x="72" y="34"/>
                  </a:cubicBezTo>
                  <a:cubicBezTo>
                    <a:pt x="72" y="34"/>
                    <a:pt x="72" y="34"/>
                    <a:pt x="72" y="34"/>
                  </a:cubicBezTo>
                  <a:cubicBezTo>
                    <a:pt x="72" y="34"/>
                    <a:pt x="73" y="34"/>
                    <a:pt x="73" y="33"/>
                  </a:cubicBezTo>
                  <a:cubicBezTo>
                    <a:pt x="73" y="33"/>
                    <a:pt x="72" y="33"/>
                    <a:pt x="72" y="33"/>
                  </a:cubicBezTo>
                  <a:cubicBezTo>
                    <a:pt x="72" y="34"/>
                    <a:pt x="71" y="34"/>
                    <a:pt x="71" y="34"/>
                  </a:cubicBezTo>
                  <a:cubicBezTo>
                    <a:pt x="70" y="34"/>
                    <a:pt x="70" y="34"/>
                    <a:pt x="69" y="35"/>
                  </a:cubicBezTo>
                  <a:cubicBezTo>
                    <a:pt x="69" y="35"/>
                    <a:pt x="69" y="34"/>
                    <a:pt x="69" y="34"/>
                  </a:cubicBezTo>
                  <a:cubicBezTo>
                    <a:pt x="69" y="34"/>
                    <a:pt x="69" y="34"/>
                    <a:pt x="69" y="34"/>
                  </a:cubicBezTo>
                  <a:cubicBezTo>
                    <a:pt x="69" y="35"/>
                    <a:pt x="68" y="35"/>
                    <a:pt x="68" y="35"/>
                  </a:cubicBezTo>
                  <a:cubicBezTo>
                    <a:pt x="68" y="35"/>
                    <a:pt x="68" y="35"/>
                    <a:pt x="69" y="34"/>
                  </a:cubicBezTo>
                  <a:cubicBezTo>
                    <a:pt x="68" y="34"/>
                    <a:pt x="68" y="35"/>
                    <a:pt x="67" y="35"/>
                  </a:cubicBezTo>
                  <a:cubicBezTo>
                    <a:pt x="67" y="35"/>
                    <a:pt x="67" y="35"/>
                    <a:pt x="66" y="35"/>
                  </a:cubicBezTo>
                  <a:cubicBezTo>
                    <a:pt x="67" y="35"/>
                    <a:pt x="67" y="35"/>
                    <a:pt x="67" y="34"/>
                  </a:cubicBezTo>
                  <a:cubicBezTo>
                    <a:pt x="67" y="35"/>
                    <a:pt x="67" y="35"/>
                    <a:pt x="65" y="36"/>
                  </a:cubicBezTo>
                  <a:cubicBezTo>
                    <a:pt x="65" y="36"/>
                    <a:pt x="65" y="36"/>
                    <a:pt x="65" y="36"/>
                  </a:cubicBezTo>
                  <a:cubicBezTo>
                    <a:pt x="65" y="36"/>
                    <a:pt x="65" y="36"/>
                    <a:pt x="65" y="36"/>
                  </a:cubicBezTo>
                  <a:cubicBezTo>
                    <a:pt x="64" y="36"/>
                    <a:pt x="63" y="37"/>
                    <a:pt x="63" y="37"/>
                  </a:cubicBezTo>
                  <a:cubicBezTo>
                    <a:pt x="63" y="36"/>
                    <a:pt x="63" y="36"/>
                    <a:pt x="65" y="35"/>
                  </a:cubicBezTo>
                  <a:cubicBezTo>
                    <a:pt x="65" y="35"/>
                    <a:pt x="65" y="34"/>
                    <a:pt x="65" y="34"/>
                  </a:cubicBezTo>
                  <a:cubicBezTo>
                    <a:pt x="65" y="34"/>
                    <a:pt x="65" y="34"/>
                    <a:pt x="65" y="34"/>
                  </a:cubicBezTo>
                  <a:cubicBezTo>
                    <a:pt x="65" y="34"/>
                    <a:pt x="65" y="34"/>
                    <a:pt x="65" y="34"/>
                  </a:cubicBezTo>
                  <a:cubicBezTo>
                    <a:pt x="65" y="34"/>
                    <a:pt x="65" y="34"/>
                    <a:pt x="65" y="34"/>
                  </a:cubicBezTo>
                  <a:cubicBezTo>
                    <a:pt x="64" y="34"/>
                    <a:pt x="64" y="35"/>
                    <a:pt x="64" y="35"/>
                  </a:cubicBezTo>
                  <a:cubicBezTo>
                    <a:pt x="64" y="35"/>
                    <a:pt x="64" y="35"/>
                    <a:pt x="64" y="34"/>
                  </a:cubicBezTo>
                  <a:cubicBezTo>
                    <a:pt x="64" y="34"/>
                    <a:pt x="64" y="34"/>
                    <a:pt x="63" y="35"/>
                  </a:cubicBezTo>
                  <a:cubicBezTo>
                    <a:pt x="63" y="35"/>
                    <a:pt x="63" y="35"/>
                    <a:pt x="63" y="35"/>
                  </a:cubicBezTo>
                  <a:cubicBezTo>
                    <a:pt x="63" y="35"/>
                    <a:pt x="63" y="35"/>
                    <a:pt x="62" y="35"/>
                  </a:cubicBezTo>
                  <a:cubicBezTo>
                    <a:pt x="62" y="36"/>
                    <a:pt x="62" y="36"/>
                    <a:pt x="61" y="36"/>
                  </a:cubicBezTo>
                  <a:cubicBezTo>
                    <a:pt x="61" y="36"/>
                    <a:pt x="61" y="36"/>
                    <a:pt x="61" y="36"/>
                  </a:cubicBezTo>
                  <a:cubicBezTo>
                    <a:pt x="61" y="36"/>
                    <a:pt x="61" y="36"/>
                    <a:pt x="60" y="36"/>
                  </a:cubicBezTo>
                  <a:cubicBezTo>
                    <a:pt x="61" y="36"/>
                    <a:pt x="61" y="36"/>
                    <a:pt x="61" y="36"/>
                  </a:cubicBezTo>
                  <a:cubicBezTo>
                    <a:pt x="61" y="36"/>
                    <a:pt x="61" y="36"/>
                    <a:pt x="62" y="36"/>
                  </a:cubicBezTo>
                  <a:cubicBezTo>
                    <a:pt x="63" y="36"/>
                    <a:pt x="63" y="36"/>
                    <a:pt x="63" y="36"/>
                  </a:cubicBezTo>
                  <a:cubicBezTo>
                    <a:pt x="63" y="36"/>
                    <a:pt x="63" y="36"/>
                    <a:pt x="63" y="36"/>
                  </a:cubicBezTo>
                  <a:cubicBezTo>
                    <a:pt x="63" y="36"/>
                    <a:pt x="62" y="36"/>
                    <a:pt x="62" y="36"/>
                  </a:cubicBezTo>
                  <a:cubicBezTo>
                    <a:pt x="62" y="36"/>
                    <a:pt x="62" y="36"/>
                    <a:pt x="62" y="36"/>
                  </a:cubicBezTo>
                  <a:cubicBezTo>
                    <a:pt x="62" y="37"/>
                    <a:pt x="62" y="37"/>
                    <a:pt x="62" y="37"/>
                  </a:cubicBezTo>
                  <a:cubicBezTo>
                    <a:pt x="62" y="37"/>
                    <a:pt x="62" y="37"/>
                    <a:pt x="62" y="37"/>
                  </a:cubicBezTo>
                  <a:cubicBezTo>
                    <a:pt x="62" y="37"/>
                    <a:pt x="62" y="37"/>
                    <a:pt x="62" y="37"/>
                  </a:cubicBezTo>
                  <a:cubicBezTo>
                    <a:pt x="62" y="37"/>
                    <a:pt x="62" y="37"/>
                    <a:pt x="62" y="37"/>
                  </a:cubicBezTo>
                  <a:cubicBezTo>
                    <a:pt x="62" y="37"/>
                    <a:pt x="62" y="37"/>
                    <a:pt x="61" y="37"/>
                  </a:cubicBezTo>
                  <a:cubicBezTo>
                    <a:pt x="60" y="37"/>
                    <a:pt x="60" y="38"/>
                    <a:pt x="59" y="38"/>
                  </a:cubicBezTo>
                  <a:cubicBezTo>
                    <a:pt x="59" y="38"/>
                    <a:pt x="59" y="38"/>
                    <a:pt x="59" y="38"/>
                  </a:cubicBezTo>
                  <a:cubicBezTo>
                    <a:pt x="59" y="38"/>
                    <a:pt x="60" y="38"/>
                    <a:pt x="60" y="38"/>
                  </a:cubicBezTo>
                  <a:cubicBezTo>
                    <a:pt x="60" y="38"/>
                    <a:pt x="60" y="38"/>
                    <a:pt x="60" y="39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60" y="39"/>
                    <a:pt x="60" y="39"/>
                    <a:pt x="59" y="40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58" y="40"/>
                    <a:pt x="59" y="40"/>
                    <a:pt x="60" y="40"/>
                  </a:cubicBezTo>
                  <a:cubicBezTo>
                    <a:pt x="60" y="40"/>
                    <a:pt x="61" y="41"/>
                    <a:pt x="60" y="41"/>
                  </a:cubicBezTo>
                  <a:cubicBezTo>
                    <a:pt x="60" y="41"/>
                    <a:pt x="60" y="41"/>
                    <a:pt x="59" y="41"/>
                  </a:cubicBezTo>
                  <a:cubicBezTo>
                    <a:pt x="60" y="41"/>
                    <a:pt x="60" y="41"/>
                    <a:pt x="60" y="41"/>
                  </a:cubicBezTo>
                  <a:cubicBezTo>
                    <a:pt x="60" y="41"/>
                    <a:pt x="60" y="41"/>
                    <a:pt x="60" y="41"/>
                  </a:cubicBezTo>
                  <a:cubicBezTo>
                    <a:pt x="60" y="42"/>
                    <a:pt x="61" y="41"/>
                    <a:pt x="62" y="41"/>
                  </a:cubicBezTo>
                  <a:cubicBezTo>
                    <a:pt x="62" y="41"/>
                    <a:pt x="62" y="41"/>
                    <a:pt x="62" y="41"/>
                  </a:cubicBezTo>
                  <a:cubicBezTo>
                    <a:pt x="62" y="41"/>
                    <a:pt x="62" y="41"/>
                    <a:pt x="62" y="41"/>
                  </a:cubicBezTo>
                  <a:cubicBezTo>
                    <a:pt x="62" y="41"/>
                    <a:pt x="62" y="41"/>
                    <a:pt x="63" y="41"/>
                  </a:cubicBezTo>
                  <a:cubicBezTo>
                    <a:pt x="63" y="41"/>
                    <a:pt x="63" y="40"/>
                    <a:pt x="63" y="40"/>
                  </a:cubicBezTo>
                  <a:cubicBezTo>
                    <a:pt x="64" y="40"/>
                    <a:pt x="64" y="40"/>
                    <a:pt x="64" y="40"/>
                  </a:cubicBezTo>
                  <a:cubicBezTo>
                    <a:pt x="64" y="40"/>
                    <a:pt x="64" y="40"/>
                    <a:pt x="65" y="40"/>
                  </a:cubicBezTo>
                  <a:cubicBezTo>
                    <a:pt x="65" y="40"/>
                    <a:pt x="66" y="40"/>
                    <a:pt x="69" y="39"/>
                  </a:cubicBezTo>
                  <a:cubicBezTo>
                    <a:pt x="69" y="39"/>
                    <a:pt x="69" y="39"/>
                    <a:pt x="69" y="38"/>
                  </a:cubicBezTo>
                  <a:cubicBezTo>
                    <a:pt x="69" y="38"/>
                    <a:pt x="70" y="38"/>
                    <a:pt x="70" y="38"/>
                  </a:cubicBezTo>
                  <a:cubicBezTo>
                    <a:pt x="71" y="38"/>
                    <a:pt x="71" y="38"/>
                    <a:pt x="71" y="38"/>
                  </a:cubicBezTo>
                  <a:cubicBezTo>
                    <a:pt x="71" y="38"/>
                    <a:pt x="71" y="37"/>
                    <a:pt x="71" y="37"/>
                  </a:cubicBezTo>
                  <a:cubicBezTo>
                    <a:pt x="71" y="37"/>
                    <a:pt x="72" y="37"/>
                    <a:pt x="72" y="37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72" y="37"/>
                    <a:pt x="72" y="36"/>
                    <a:pt x="72" y="36"/>
                  </a:cubicBezTo>
                  <a:cubicBezTo>
                    <a:pt x="72" y="36"/>
                    <a:pt x="72" y="36"/>
                    <a:pt x="71" y="36"/>
                  </a:cubicBezTo>
                  <a:cubicBezTo>
                    <a:pt x="72" y="35"/>
                    <a:pt x="72" y="35"/>
                    <a:pt x="72" y="35"/>
                  </a:cubicBezTo>
                  <a:cubicBezTo>
                    <a:pt x="72" y="35"/>
                    <a:pt x="72" y="35"/>
                    <a:pt x="72" y="35"/>
                  </a:cubicBezTo>
                  <a:cubicBezTo>
                    <a:pt x="73" y="34"/>
                    <a:pt x="73" y="34"/>
                    <a:pt x="74" y="34"/>
                  </a:cubicBezTo>
                  <a:cubicBezTo>
                    <a:pt x="73" y="34"/>
                    <a:pt x="73" y="34"/>
                    <a:pt x="73" y="34"/>
                  </a:cubicBezTo>
                  <a:close/>
                  <a:moveTo>
                    <a:pt x="81" y="49"/>
                  </a:moveTo>
                  <a:cubicBezTo>
                    <a:pt x="81" y="49"/>
                    <a:pt x="81" y="49"/>
                    <a:pt x="81" y="49"/>
                  </a:cubicBezTo>
                  <a:cubicBezTo>
                    <a:pt x="81" y="49"/>
                    <a:pt x="81" y="49"/>
                    <a:pt x="81" y="49"/>
                  </a:cubicBezTo>
                  <a:cubicBezTo>
                    <a:pt x="81" y="49"/>
                    <a:pt x="81" y="49"/>
                    <a:pt x="81" y="49"/>
                  </a:cubicBezTo>
                  <a:cubicBezTo>
                    <a:pt x="81" y="49"/>
                    <a:pt x="81" y="49"/>
                    <a:pt x="81" y="49"/>
                  </a:cubicBezTo>
                  <a:cubicBezTo>
                    <a:pt x="81" y="49"/>
                    <a:pt x="81" y="49"/>
                    <a:pt x="81" y="49"/>
                  </a:cubicBezTo>
                  <a:cubicBezTo>
                    <a:pt x="81" y="49"/>
                    <a:pt x="81" y="49"/>
                    <a:pt x="81" y="49"/>
                  </a:cubicBezTo>
                  <a:cubicBezTo>
                    <a:pt x="81" y="49"/>
                    <a:pt x="81" y="49"/>
                    <a:pt x="81" y="49"/>
                  </a:cubicBezTo>
                  <a:close/>
                  <a:moveTo>
                    <a:pt x="94" y="46"/>
                  </a:moveTo>
                  <a:cubicBezTo>
                    <a:pt x="94" y="46"/>
                    <a:pt x="94" y="46"/>
                    <a:pt x="94" y="46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94" y="46"/>
                    <a:pt x="94" y="46"/>
                    <a:pt x="94" y="46"/>
                  </a:cubicBezTo>
                  <a:close/>
                  <a:moveTo>
                    <a:pt x="66" y="34"/>
                  </a:moveTo>
                  <a:cubicBezTo>
                    <a:pt x="66" y="34"/>
                    <a:pt x="66" y="33"/>
                    <a:pt x="66" y="3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5" y="33"/>
                    <a:pt x="65" y="33"/>
                    <a:pt x="65" y="34"/>
                  </a:cubicBezTo>
                  <a:cubicBezTo>
                    <a:pt x="65" y="34"/>
                    <a:pt x="65" y="34"/>
                    <a:pt x="66" y="34"/>
                  </a:cubicBezTo>
                  <a:close/>
                  <a:moveTo>
                    <a:pt x="144" y="24"/>
                  </a:moveTo>
                  <a:cubicBezTo>
                    <a:pt x="144" y="24"/>
                    <a:pt x="144" y="24"/>
                    <a:pt x="144" y="24"/>
                  </a:cubicBezTo>
                  <a:cubicBezTo>
                    <a:pt x="144" y="24"/>
                    <a:pt x="144" y="24"/>
                    <a:pt x="144" y="24"/>
                  </a:cubicBezTo>
                  <a:cubicBezTo>
                    <a:pt x="144" y="24"/>
                    <a:pt x="144" y="24"/>
                    <a:pt x="144" y="24"/>
                  </a:cubicBezTo>
                  <a:cubicBezTo>
                    <a:pt x="144" y="24"/>
                    <a:pt x="144" y="24"/>
                    <a:pt x="144" y="24"/>
                  </a:cubicBezTo>
                  <a:cubicBezTo>
                    <a:pt x="144" y="24"/>
                    <a:pt x="144" y="24"/>
                    <a:pt x="144" y="24"/>
                  </a:cubicBezTo>
                  <a:cubicBezTo>
                    <a:pt x="144" y="24"/>
                    <a:pt x="144" y="24"/>
                    <a:pt x="144" y="24"/>
                  </a:cubicBezTo>
                  <a:close/>
                  <a:moveTo>
                    <a:pt x="134" y="38"/>
                  </a:moveTo>
                  <a:cubicBezTo>
                    <a:pt x="134" y="38"/>
                    <a:pt x="134" y="38"/>
                    <a:pt x="134" y="38"/>
                  </a:cubicBezTo>
                  <a:cubicBezTo>
                    <a:pt x="134" y="38"/>
                    <a:pt x="134" y="38"/>
                    <a:pt x="134" y="38"/>
                  </a:cubicBezTo>
                  <a:cubicBezTo>
                    <a:pt x="134" y="38"/>
                    <a:pt x="134" y="38"/>
                    <a:pt x="134" y="38"/>
                  </a:cubicBezTo>
                  <a:cubicBezTo>
                    <a:pt x="134" y="38"/>
                    <a:pt x="134" y="38"/>
                    <a:pt x="134" y="38"/>
                  </a:cubicBezTo>
                  <a:cubicBezTo>
                    <a:pt x="134" y="38"/>
                    <a:pt x="134" y="38"/>
                    <a:pt x="134" y="38"/>
                  </a:cubicBezTo>
                  <a:cubicBezTo>
                    <a:pt x="134" y="38"/>
                    <a:pt x="134" y="38"/>
                    <a:pt x="134" y="38"/>
                  </a:cubicBezTo>
                  <a:cubicBezTo>
                    <a:pt x="134" y="38"/>
                    <a:pt x="134" y="38"/>
                    <a:pt x="134" y="38"/>
                  </a:cubicBezTo>
                  <a:cubicBezTo>
                    <a:pt x="134" y="38"/>
                    <a:pt x="134" y="38"/>
                    <a:pt x="134" y="38"/>
                  </a:cubicBezTo>
                  <a:close/>
                  <a:moveTo>
                    <a:pt x="214" y="22"/>
                  </a:moveTo>
                  <a:cubicBezTo>
                    <a:pt x="214" y="22"/>
                    <a:pt x="214" y="23"/>
                    <a:pt x="214" y="23"/>
                  </a:cubicBezTo>
                  <a:cubicBezTo>
                    <a:pt x="214" y="23"/>
                    <a:pt x="214" y="23"/>
                    <a:pt x="214" y="23"/>
                  </a:cubicBezTo>
                  <a:cubicBezTo>
                    <a:pt x="213" y="23"/>
                    <a:pt x="213" y="23"/>
                    <a:pt x="213" y="23"/>
                  </a:cubicBezTo>
                  <a:cubicBezTo>
                    <a:pt x="213" y="23"/>
                    <a:pt x="213" y="23"/>
                    <a:pt x="213" y="24"/>
                  </a:cubicBezTo>
                  <a:cubicBezTo>
                    <a:pt x="213" y="24"/>
                    <a:pt x="213" y="24"/>
                    <a:pt x="213" y="24"/>
                  </a:cubicBezTo>
                  <a:cubicBezTo>
                    <a:pt x="214" y="24"/>
                    <a:pt x="214" y="25"/>
                    <a:pt x="215" y="26"/>
                  </a:cubicBezTo>
                  <a:cubicBezTo>
                    <a:pt x="215" y="27"/>
                    <a:pt x="215" y="27"/>
                    <a:pt x="215" y="28"/>
                  </a:cubicBezTo>
                  <a:cubicBezTo>
                    <a:pt x="215" y="28"/>
                    <a:pt x="216" y="28"/>
                    <a:pt x="217" y="28"/>
                  </a:cubicBezTo>
                  <a:cubicBezTo>
                    <a:pt x="217" y="28"/>
                    <a:pt x="217" y="28"/>
                    <a:pt x="217" y="28"/>
                  </a:cubicBezTo>
                  <a:cubicBezTo>
                    <a:pt x="218" y="30"/>
                    <a:pt x="218" y="30"/>
                    <a:pt x="218" y="30"/>
                  </a:cubicBezTo>
                  <a:cubicBezTo>
                    <a:pt x="217" y="27"/>
                    <a:pt x="215" y="24"/>
                    <a:pt x="214" y="22"/>
                  </a:cubicBezTo>
                  <a:close/>
                  <a:moveTo>
                    <a:pt x="125" y="27"/>
                  </a:moveTo>
                  <a:cubicBezTo>
                    <a:pt x="125" y="27"/>
                    <a:pt x="125" y="27"/>
                    <a:pt x="125" y="27"/>
                  </a:cubicBezTo>
                  <a:cubicBezTo>
                    <a:pt x="125" y="27"/>
                    <a:pt x="125" y="27"/>
                    <a:pt x="125" y="27"/>
                  </a:cubicBezTo>
                  <a:cubicBezTo>
                    <a:pt x="125" y="27"/>
                    <a:pt x="125" y="27"/>
                    <a:pt x="125" y="27"/>
                  </a:cubicBezTo>
                  <a:close/>
                  <a:moveTo>
                    <a:pt x="119" y="30"/>
                  </a:moveTo>
                  <a:cubicBezTo>
                    <a:pt x="119" y="30"/>
                    <a:pt x="118" y="30"/>
                    <a:pt x="118" y="30"/>
                  </a:cubicBezTo>
                  <a:cubicBezTo>
                    <a:pt x="118" y="30"/>
                    <a:pt x="118" y="30"/>
                    <a:pt x="118" y="30"/>
                  </a:cubicBezTo>
                  <a:cubicBezTo>
                    <a:pt x="119" y="30"/>
                    <a:pt x="119" y="30"/>
                    <a:pt x="119" y="30"/>
                  </a:cubicBezTo>
                  <a:cubicBezTo>
                    <a:pt x="119" y="30"/>
                    <a:pt x="119" y="30"/>
                    <a:pt x="119" y="30"/>
                  </a:cubicBezTo>
                  <a:cubicBezTo>
                    <a:pt x="119" y="30"/>
                    <a:pt x="119" y="30"/>
                    <a:pt x="119" y="30"/>
                  </a:cubicBezTo>
                  <a:cubicBezTo>
                    <a:pt x="119" y="30"/>
                    <a:pt x="119" y="30"/>
                    <a:pt x="119" y="30"/>
                  </a:cubicBezTo>
                  <a:cubicBezTo>
                    <a:pt x="119" y="30"/>
                    <a:pt x="119" y="30"/>
                    <a:pt x="119" y="30"/>
                  </a:cubicBezTo>
                  <a:close/>
                  <a:moveTo>
                    <a:pt x="103" y="41"/>
                  </a:moveTo>
                  <a:cubicBezTo>
                    <a:pt x="103" y="41"/>
                    <a:pt x="103" y="41"/>
                    <a:pt x="103" y="41"/>
                  </a:cubicBezTo>
                  <a:cubicBezTo>
                    <a:pt x="103" y="41"/>
                    <a:pt x="103" y="41"/>
                    <a:pt x="103" y="41"/>
                  </a:cubicBezTo>
                  <a:cubicBezTo>
                    <a:pt x="103" y="41"/>
                    <a:pt x="103" y="41"/>
                    <a:pt x="103" y="41"/>
                  </a:cubicBezTo>
                  <a:cubicBezTo>
                    <a:pt x="103" y="41"/>
                    <a:pt x="102" y="41"/>
                    <a:pt x="102" y="42"/>
                  </a:cubicBezTo>
                  <a:cubicBezTo>
                    <a:pt x="103" y="41"/>
                    <a:pt x="103" y="41"/>
                    <a:pt x="103" y="41"/>
                  </a:cubicBezTo>
                  <a:close/>
                  <a:moveTo>
                    <a:pt x="120" y="30"/>
                  </a:moveTo>
                  <a:cubicBezTo>
                    <a:pt x="120" y="30"/>
                    <a:pt x="120" y="30"/>
                    <a:pt x="120" y="30"/>
                  </a:cubicBezTo>
                  <a:cubicBezTo>
                    <a:pt x="120" y="30"/>
                    <a:pt x="121" y="30"/>
                    <a:pt x="121" y="29"/>
                  </a:cubicBezTo>
                  <a:cubicBezTo>
                    <a:pt x="121" y="29"/>
                    <a:pt x="121" y="29"/>
                    <a:pt x="121" y="29"/>
                  </a:cubicBezTo>
                  <a:cubicBezTo>
                    <a:pt x="121" y="29"/>
                    <a:pt x="121" y="29"/>
                    <a:pt x="121" y="29"/>
                  </a:cubicBezTo>
                  <a:cubicBezTo>
                    <a:pt x="121" y="29"/>
                    <a:pt x="121" y="29"/>
                    <a:pt x="120" y="30"/>
                  </a:cubicBezTo>
                  <a:close/>
                  <a:moveTo>
                    <a:pt x="100" y="43"/>
                  </a:moveTo>
                  <a:cubicBezTo>
                    <a:pt x="100" y="43"/>
                    <a:pt x="100" y="43"/>
                    <a:pt x="100" y="43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0" y="43"/>
                    <a:pt x="100" y="43"/>
                    <a:pt x="100" y="43"/>
                  </a:cubicBezTo>
                  <a:close/>
                  <a:moveTo>
                    <a:pt x="125" y="28"/>
                  </a:moveTo>
                  <a:cubicBezTo>
                    <a:pt x="125" y="28"/>
                    <a:pt x="125" y="28"/>
                    <a:pt x="125" y="28"/>
                  </a:cubicBezTo>
                  <a:cubicBezTo>
                    <a:pt x="124" y="28"/>
                    <a:pt x="124" y="28"/>
                    <a:pt x="124" y="28"/>
                  </a:cubicBezTo>
                  <a:cubicBezTo>
                    <a:pt x="124" y="28"/>
                    <a:pt x="124" y="28"/>
                    <a:pt x="123" y="28"/>
                  </a:cubicBezTo>
                  <a:cubicBezTo>
                    <a:pt x="124" y="28"/>
                    <a:pt x="124" y="28"/>
                    <a:pt x="123" y="28"/>
                  </a:cubicBezTo>
                  <a:cubicBezTo>
                    <a:pt x="123" y="28"/>
                    <a:pt x="123" y="28"/>
                    <a:pt x="123" y="28"/>
                  </a:cubicBezTo>
                  <a:cubicBezTo>
                    <a:pt x="123" y="28"/>
                    <a:pt x="122" y="29"/>
                    <a:pt x="121" y="30"/>
                  </a:cubicBezTo>
                  <a:cubicBezTo>
                    <a:pt x="121" y="30"/>
                    <a:pt x="122" y="29"/>
                    <a:pt x="122" y="29"/>
                  </a:cubicBezTo>
                  <a:cubicBezTo>
                    <a:pt x="122" y="29"/>
                    <a:pt x="122" y="29"/>
                    <a:pt x="122" y="29"/>
                  </a:cubicBezTo>
                  <a:cubicBezTo>
                    <a:pt x="122" y="29"/>
                    <a:pt x="122" y="29"/>
                    <a:pt x="122" y="30"/>
                  </a:cubicBezTo>
                  <a:cubicBezTo>
                    <a:pt x="123" y="30"/>
                    <a:pt x="124" y="29"/>
                    <a:pt x="125" y="28"/>
                  </a:cubicBezTo>
                  <a:close/>
                  <a:moveTo>
                    <a:pt x="369" y="214"/>
                  </a:moveTo>
                  <a:cubicBezTo>
                    <a:pt x="369" y="214"/>
                    <a:pt x="369" y="214"/>
                    <a:pt x="369" y="214"/>
                  </a:cubicBezTo>
                  <a:cubicBezTo>
                    <a:pt x="370" y="214"/>
                    <a:pt x="369" y="213"/>
                    <a:pt x="369" y="213"/>
                  </a:cubicBezTo>
                  <a:cubicBezTo>
                    <a:pt x="369" y="213"/>
                    <a:pt x="369" y="214"/>
                    <a:pt x="369" y="214"/>
                  </a:cubicBezTo>
                  <a:close/>
                  <a:moveTo>
                    <a:pt x="368" y="210"/>
                  </a:moveTo>
                  <a:cubicBezTo>
                    <a:pt x="368" y="209"/>
                    <a:pt x="367" y="208"/>
                    <a:pt x="366" y="208"/>
                  </a:cubicBezTo>
                  <a:cubicBezTo>
                    <a:pt x="366" y="208"/>
                    <a:pt x="366" y="209"/>
                    <a:pt x="366" y="209"/>
                  </a:cubicBezTo>
                  <a:cubicBezTo>
                    <a:pt x="366" y="210"/>
                    <a:pt x="366" y="211"/>
                    <a:pt x="366" y="212"/>
                  </a:cubicBezTo>
                  <a:cubicBezTo>
                    <a:pt x="367" y="212"/>
                    <a:pt x="367" y="211"/>
                    <a:pt x="368" y="210"/>
                  </a:cubicBezTo>
                  <a:close/>
                  <a:moveTo>
                    <a:pt x="368" y="211"/>
                  </a:moveTo>
                  <a:cubicBezTo>
                    <a:pt x="368" y="211"/>
                    <a:pt x="368" y="211"/>
                    <a:pt x="368" y="211"/>
                  </a:cubicBezTo>
                  <a:cubicBezTo>
                    <a:pt x="368" y="211"/>
                    <a:pt x="368" y="211"/>
                    <a:pt x="368" y="211"/>
                  </a:cubicBezTo>
                  <a:cubicBezTo>
                    <a:pt x="368" y="211"/>
                    <a:pt x="368" y="210"/>
                    <a:pt x="368" y="211"/>
                  </a:cubicBezTo>
                  <a:cubicBezTo>
                    <a:pt x="368" y="211"/>
                    <a:pt x="368" y="211"/>
                    <a:pt x="368" y="212"/>
                  </a:cubicBezTo>
                  <a:cubicBezTo>
                    <a:pt x="368" y="212"/>
                    <a:pt x="367" y="212"/>
                    <a:pt x="367" y="213"/>
                  </a:cubicBezTo>
                  <a:cubicBezTo>
                    <a:pt x="367" y="213"/>
                    <a:pt x="367" y="213"/>
                    <a:pt x="366" y="213"/>
                  </a:cubicBezTo>
                  <a:cubicBezTo>
                    <a:pt x="367" y="215"/>
                    <a:pt x="367" y="216"/>
                    <a:pt x="368" y="216"/>
                  </a:cubicBezTo>
                  <a:cubicBezTo>
                    <a:pt x="368" y="215"/>
                    <a:pt x="368" y="215"/>
                    <a:pt x="368" y="215"/>
                  </a:cubicBezTo>
                  <a:cubicBezTo>
                    <a:pt x="367" y="215"/>
                    <a:pt x="368" y="214"/>
                    <a:pt x="368" y="212"/>
                  </a:cubicBezTo>
                  <a:cubicBezTo>
                    <a:pt x="368" y="212"/>
                    <a:pt x="368" y="211"/>
                    <a:pt x="368" y="211"/>
                  </a:cubicBezTo>
                  <a:close/>
                  <a:moveTo>
                    <a:pt x="364" y="207"/>
                  </a:moveTo>
                  <a:cubicBezTo>
                    <a:pt x="364" y="207"/>
                    <a:pt x="364" y="207"/>
                    <a:pt x="364" y="207"/>
                  </a:cubicBezTo>
                  <a:cubicBezTo>
                    <a:pt x="364" y="207"/>
                    <a:pt x="364" y="206"/>
                    <a:pt x="364" y="206"/>
                  </a:cubicBezTo>
                  <a:cubicBezTo>
                    <a:pt x="364" y="206"/>
                    <a:pt x="364" y="206"/>
                    <a:pt x="363" y="206"/>
                  </a:cubicBezTo>
                  <a:cubicBezTo>
                    <a:pt x="363" y="207"/>
                    <a:pt x="364" y="207"/>
                    <a:pt x="364" y="207"/>
                  </a:cubicBezTo>
                  <a:close/>
                  <a:moveTo>
                    <a:pt x="367" y="206"/>
                  </a:moveTo>
                  <a:cubicBezTo>
                    <a:pt x="367" y="206"/>
                    <a:pt x="367" y="206"/>
                    <a:pt x="367" y="206"/>
                  </a:cubicBezTo>
                  <a:cubicBezTo>
                    <a:pt x="367" y="205"/>
                    <a:pt x="367" y="205"/>
                    <a:pt x="366" y="205"/>
                  </a:cubicBezTo>
                  <a:cubicBezTo>
                    <a:pt x="366" y="205"/>
                    <a:pt x="366" y="205"/>
                    <a:pt x="366" y="205"/>
                  </a:cubicBezTo>
                  <a:cubicBezTo>
                    <a:pt x="366" y="206"/>
                    <a:pt x="366" y="206"/>
                    <a:pt x="367" y="206"/>
                  </a:cubicBezTo>
                  <a:close/>
                  <a:moveTo>
                    <a:pt x="367" y="212"/>
                  </a:moveTo>
                  <a:cubicBezTo>
                    <a:pt x="367" y="212"/>
                    <a:pt x="367" y="212"/>
                    <a:pt x="367" y="211"/>
                  </a:cubicBezTo>
                  <a:cubicBezTo>
                    <a:pt x="367" y="212"/>
                    <a:pt x="367" y="212"/>
                    <a:pt x="367" y="212"/>
                  </a:cubicBezTo>
                  <a:close/>
                  <a:moveTo>
                    <a:pt x="365" y="224"/>
                  </a:moveTo>
                  <a:cubicBezTo>
                    <a:pt x="365" y="224"/>
                    <a:pt x="365" y="224"/>
                    <a:pt x="365" y="224"/>
                  </a:cubicBezTo>
                  <a:cubicBezTo>
                    <a:pt x="365" y="224"/>
                    <a:pt x="365" y="224"/>
                    <a:pt x="365" y="224"/>
                  </a:cubicBezTo>
                  <a:cubicBezTo>
                    <a:pt x="365" y="224"/>
                    <a:pt x="365" y="224"/>
                    <a:pt x="365" y="224"/>
                  </a:cubicBezTo>
                  <a:cubicBezTo>
                    <a:pt x="365" y="224"/>
                    <a:pt x="365" y="224"/>
                    <a:pt x="365" y="224"/>
                  </a:cubicBezTo>
                  <a:cubicBezTo>
                    <a:pt x="365" y="224"/>
                    <a:pt x="365" y="224"/>
                    <a:pt x="365" y="224"/>
                  </a:cubicBezTo>
                  <a:close/>
                  <a:moveTo>
                    <a:pt x="364" y="202"/>
                  </a:moveTo>
                  <a:cubicBezTo>
                    <a:pt x="364" y="202"/>
                    <a:pt x="364" y="202"/>
                    <a:pt x="364" y="202"/>
                  </a:cubicBezTo>
                  <a:cubicBezTo>
                    <a:pt x="364" y="202"/>
                    <a:pt x="365" y="204"/>
                    <a:pt x="366" y="205"/>
                  </a:cubicBezTo>
                  <a:cubicBezTo>
                    <a:pt x="366" y="205"/>
                    <a:pt x="366" y="205"/>
                    <a:pt x="366" y="206"/>
                  </a:cubicBezTo>
                  <a:cubicBezTo>
                    <a:pt x="366" y="206"/>
                    <a:pt x="366" y="206"/>
                    <a:pt x="366" y="206"/>
                  </a:cubicBezTo>
                  <a:cubicBezTo>
                    <a:pt x="366" y="206"/>
                    <a:pt x="366" y="206"/>
                    <a:pt x="366" y="206"/>
                  </a:cubicBezTo>
                  <a:cubicBezTo>
                    <a:pt x="366" y="206"/>
                    <a:pt x="366" y="206"/>
                    <a:pt x="366" y="206"/>
                  </a:cubicBezTo>
                  <a:cubicBezTo>
                    <a:pt x="366" y="206"/>
                    <a:pt x="366" y="206"/>
                    <a:pt x="366" y="206"/>
                  </a:cubicBezTo>
                  <a:cubicBezTo>
                    <a:pt x="366" y="204"/>
                    <a:pt x="366" y="202"/>
                    <a:pt x="364" y="202"/>
                  </a:cubicBezTo>
                  <a:close/>
                  <a:moveTo>
                    <a:pt x="369" y="208"/>
                  </a:moveTo>
                  <a:cubicBezTo>
                    <a:pt x="369" y="207"/>
                    <a:pt x="368" y="206"/>
                    <a:pt x="368" y="206"/>
                  </a:cubicBezTo>
                  <a:cubicBezTo>
                    <a:pt x="368" y="206"/>
                    <a:pt x="368" y="206"/>
                    <a:pt x="368" y="206"/>
                  </a:cubicBezTo>
                  <a:cubicBezTo>
                    <a:pt x="368" y="207"/>
                    <a:pt x="368" y="207"/>
                    <a:pt x="368" y="207"/>
                  </a:cubicBezTo>
                  <a:cubicBezTo>
                    <a:pt x="368" y="208"/>
                    <a:pt x="369" y="208"/>
                    <a:pt x="369" y="208"/>
                  </a:cubicBezTo>
                  <a:cubicBezTo>
                    <a:pt x="369" y="208"/>
                    <a:pt x="369" y="208"/>
                    <a:pt x="369" y="208"/>
                  </a:cubicBezTo>
                  <a:close/>
                  <a:moveTo>
                    <a:pt x="369" y="159"/>
                  </a:moveTo>
                  <a:cubicBezTo>
                    <a:pt x="369" y="159"/>
                    <a:pt x="369" y="159"/>
                    <a:pt x="369" y="159"/>
                  </a:cubicBezTo>
                  <a:cubicBezTo>
                    <a:pt x="369" y="158"/>
                    <a:pt x="369" y="158"/>
                    <a:pt x="369" y="158"/>
                  </a:cubicBezTo>
                  <a:cubicBezTo>
                    <a:pt x="369" y="158"/>
                    <a:pt x="369" y="158"/>
                    <a:pt x="369" y="158"/>
                  </a:cubicBezTo>
                  <a:cubicBezTo>
                    <a:pt x="369" y="158"/>
                    <a:pt x="369" y="158"/>
                    <a:pt x="369" y="159"/>
                  </a:cubicBezTo>
                  <a:close/>
                  <a:moveTo>
                    <a:pt x="369" y="147"/>
                  </a:moveTo>
                  <a:cubicBezTo>
                    <a:pt x="369" y="147"/>
                    <a:pt x="369" y="147"/>
                    <a:pt x="369" y="147"/>
                  </a:cubicBezTo>
                  <a:cubicBezTo>
                    <a:pt x="369" y="147"/>
                    <a:pt x="368" y="147"/>
                    <a:pt x="368" y="147"/>
                  </a:cubicBezTo>
                  <a:cubicBezTo>
                    <a:pt x="368" y="147"/>
                    <a:pt x="368" y="147"/>
                    <a:pt x="368" y="147"/>
                  </a:cubicBezTo>
                  <a:cubicBezTo>
                    <a:pt x="368" y="147"/>
                    <a:pt x="368" y="147"/>
                    <a:pt x="368" y="147"/>
                  </a:cubicBezTo>
                  <a:cubicBezTo>
                    <a:pt x="368" y="147"/>
                    <a:pt x="369" y="147"/>
                    <a:pt x="369" y="147"/>
                  </a:cubicBezTo>
                  <a:close/>
                  <a:moveTo>
                    <a:pt x="369" y="257"/>
                  </a:moveTo>
                  <a:cubicBezTo>
                    <a:pt x="369" y="257"/>
                    <a:pt x="369" y="257"/>
                    <a:pt x="369" y="257"/>
                  </a:cubicBezTo>
                  <a:cubicBezTo>
                    <a:pt x="369" y="256"/>
                    <a:pt x="369" y="256"/>
                    <a:pt x="369" y="256"/>
                  </a:cubicBezTo>
                  <a:cubicBezTo>
                    <a:pt x="369" y="256"/>
                    <a:pt x="369" y="256"/>
                    <a:pt x="369" y="255"/>
                  </a:cubicBezTo>
                  <a:cubicBezTo>
                    <a:pt x="368" y="255"/>
                    <a:pt x="368" y="255"/>
                    <a:pt x="368" y="255"/>
                  </a:cubicBezTo>
                  <a:cubicBezTo>
                    <a:pt x="368" y="255"/>
                    <a:pt x="368" y="255"/>
                    <a:pt x="368" y="255"/>
                  </a:cubicBezTo>
                  <a:cubicBezTo>
                    <a:pt x="368" y="255"/>
                    <a:pt x="368" y="255"/>
                    <a:pt x="368" y="255"/>
                  </a:cubicBezTo>
                  <a:cubicBezTo>
                    <a:pt x="368" y="255"/>
                    <a:pt x="368" y="255"/>
                    <a:pt x="368" y="255"/>
                  </a:cubicBezTo>
                  <a:cubicBezTo>
                    <a:pt x="368" y="255"/>
                    <a:pt x="368" y="255"/>
                    <a:pt x="367" y="255"/>
                  </a:cubicBezTo>
                  <a:cubicBezTo>
                    <a:pt x="367" y="255"/>
                    <a:pt x="367" y="255"/>
                    <a:pt x="367" y="255"/>
                  </a:cubicBezTo>
                  <a:cubicBezTo>
                    <a:pt x="367" y="255"/>
                    <a:pt x="367" y="255"/>
                    <a:pt x="367" y="256"/>
                  </a:cubicBezTo>
                  <a:cubicBezTo>
                    <a:pt x="367" y="256"/>
                    <a:pt x="367" y="256"/>
                    <a:pt x="367" y="256"/>
                  </a:cubicBezTo>
                  <a:cubicBezTo>
                    <a:pt x="367" y="256"/>
                    <a:pt x="367" y="256"/>
                    <a:pt x="367" y="256"/>
                  </a:cubicBezTo>
                  <a:cubicBezTo>
                    <a:pt x="367" y="256"/>
                    <a:pt x="368" y="256"/>
                    <a:pt x="368" y="256"/>
                  </a:cubicBezTo>
                  <a:cubicBezTo>
                    <a:pt x="368" y="256"/>
                    <a:pt x="368" y="256"/>
                    <a:pt x="368" y="256"/>
                  </a:cubicBezTo>
                  <a:cubicBezTo>
                    <a:pt x="368" y="256"/>
                    <a:pt x="368" y="256"/>
                    <a:pt x="368" y="256"/>
                  </a:cubicBezTo>
                  <a:cubicBezTo>
                    <a:pt x="368" y="256"/>
                    <a:pt x="368" y="256"/>
                    <a:pt x="368" y="256"/>
                  </a:cubicBezTo>
                  <a:cubicBezTo>
                    <a:pt x="368" y="256"/>
                    <a:pt x="368" y="256"/>
                    <a:pt x="368" y="256"/>
                  </a:cubicBezTo>
                  <a:cubicBezTo>
                    <a:pt x="369" y="256"/>
                    <a:pt x="369" y="256"/>
                    <a:pt x="369" y="257"/>
                  </a:cubicBezTo>
                  <a:close/>
                  <a:moveTo>
                    <a:pt x="371" y="268"/>
                  </a:moveTo>
                  <a:cubicBezTo>
                    <a:pt x="371" y="268"/>
                    <a:pt x="371" y="268"/>
                    <a:pt x="371" y="268"/>
                  </a:cubicBezTo>
                  <a:cubicBezTo>
                    <a:pt x="371" y="268"/>
                    <a:pt x="370" y="269"/>
                    <a:pt x="371" y="269"/>
                  </a:cubicBezTo>
                  <a:cubicBezTo>
                    <a:pt x="371" y="269"/>
                    <a:pt x="371" y="268"/>
                    <a:pt x="371" y="268"/>
                  </a:cubicBezTo>
                  <a:cubicBezTo>
                    <a:pt x="371" y="268"/>
                    <a:pt x="371" y="268"/>
                    <a:pt x="371" y="268"/>
                  </a:cubicBezTo>
                  <a:close/>
                  <a:moveTo>
                    <a:pt x="369" y="265"/>
                  </a:moveTo>
                  <a:cubicBezTo>
                    <a:pt x="369" y="265"/>
                    <a:pt x="369" y="265"/>
                    <a:pt x="370" y="265"/>
                  </a:cubicBezTo>
                  <a:cubicBezTo>
                    <a:pt x="370" y="265"/>
                    <a:pt x="370" y="265"/>
                    <a:pt x="370" y="264"/>
                  </a:cubicBezTo>
                  <a:cubicBezTo>
                    <a:pt x="370" y="264"/>
                    <a:pt x="370" y="264"/>
                    <a:pt x="370" y="264"/>
                  </a:cubicBezTo>
                  <a:cubicBezTo>
                    <a:pt x="370" y="264"/>
                    <a:pt x="370" y="264"/>
                    <a:pt x="370" y="264"/>
                  </a:cubicBezTo>
                  <a:cubicBezTo>
                    <a:pt x="370" y="263"/>
                    <a:pt x="370" y="263"/>
                    <a:pt x="370" y="263"/>
                  </a:cubicBezTo>
                  <a:cubicBezTo>
                    <a:pt x="370" y="264"/>
                    <a:pt x="370" y="264"/>
                    <a:pt x="370" y="264"/>
                  </a:cubicBezTo>
                  <a:cubicBezTo>
                    <a:pt x="370" y="264"/>
                    <a:pt x="370" y="264"/>
                    <a:pt x="369" y="264"/>
                  </a:cubicBezTo>
                  <a:cubicBezTo>
                    <a:pt x="368" y="268"/>
                    <a:pt x="368" y="268"/>
                    <a:pt x="369" y="268"/>
                  </a:cubicBezTo>
                  <a:cubicBezTo>
                    <a:pt x="369" y="267"/>
                    <a:pt x="369" y="267"/>
                    <a:pt x="369" y="266"/>
                  </a:cubicBezTo>
                  <a:cubicBezTo>
                    <a:pt x="369" y="267"/>
                    <a:pt x="369" y="267"/>
                    <a:pt x="369" y="267"/>
                  </a:cubicBezTo>
                  <a:cubicBezTo>
                    <a:pt x="369" y="267"/>
                    <a:pt x="369" y="266"/>
                    <a:pt x="369" y="266"/>
                  </a:cubicBezTo>
                  <a:cubicBezTo>
                    <a:pt x="369" y="266"/>
                    <a:pt x="369" y="266"/>
                    <a:pt x="369" y="266"/>
                  </a:cubicBezTo>
                  <a:cubicBezTo>
                    <a:pt x="369" y="266"/>
                    <a:pt x="369" y="266"/>
                    <a:pt x="369" y="266"/>
                  </a:cubicBezTo>
                  <a:cubicBezTo>
                    <a:pt x="369" y="267"/>
                    <a:pt x="369" y="267"/>
                    <a:pt x="369" y="267"/>
                  </a:cubicBezTo>
                  <a:cubicBezTo>
                    <a:pt x="369" y="266"/>
                    <a:pt x="369" y="266"/>
                    <a:pt x="369" y="266"/>
                  </a:cubicBezTo>
                  <a:cubicBezTo>
                    <a:pt x="369" y="266"/>
                    <a:pt x="369" y="266"/>
                    <a:pt x="369" y="265"/>
                  </a:cubicBezTo>
                  <a:close/>
                  <a:moveTo>
                    <a:pt x="375" y="251"/>
                  </a:moveTo>
                  <a:cubicBezTo>
                    <a:pt x="374" y="253"/>
                    <a:pt x="373" y="254"/>
                    <a:pt x="372" y="256"/>
                  </a:cubicBezTo>
                  <a:cubicBezTo>
                    <a:pt x="372" y="255"/>
                    <a:pt x="373" y="255"/>
                    <a:pt x="373" y="254"/>
                  </a:cubicBezTo>
                  <a:cubicBezTo>
                    <a:pt x="372" y="254"/>
                    <a:pt x="372" y="254"/>
                    <a:pt x="372" y="254"/>
                  </a:cubicBezTo>
                  <a:cubicBezTo>
                    <a:pt x="373" y="249"/>
                    <a:pt x="373" y="249"/>
                    <a:pt x="373" y="248"/>
                  </a:cubicBezTo>
                  <a:cubicBezTo>
                    <a:pt x="373" y="248"/>
                    <a:pt x="373" y="248"/>
                    <a:pt x="373" y="248"/>
                  </a:cubicBezTo>
                  <a:cubicBezTo>
                    <a:pt x="373" y="248"/>
                    <a:pt x="373" y="248"/>
                    <a:pt x="373" y="248"/>
                  </a:cubicBezTo>
                  <a:cubicBezTo>
                    <a:pt x="373" y="248"/>
                    <a:pt x="373" y="248"/>
                    <a:pt x="373" y="248"/>
                  </a:cubicBezTo>
                  <a:cubicBezTo>
                    <a:pt x="372" y="248"/>
                    <a:pt x="372" y="248"/>
                    <a:pt x="371" y="249"/>
                  </a:cubicBezTo>
                  <a:cubicBezTo>
                    <a:pt x="371" y="249"/>
                    <a:pt x="371" y="249"/>
                    <a:pt x="371" y="249"/>
                  </a:cubicBezTo>
                  <a:cubicBezTo>
                    <a:pt x="371" y="250"/>
                    <a:pt x="371" y="250"/>
                    <a:pt x="371" y="250"/>
                  </a:cubicBezTo>
                  <a:cubicBezTo>
                    <a:pt x="371" y="251"/>
                    <a:pt x="371" y="252"/>
                    <a:pt x="371" y="252"/>
                  </a:cubicBezTo>
                  <a:cubicBezTo>
                    <a:pt x="371" y="252"/>
                    <a:pt x="371" y="253"/>
                    <a:pt x="371" y="253"/>
                  </a:cubicBezTo>
                  <a:cubicBezTo>
                    <a:pt x="371" y="253"/>
                    <a:pt x="371" y="253"/>
                    <a:pt x="372" y="253"/>
                  </a:cubicBezTo>
                  <a:cubicBezTo>
                    <a:pt x="372" y="253"/>
                    <a:pt x="372" y="253"/>
                    <a:pt x="372" y="253"/>
                  </a:cubicBezTo>
                  <a:cubicBezTo>
                    <a:pt x="372" y="253"/>
                    <a:pt x="372" y="253"/>
                    <a:pt x="372" y="253"/>
                  </a:cubicBezTo>
                  <a:cubicBezTo>
                    <a:pt x="372" y="253"/>
                    <a:pt x="372" y="253"/>
                    <a:pt x="372" y="253"/>
                  </a:cubicBezTo>
                  <a:cubicBezTo>
                    <a:pt x="372" y="253"/>
                    <a:pt x="372" y="253"/>
                    <a:pt x="372" y="253"/>
                  </a:cubicBezTo>
                  <a:cubicBezTo>
                    <a:pt x="372" y="253"/>
                    <a:pt x="372" y="253"/>
                    <a:pt x="372" y="253"/>
                  </a:cubicBezTo>
                  <a:cubicBezTo>
                    <a:pt x="372" y="253"/>
                    <a:pt x="372" y="253"/>
                    <a:pt x="372" y="254"/>
                  </a:cubicBezTo>
                  <a:cubicBezTo>
                    <a:pt x="372" y="254"/>
                    <a:pt x="372" y="254"/>
                    <a:pt x="372" y="254"/>
                  </a:cubicBezTo>
                  <a:cubicBezTo>
                    <a:pt x="371" y="254"/>
                    <a:pt x="371" y="254"/>
                    <a:pt x="371" y="254"/>
                  </a:cubicBezTo>
                  <a:cubicBezTo>
                    <a:pt x="370" y="255"/>
                    <a:pt x="370" y="255"/>
                    <a:pt x="370" y="255"/>
                  </a:cubicBezTo>
                  <a:cubicBezTo>
                    <a:pt x="371" y="255"/>
                    <a:pt x="371" y="255"/>
                    <a:pt x="371" y="255"/>
                  </a:cubicBezTo>
                  <a:cubicBezTo>
                    <a:pt x="371" y="255"/>
                    <a:pt x="371" y="255"/>
                    <a:pt x="371" y="256"/>
                  </a:cubicBezTo>
                  <a:cubicBezTo>
                    <a:pt x="371" y="256"/>
                    <a:pt x="371" y="256"/>
                    <a:pt x="371" y="256"/>
                  </a:cubicBezTo>
                  <a:cubicBezTo>
                    <a:pt x="371" y="256"/>
                    <a:pt x="371" y="257"/>
                    <a:pt x="370" y="257"/>
                  </a:cubicBezTo>
                  <a:cubicBezTo>
                    <a:pt x="371" y="257"/>
                    <a:pt x="371" y="257"/>
                    <a:pt x="371" y="256"/>
                  </a:cubicBezTo>
                  <a:cubicBezTo>
                    <a:pt x="371" y="256"/>
                    <a:pt x="371" y="257"/>
                    <a:pt x="371" y="257"/>
                  </a:cubicBezTo>
                  <a:cubicBezTo>
                    <a:pt x="371" y="257"/>
                    <a:pt x="372" y="257"/>
                    <a:pt x="372" y="257"/>
                  </a:cubicBezTo>
                  <a:cubicBezTo>
                    <a:pt x="371" y="258"/>
                    <a:pt x="371" y="258"/>
                    <a:pt x="371" y="259"/>
                  </a:cubicBezTo>
                  <a:cubicBezTo>
                    <a:pt x="371" y="259"/>
                    <a:pt x="371" y="259"/>
                    <a:pt x="371" y="259"/>
                  </a:cubicBezTo>
                  <a:cubicBezTo>
                    <a:pt x="371" y="259"/>
                    <a:pt x="371" y="259"/>
                    <a:pt x="372" y="259"/>
                  </a:cubicBezTo>
                  <a:cubicBezTo>
                    <a:pt x="372" y="259"/>
                    <a:pt x="372" y="259"/>
                    <a:pt x="372" y="259"/>
                  </a:cubicBezTo>
                  <a:cubicBezTo>
                    <a:pt x="372" y="259"/>
                    <a:pt x="372" y="259"/>
                    <a:pt x="372" y="259"/>
                  </a:cubicBezTo>
                  <a:cubicBezTo>
                    <a:pt x="372" y="260"/>
                    <a:pt x="372" y="261"/>
                    <a:pt x="372" y="262"/>
                  </a:cubicBezTo>
                  <a:cubicBezTo>
                    <a:pt x="372" y="262"/>
                    <a:pt x="372" y="262"/>
                    <a:pt x="372" y="262"/>
                  </a:cubicBezTo>
                  <a:cubicBezTo>
                    <a:pt x="372" y="262"/>
                    <a:pt x="371" y="269"/>
                    <a:pt x="370" y="270"/>
                  </a:cubicBezTo>
                  <a:cubicBezTo>
                    <a:pt x="370" y="270"/>
                    <a:pt x="370" y="270"/>
                    <a:pt x="370" y="270"/>
                  </a:cubicBezTo>
                  <a:cubicBezTo>
                    <a:pt x="370" y="270"/>
                    <a:pt x="370" y="270"/>
                    <a:pt x="370" y="269"/>
                  </a:cubicBezTo>
                  <a:cubicBezTo>
                    <a:pt x="370" y="270"/>
                    <a:pt x="369" y="271"/>
                    <a:pt x="369" y="271"/>
                  </a:cubicBezTo>
                  <a:cubicBezTo>
                    <a:pt x="370" y="271"/>
                    <a:pt x="370" y="271"/>
                    <a:pt x="370" y="270"/>
                  </a:cubicBezTo>
                  <a:cubicBezTo>
                    <a:pt x="370" y="270"/>
                    <a:pt x="370" y="271"/>
                    <a:pt x="370" y="271"/>
                  </a:cubicBezTo>
                  <a:cubicBezTo>
                    <a:pt x="370" y="271"/>
                    <a:pt x="370" y="271"/>
                    <a:pt x="370" y="271"/>
                  </a:cubicBezTo>
                  <a:cubicBezTo>
                    <a:pt x="370" y="272"/>
                    <a:pt x="369" y="273"/>
                    <a:pt x="370" y="274"/>
                  </a:cubicBezTo>
                  <a:cubicBezTo>
                    <a:pt x="372" y="270"/>
                    <a:pt x="372" y="270"/>
                    <a:pt x="372" y="270"/>
                  </a:cubicBezTo>
                  <a:cubicBezTo>
                    <a:pt x="372" y="270"/>
                    <a:pt x="372" y="270"/>
                    <a:pt x="372" y="270"/>
                  </a:cubicBezTo>
                  <a:cubicBezTo>
                    <a:pt x="372" y="270"/>
                    <a:pt x="372" y="270"/>
                    <a:pt x="372" y="270"/>
                  </a:cubicBezTo>
                  <a:cubicBezTo>
                    <a:pt x="372" y="270"/>
                    <a:pt x="372" y="271"/>
                    <a:pt x="371" y="274"/>
                  </a:cubicBezTo>
                  <a:cubicBezTo>
                    <a:pt x="372" y="271"/>
                    <a:pt x="373" y="267"/>
                    <a:pt x="374" y="264"/>
                  </a:cubicBezTo>
                  <a:cubicBezTo>
                    <a:pt x="374" y="264"/>
                    <a:pt x="374" y="264"/>
                    <a:pt x="374" y="264"/>
                  </a:cubicBezTo>
                  <a:cubicBezTo>
                    <a:pt x="375" y="262"/>
                    <a:pt x="376" y="257"/>
                    <a:pt x="376" y="257"/>
                  </a:cubicBezTo>
                  <a:cubicBezTo>
                    <a:pt x="376" y="257"/>
                    <a:pt x="375" y="256"/>
                    <a:pt x="376" y="254"/>
                  </a:cubicBezTo>
                  <a:cubicBezTo>
                    <a:pt x="375" y="253"/>
                    <a:pt x="375" y="252"/>
                    <a:pt x="375" y="251"/>
                  </a:cubicBezTo>
                  <a:close/>
                  <a:moveTo>
                    <a:pt x="369" y="146"/>
                  </a:moveTo>
                  <a:cubicBezTo>
                    <a:pt x="369" y="146"/>
                    <a:pt x="369" y="146"/>
                    <a:pt x="369" y="146"/>
                  </a:cubicBezTo>
                  <a:cubicBezTo>
                    <a:pt x="369" y="146"/>
                    <a:pt x="369" y="146"/>
                    <a:pt x="369" y="146"/>
                  </a:cubicBezTo>
                  <a:cubicBezTo>
                    <a:pt x="369" y="147"/>
                    <a:pt x="369" y="147"/>
                    <a:pt x="369" y="147"/>
                  </a:cubicBezTo>
                  <a:cubicBezTo>
                    <a:pt x="369" y="147"/>
                    <a:pt x="369" y="147"/>
                    <a:pt x="369" y="146"/>
                  </a:cubicBezTo>
                  <a:close/>
                  <a:moveTo>
                    <a:pt x="369" y="153"/>
                  </a:moveTo>
                  <a:cubicBezTo>
                    <a:pt x="369" y="153"/>
                    <a:pt x="369" y="153"/>
                    <a:pt x="369" y="153"/>
                  </a:cubicBezTo>
                  <a:cubicBezTo>
                    <a:pt x="369" y="153"/>
                    <a:pt x="369" y="153"/>
                    <a:pt x="369" y="154"/>
                  </a:cubicBezTo>
                  <a:cubicBezTo>
                    <a:pt x="369" y="154"/>
                    <a:pt x="369" y="153"/>
                    <a:pt x="369" y="153"/>
                  </a:cubicBezTo>
                  <a:cubicBezTo>
                    <a:pt x="369" y="153"/>
                    <a:pt x="369" y="153"/>
                    <a:pt x="369" y="153"/>
                  </a:cubicBezTo>
                  <a:close/>
                  <a:moveTo>
                    <a:pt x="368" y="157"/>
                  </a:moveTo>
                  <a:cubicBezTo>
                    <a:pt x="368" y="157"/>
                    <a:pt x="368" y="157"/>
                    <a:pt x="368" y="157"/>
                  </a:cubicBezTo>
                  <a:cubicBezTo>
                    <a:pt x="368" y="158"/>
                    <a:pt x="368" y="158"/>
                    <a:pt x="368" y="158"/>
                  </a:cubicBezTo>
                  <a:cubicBezTo>
                    <a:pt x="368" y="158"/>
                    <a:pt x="368" y="158"/>
                    <a:pt x="368" y="158"/>
                  </a:cubicBezTo>
                  <a:cubicBezTo>
                    <a:pt x="368" y="158"/>
                    <a:pt x="368" y="158"/>
                    <a:pt x="368" y="158"/>
                  </a:cubicBezTo>
                  <a:cubicBezTo>
                    <a:pt x="368" y="158"/>
                    <a:pt x="368" y="157"/>
                    <a:pt x="368" y="157"/>
                  </a:cubicBezTo>
                  <a:close/>
                  <a:moveTo>
                    <a:pt x="363" y="193"/>
                  </a:moveTo>
                  <a:cubicBezTo>
                    <a:pt x="363" y="193"/>
                    <a:pt x="363" y="193"/>
                    <a:pt x="363" y="193"/>
                  </a:cubicBezTo>
                  <a:cubicBezTo>
                    <a:pt x="364" y="196"/>
                    <a:pt x="364" y="197"/>
                    <a:pt x="365" y="198"/>
                  </a:cubicBezTo>
                  <a:cubicBezTo>
                    <a:pt x="365" y="198"/>
                    <a:pt x="365" y="197"/>
                    <a:pt x="365" y="197"/>
                  </a:cubicBezTo>
                  <a:cubicBezTo>
                    <a:pt x="365" y="197"/>
                    <a:pt x="365" y="197"/>
                    <a:pt x="365" y="198"/>
                  </a:cubicBezTo>
                  <a:cubicBezTo>
                    <a:pt x="365" y="198"/>
                    <a:pt x="365" y="199"/>
                    <a:pt x="365" y="200"/>
                  </a:cubicBezTo>
                  <a:cubicBezTo>
                    <a:pt x="365" y="200"/>
                    <a:pt x="365" y="201"/>
                    <a:pt x="365" y="202"/>
                  </a:cubicBezTo>
                  <a:cubicBezTo>
                    <a:pt x="367" y="200"/>
                    <a:pt x="367" y="200"/>
                    <a:pt x="367" y="202"/>
                  </a:cubicBezTo>
                  <a:cubicBezTo>
                    <a:pt x="367" y="202"/>
                    <a:pt x="367" y="202"/>
                    <a:pt x="368" y="202"/>
                  </a:cubicBezTo>
                  <a:cubicBezTo>
                    <a:pt x="367" y="201"/>
                    <a:pt x="367" y="201"/>
                    <a:pt x="367" y="201"/>
                  </a:cubicBezTo>
                  <a:cubicBezTo>
                    <a:pt x="369" y="202"/>
                    <a:pt x="368" y="203"/>
                    <a:pt x="369" y="204"/>
                  </a:cubicBezTo>
                  <a:cubicBezTo>
                    <a:pt x="369" y="204"/>
                    <a:pt x="369" y="204"/>
                    <a:pt x="369" y="204"/>
                  </a:cubicBezTo>
                  <a:cubicBezTo>
                    <a:pt x="369" y="204"/>
                    <a:pt x="369" y="204"/>
                    <a:pt x="369" y="204"/>
                  </a:cubicBezTo>
                  <a:cubicBezTo>
                    <a:pt x="369" y="204"/>
                    <a:pt x="369" y="204"/>
                    <a:pt x="369" y="204"/>
                  </a:cubicBezTo>
                  <a:cubicBezTo>
                    <a:pt x="369" y="203"/>
                    <a:pt x="369" y="200"/>
                    <a:pt x="368" y="199"/>
                  </a:cubicBezTo>
                  <a:cubicBezTo>
                    <a:pt x="368" y="199"/>
                    <a:pt x="368" y="199"/>
                    <a:pt x="368" y="199"/>
                  </a:cubicBezTo>
                  <a:cubicBezTo>
                    <a:pt x="368" y="200"/>
                    <a:pt x="368" y="200"/>
                    <a:pt x="368" y="200"/>
                  </a:cubicBezTo>
                  <a:cubicBezTo>
                    <a:pt x="368" y="200"/>
                    <a:pt x="368" y="200"/>
                    <a:pt x="368" y="199"/>
                  </a:cubicBezTo>
                  <a:cubicBezTo>
                    <a:pt x="368" y="199"/>
                    <a:pt x="368" y="199"/>
                    <a:pt x="368" y="199"/>
                  </a:cubicBezTo>
                  <a:cubicBezTo>
                    <a:pt x="368" y="199"/>
                    <a:pt x="368" y="199"/>
                    <a:pt x="368" y="199"/>
                  </a:cubicBezTo>
                  <a:cubicBezTo>
                    <a:pt x="367" y="199"/>
                    <a:pt x="367" y="199"/>
                    <a:pt x="367" y="200"/>
                  </a:cubicBezTo>
                  <a:cubicBezTo>
                    <a:pt x="365" y="198"/>
                    <a:pt x="366" y="193"/>
                    <a:pt x="366" y="192"/>
                  </a:cubicBezTo>
                  <a:cubicBezTo>
                    <a:pt x="366" y="192"/>
                    <a:pt x="366" y="192"/>
                    <a:pt x="366" y="192"/>
                  </a:cubicBezTo>
                  <a:cubicBezTo>
                    <a:pt x="367" y="188"/>
                    <a:pt x="366" y="187"/>
                    <a:pt x="366" y="187"/>
                  </a:cubicBezTo>
                  <a:cubicBezTo>
                    <a:pt x="366" y="187"/>
                    <a:pt x="366" y="186"/>
                    <a:pt x="366" y="186"/>
                  </a:cubicBezTo>
                  <a:cubicBezTo>
                    <a:pt x="366" y="185"/>
                    <a:pt x="366" y="185"/>
                    <a:pt x="366" y="185"/>
                  </a:cubicBezTo>
                  <a:cubicBezTo>
                    <a:pt x="366" y="185"/>
                    <a:pt x="366" y="185"/>
                    <a:pt x="366" y="185"/>
                  </a:cubicBezTo>
                  <a:cubicBezTo>
                    <a:pt x="366" y="185"/>
                    <a:pt x="366" y="185"/>
                    <a:pt x="366" y="185"/>
                  </a:cubicBezTo>
                  <a:cubicBezTo>
                    <a:pt x="366" y="186"/>
                    <a:pt x="365" y="186"/>
                    <a:pt x="365" y="185"/>
                  </a:cubicBezTo>
                  <a:cubicBezTo>
                    <a:pt x="365" y="185"/>
                    <a:pt x="365" y="185"/>
                    <a:pt x="365" y="185"/>
                  </a:cubicBezTo>
                  <a:cubicBezTo>
                    <a:pt x="364" y="185"/>
                    <a:pt x="364" y="185"/>
                    <a:pt x="364" y="189"/>
                  </a:cubicBezTo>
                  <a:cubicBezTo>
                    <a:pt x="365" y="190"/>
                    <a:pt x="364" y="193"/>
                    <a:pt x="364" y="193"/>
                  </a:cubicBezTo>
                  <a:cubicBezTo>
                    <a:pt x="364" y="193"/>
                    <a:pt x="364" y="193"/>
                    <a:pt x="363" y="193"/>
                  </a:cubicBezTo>
                  <a:close/>
                  <a:moveTo>
                    <a:pt x="369" y="210"/>
                  </a:moveTo>
                  <a:cubicBezTo>
                    <a:pt x="369" y="210"/>
                    <a:pt x="369" y="210"/>
                    <a:pt x="369" y="210"/>
                  </a:cubicBezTo>
                  <a:cubicBezTo>
                    <a:pt x="369" y="212"/>
                    <a:pt x="368" y="213"/>
                    <a:pt x="368" y="214"/>
                  </a:cubicBezTo>
                  <a:cubicBezTo>
                    <a:pt x="369" y="214"/>
                    <a:pt x="368" y="213"/>
                    <a:pt x="369" y="212"/>
                  </a:cubicBezTo>
                  <a:cubicBezTo>
                    <a:pt x="369" y="212"/>
                    <a:pt x="369" y="212"/>
                    <a:pt x="369" y="212"/>
                  </a:cubicBezTo>
                  <a:cubicBezTo>
                    <a:pt x="369" y="212"/>
                    <a:pt x="369" y="211"/>
                    <a:pt x="369" y="210"/>
                  </a:cubicBezTo>
                  <a:cubicBezTo>
                    <a:pt x="369" y="210"/>
                    <a:pt x="369" y="210"/>
                    <a:pt x="369" y="210"/>
                  </a:cubicBezTo>
                  <a:close/>
                  <a:moveTo>
                    <a:pt x="363" y="172"/>
                  </a:moveTo>
                  <a:cubicBezTo>
                    <a:pt x="363" y="172"/>
                    <a:pt x="363" y="172"/>
                    <a:pt x="364" y="173"/>
                  </a:cubicBezTo>
                  <a:cubicBezTo>
                    <a:pt x="364" y="172"/>
                    <a:pt x="364" y="170"/>
                    <a:pt x="364" y="168"/>
                  </a:cubicBezTo>
                  <a:cubicBezTo>
                    <a:pt x="364" y="168"/>
                    <a:pt x="364" y="167"/>
                    <a:pt x="364" y="165"/>
                  </a:cubicBezTo>
                  <a:cubicBezTo>
                    <a:pt x="364" y="164"/>
                    <a:pt x="364" y="163"/>
                    <a:pt x="363" y="163"/>
                  </a:cubicBezTo>
                  <a:cubicBezTo>
                    <a:pt x="363" y="163"/>
                    <a:pt x="363" y="163"/>
                    <a:pt x="363" y="163"/>
                  </a:cubicBezTo>
                  <a:cubicBezTo>
                    <a:pt x="363" y="164"/>
                    <a:pt x="362" y="166"/>
                    <a:pt x="363" y="168"/>
                  </a:cubicBezTo>
                  <a:cubicBezTo>
                    <a:pt x="362" y="168"/>
                    <a:pt x="362" y="168"/>
                    <a:pt x="363" y="172"/>
                  </a:cubicBezTo>
                  <a:close/>
                  <a:moveTo>
                    <a:pt x="366" y="283"/>
                  </a:moveTo>
                  <a:cubicBezTo>
                    <a:pt x="366" y="283"/>
                    <a:pt x="366" y="283"/>
                    <a:pt x="366" y="283"/>
                  </a:cubicBezTo>
                  <a:cubicBezTo>
                    <a:pt x="366" y="283"/>
                    <a:pt x="367" y="283"/>
                    <a:pt x="367" y="283"/>
                  </a:cubicBezTo>
                  <a:cubicBezTo>
                    <a:pt x="367" y="283"/>
                    <a:pt x="366" y="283"/>
                    <a:pt x="366" y="283"/>
                  </a:cubicBezTo>
                  <a:close/>
                  <a:moveTo>
                    <a:pt x="366" y="284"/>
                  </a:moveTo>
                  <a:cubicBezTo>
                    <a:pt x="366" y="284"/>
                    <a:pt x="366" y="284"/>
                    <a:pt x="366" y="284"/>
                  </a:cubicBezTo>
                  <a:cubicBezTo>
                    <a:pt x="366" y="284"/>
                    <a:pt x="366" y="284"/>
                    <a:pt x="366" y="284"/>
                  </a:cubicBezTo>
                  <a:cubicBezTo>
                    <a:pt x="366" y="283"/>
                    <a:pt x="366" y="283"/>
                    <a:pt x="366" y="283"/>
                  </a:cubicBezTo>
                  <a:cubicBezTo>
                    <a:pt x="366" y="284"/>
                    <a:pt x="366" y="284"/>
                    <a:pt x="366" y="284"/>
                  </a:cubicBezTo>
                  <a:cubicBezTo>
                    <a:pt x="366" y="284"/>
                    <a:pt x="366" y="284"/>
                    <a:pt x="366" y="284"/>
                  </a:cubicBezTo>
                  <a:close/>
                  <a:moveTo>
                    <a:pt x="314" y="211"/>
                  </a:moveTo>
                  <a:cubicBezTo>
                    <a:pt x="314" y="211"/>
                    <a:pt x="314" y="211"/>
                    <a:pt x="314" y="211"/>
                  </a:cubicBezTo>
                  <a:cubicBezTo>
                    <a:pt x="314" y="211"/>
                    <a:pt x="314" y="211"/>
                    <a:pt x="314" y="211"/>
                  </a:cubicBezTo>
                  <a:cubicBezTo>
                    <a:pt x="314" y="211"/>
                    <a:pt x="314" y="211"/>
                    <a:pt x="314" y="211"/>
                  </a:cubicBezTo>
                  <a:cubicBezTo>
                    <a:pt x="314" y="211"/>
                    <a:pt x="314" y="211"/>
                    <a:pt x="314" y="211"/>
                  </a:cubicBezTo>
                  <a:cubicBezTo>
                    <a:pt x="314" y="211"/>
                    <a:pt x="314" y="211"/>
                    <a:pt x="314" y="211"/>
                  </a:cubicBezTo>
                  <a:cubicBezTo>
                    <a:pt x="314" y="211"/>
                    <a:pt x="314" y="211"/>
                    <a:pt x="314" y="211"/>
                  </a:cubicBezTo>
                  <a:cubicBezTo>
                    <a:pt x="314" y="211"/>
                    <a:pt x="314" y="211"/>
                    <a:pt x="314" y="211"/>
                  </a:cubicBezTo>
                  <a:cubicBezTo>
                    <a:pt x="314" y="211"/>
                    <a:pt x="314" y="211"/>
                    <a:pt x="314" y="211"/>
                  </a:cubicBezTo>
                  <a:cubicBezTo>
                    <a:pt x="314" y="211"/>
                    <a:pt x="314" y="211"/>
                    <a:pt x="314" y="211"/>
                  </a:cubicBezTo>
                  <a:close/>
                  <a:moveTo>
                    <a:pt x="358" y="272"/>
                  </a:moveTo>
                  <a:cubicBezTo>
                    <a:pt x="357" y="272"/>
                    <a:pt x="357" y="272"/>
                    <a:pt x="357" y="272"/>
                  </a:cubicBezTo>
                  <a:cubicBezTo>
                    <a:pt x="358" y="272"/>
                    <a:pt x="358" y="272"/>
                    <a:pt x="358" y="272"/>
                  </a:cubicBezTo>
                  <a:cubicBezTo>
                    <a:pt x="358" y="272"/>
                    <a:pt x="358" y="272"/>
                    <a:pt x="358" y="272"/>
                  </a:cubicBezTo>
                  <a:close/>
                  <a:moveTo>
                    <a:pt x="368" y="280"/>
                  </a:moveTo>
                  <a:cubicBezTo>
                    <a:pt x="367" y="281"/>
                    <a:pt x="367" y="282"/>
                    <a:pt x="366" y="283"/>
                  </a:cubicBezTo>
                  <a:cubicBezTo>
                    <a:pt x="361" y="296"/>
                    <a:pt x="359" y="298"/>
                    <a:pt x="359" y="299"/>
                  </a:cubicBezTo>
                  <a:cubicBezTo>
                    <a:pt x="359" y="299"/>
                    <a:pt x="359" y="294"/>
                    <a:pt x="363" y="286"/>
                  </a:cubicBezTo>
                  <a:cubicBezTo>
                    <a:pt x="363" y="286"/>
                    <a:pt x="363" y="286"/>
                    <a:pt x="363" y="287"/>
                  </a:cubicBezTo>
                  <a:cubicBezTo>
                    <a:pt x="363" y="286"/>
                    <a:pt x="364" y="285"/>
                    <a:pt x="364" y="284"/>
                  </a:cubicBezTo>
                  <a:cubicBezTo>
                    <a:pt x="364" y="284"/>
                    <a:pt x="364" y="284"/>
                    <a:pt x="364" y="284"/>
                  </a:cubicBezTo>
                  <a:cubicBezTo>
                    <a:pt x="364" y="283"/>
                    <a:pt x="364" y="283"/>
                    <a:pt x="365" y="283"/>
                  </a:cubicBezTo>
                  <a:cubicBezTo>
                    <a:pt x="364" y="283"/>
                    <a:pt x="364" y="283"/>
                    <a:pt x="364" y="284"/>
                  </a:cubicBezTo>
                  <a:cubicBezTo>
                    <a:pt x="364" y="282"/>
                    <a:pt x="364" y="282"/>
                    <a:pt x="363" y="282"/>
                  </a:cubicBezTo>
                  <a:cubicBezTo>
                    <a:pt x="363" y="282"/>
                    <a:pt x="363" y="282"/>
                    <a:pt x="363" y="282"/>
                  </a:cubicBezTo>
                  <a:cubicBezTo>
                    <a:pt x="363" y="282"/>
                    <a:pt x="363" y="282"/>
                    <a:pt x="363" y="282"/>
                  </a:cubicBezTo>
                  <a:cubicBezTo>
                    <a:pt x="363" y="281"/>
                    <a:pt x="363" y="281"/>
                    <a:pt x="363" y="281"/>
                  </a:cubicBezTo>
                  <a:cubicBezTo>
                    <a:pt x="363" y="281"/>
                    <a:pt x="363" y="281"/>
                    <a:pt x="363" y="281"/>
                  </a:cubicBezTo>
                  <a:cubicBezTo>
                    <a:pt x="363" y="281"/>
                    <a:pt x="363" y="281"/>
                    <a:pt x="363" y="281"/>
                  </a:cubicBezTo>
                  <a:cubicBezTo>
                    <a:pt x="362" y="282"/>
                    <a:pt x="362" y="283"/>
                    <a:pt x="362" y="284"/>
                  </a:cubicBezTo>
                  <a:cubicBezTo>
                    <a:pt x="361" y="284"/>
                    <a:pt x="361" y="284"/>
                    <a:pt x="361" y="284"/>
                  </a:cubicBezTo>
                  <a:cubicBezTo>
                    <a:pt x="361" y="284"/>
                    <a:pt x="361" y="283"/>
                    <a:pt x="361" y="283"/>
                  </a:cubicBezTo>
                  <a:cubicBezTo>
                    <a:pt x="360" y="284"/>
                    <a:pt x="360" y="284"/>
                    <a:pt x="360" y="284"/>
                  </a:cubicBezTo>
                  <a:cubicBezTo>
                    <a:pt x="360" y="284"/>
                    <a:pt x="359" y="286"/>
                    <a:pt x="359" y="286"/>
                  </a:cubicBezTo>
                  <a:cubicBezTo>
                    <a:pt x="358" y="287"/>
                    <a:pt x="358" y="287"/>
                    <a:pt x="357" y="288"/>
                  </a:cubicBezTo>
                  <a:cubicBezTo>
                    <a:pt x="357" y="288"/>
                    <a:pt x="357" y="288"/>
                    <a:pt x="357" y="288"/>
                  </a:cubicBezTo>
                  <a:cubicBezTo>
                    <a:pt x="357" y="289"/>
                    <a:pt x="357" y="290"/>
                    <a:pt x="356" y="291"/>
                  </a:cubicBezTo>
                  <a:cubicBezTo>
                    <a:pt x="356" y="291"/>
                    <a:pt x="356" y="291"/>
                    <a:pt x="356" y="291"/>
                  </a:cubicBezTo>
                  <a:cubicBezTo>
                    <a:pt x="356" y="291"/>
                    <a:pt x="356" y="291"/>
                    <a:pt x="356" y="290"/>
                  </a:cubicBezTo>
                  <a:cubicBezTo>
                    <a:pt x="356" y="291"/>
                    <a:pt x="355" y="291"/>
                    <a:pt x="355" y="291"/>
                  </a:cubicBezTo>
                  <a:cubicBezTo>
                    <a:pt x="355" y="292"/>
                    <a:pt x="355" y="292"/>
                    <a:pt x="354" y="292"/>
                  </a:cubicBezTo>
                  <a:cubicBezTo>
                    <a:pt x="356" y="289"/>
                    <a:pt x="356" y="289"/>
                    <a:pt x="355" y="287"/>
                  </a:cubicBezTo>
                  <a:cubicBezTo>
                    <a:pt x="355" y="288"/>
                    <a:pt x="355" y="288"/>
                    <a:pt x="355" y="288"/>
                  </a:cubicBezTo>
                  <a:cubicBezTo>
                    <a:pt x="355" y="288"/>
                    <a:pt x="355" y="288"/>
                    <a:pt x="355" y="288"/>
                  </a:cubicBezTo>
                  <a:cubicBezTo>
                    <a:pt x="354" y="288"/>
                    <a:pt x="354" y="288"/>
                    <a:pt x="354" y="289"/>
                  </a:cubicBezTo>
                  <a:cubicBezTo>
                    <a:pt x="354" y="289"/>
                    <a:pt x="354" y="289"/>
                    <a:pt x="354" y="289"/>
                  </a:cubicBezTo>
                  <a:cubicBezTo>
                    <a:pt x="353" y="289"/>
                    <a:pt x="353" y="289"/>
                    <a:pt x="353" y="291"/>
                  </a:cubicBezTo>
                  <a:cubicBezTo>
                    <a:pt x="352" y="291"/>
                    <a:pt x="352" y="291"/>
                    <a:pt x="352" y="291"/>
                  </a:cubicBezTo>
                  <a:cubicBezTo>
                    <a:pt x="352" y="291"/>
                    <a:pt x="352" y="291"/>
                    <a:pt x="352" y="292"/>
                  </a:cubicBezTo>
                  <a:cubicBezTo>
                    <a:pt x="352" y="292"/>
                    <a:pt x="352" y="292"/>
                    <a:pt x="352" y="292"/>
                  </a:cubicBezTo>
                  <a:cubicBezTo>
                    <a:pt x="351" y="292"/>
                    <a:pt x="351" y="292"/>
                    <a:pt x="351" y="292"/>
                  </a:cubicBezTo>
                  <a:cubicBezTo>
                    <a:pt x="351" y="292"/>
                    <a:pt x="351" y="292"/>
                    <a:pt x="350" y="294"/>
                  </a:cubicBezTo>
                  <a:cubicBezTo>
                    <a:pt x="350" y="294"/>
                    <a:pt x="350" y="294"/>
                    <a:pt x="350" y="294"/>
                  </a:cubicBezTo>
                  <a:cubicBezTo>
                    <a:pt x="350" y="294"/>
                    <a:pt x="350" y="294"/>
                    <a:pt x="350" y="293"/>
                  </a:cubicBezTo>
                  <a:cubicBezTo>
                    <a:pt x="349" y="294"/>
                    <a:pt x="349" y="294"/>
                    <a:pt x="348" y="297"/>
                  </a:cubicBezTo>
                  <a:cubicBezTo>
                    <a:pt x="348" y="296"/>
                    <a:pt x="348" y="295"/>
                    <a:pt x="348" y="295"/>
                  </a:cubicBezTo>
                  <a:cubicBezTo>
                    <a:pt x="343" y="302"/>
                    <a:pt x="343" y="302"/>
                    <a:pt x="342" y="303"/>
                  </a:cubicBezTo>
                  <a:cubicBezTo>
                    <a:pt x="341" y="304"/>
                    <a:pt x="340" y="304"/>
                    <a:pt x="339" y="305"/>
                  </a:cubicBezTo>
                  <a:cubicBezTo>
                    <a:pt x="337" y="306"/>
                    <a:pt x="337" y="306"/>
                    <a:pt x="336" y="306"/>
                  </a:cubicBezTo>
                  <a:cubicBezTo>
                    <a:pt x="334" y="308"/>
                    <a:pt x="332" y="310"/>
                    <a:pt x="329" y="311"/>
                  </a:cubicBezTo>
                  <a:cubicBezTo>
                    <a:pt x="330" y="310"/>
                    <a:pt x="330" y="310"/>
                    <a:pt x="330" y="310"/>
                  </a:cubicBezTo>
                  <a:cubicBezTo>
                    <a:pt x="329" y="310"/>
                    <a:pt x="329" y="310"/>
                    <a:pt x="328" y="313"/>
                  </a:cubicBezTo>
                  <a:cubicBezTo>
                    <a:pt x="327" y="314"/>
                    <a:pt x="326" y="315"/>
                    <a:pt x="326" y="316"/>
                  </a:cubicBezTo>
                  <a:cubicBezTo>
                    <a:pt x="326" y="318"/>
                    <a:pt x="326" y="318"/>
                    <a:pt x="324" y="321"/>
                  </a:cubicBezTo>
                  <a:cubicBezTo>
                    <a:pt x="324" y="321"/>
                    <a:pt x="324" y="320"/>
                    <a:pt x="324" y="320"/>
                  </a:cubicBezTo>
                  <a:cubicBezTo>
                    <a:pt x="323" y="321"/>
                    <a:pt x="323" y="321"/>
                    <a:pt x="323" y="322"/>
                  </a:cubicBezTo>
                  <a:cubicBezTo>
                    <a:pt x="322" y="321"/>
                    <a:pt x="323" y="320"/>
                    <a:pt x="323" y="320"/>
                  </a:cubicBezTo>
                  <a:cubicBezTo>
                    <a:pt x="322" y="323"/>
                    <a:pt x="322" y="326"/>
                    <a:pt x="320" y="328"/>
                  </a:cubicBezTo>
                  <a:cubicBezTo>
                    <a:pt x="317" y="335"/>
                    <a:pt x="317" y="335"/>
                    <a:pt x="313" y="340"/>
                  </a:cubicBezTo>
                  <a:cubicBezTo>
                    <a:pt x="313" y="340"/>
                    <a:pt x="313" y="340"/>
                    <a:pt x="313" y="340"/>
                  </a:cubicBezTo>
                  <a:cubicBezTo>
                    <a:pt x="312" y="340"/>
                    <a:pt x="312" y="340"/>
                    <a:pt x="312" y="340"/>
                  </a:cubicBezTo>
                  <a:cubicBezTo>
                    <a:pt x="312" y="340"/>
                    <a:pt x="311" y="342"/>
                    <a:pt x="312" y="343"/>
                  </a:cubicBezTo>
                  <a:cubicBezTo>
                    <a:pt x="312" y="343"/>
                    <a:pt x="313" y="343"/>
                    <a:pt x="313" y="343"/>
                  </a:cubicBezTo>
                  <a:cubicBezTo>
                    <a:pt x="315" y="342"/>
                    <a:pt x="315" y="342"/>
                    <a:pt x="315" y="342"/>
                  </a:cubicBezTo>
                  <a:cubicBezTo>
                    <a:pt x="315" y="342"/>
                    <a:pt x="315" y="342"/>
                    <a:pt x="315" y="342"/>
                  </a:cubicBezTo>
                  <a:cubicBezTo>
                    <a:pt x="316" y="342"/>
                    <a:pt x="316" y="342"/>
                    <a:pt x="316" y="341"/>
                  </a:cubicBezTo>
                  <a:cubicBezTo>
                    <a:pt x="317" y="341"/>
                    <a:pt x="317" y="341"/>
                    <a:pt x="318" y="341"/>
                  </a:cubicBezTo>
                  <a:cubicBezTo>
                    <a:pt x="318" y="340"/>
                    <a:pt x="318" y="340"/>
                    <a:pt x="318" y="340"/>
                  </a:cubicBezTo>
                  <a:cubicBezTo>
                    <a:pt x="319" y="340"/>
                    <a:pt x="320" y="340"/>
                    <a:pt x="321" y="340"/>
                  </a:cubicBezTo>
                  <a:cubicBezTo>
                    <a:pt x="322" y="339"/>
                    <a:pt x="325" y="338"/>
                    <a:pt x="327" y="336"/>
                  </a:cubicBezTo>
                  <a:cubicBezTo>
                    <a:pt x="327" y="336"/>
                    <a:pt x="327" y="337"/>
                    <a:pt x="327" y="337"/>
                  </a:cubicBezTo>
                  <a:cubicBezTo>
                    <a:pt x="327" y="336"/>
                    <a:pt x="327" y="336"/>
                    <a:pt x="327" y="336"/>
                  </a:cubicBezTo>
                  <a:cubicBezTo>
                    <a:pt x="327" y="336"/>
                    <a:pt x="327" y="336"/>
                    <a:pt x="327" y="336"/>
                  </a:cubicBezTo>
                  <a:cubicBezTo>
                    <a:pt x="329" y="335"/>
                    <a:pt x="330" y="335"/>
                    <a:pt x="331" y="335"/>
                  </a:cubicBezTo>
                  <a:cubicBezTo>
                    <a:pt x="331" y="335"/>
                    <a:pt x="331" y="335"/>
                    <a:pt x="331" y="336"/>
                  </a:cubicBezTo>
                  <a:cubicBezTo>
                    <a:pt x="331" y="336"/>
                    <a:pt x="331" y="336"/>
                    <a:pt x="331" y="336"/>
                  </a:cubicBezTo>
                  <a:cubicBezTo>
                    <a:pt x="331" y="336"/>
                    <a:pt x="331" y="336"/>
                    <a:pt x="331" y="336"/>
                  </a:cubicBezTo>
                  <a:cubicBezTo>
                    <a:pt x="331" y="336"/>
                    <a:pt x="331" y="336"/>
                    <a:pt x="331" y="336"/>
                  </a:cubicBezTo>
                  <a:cubicBezTo>
                    <a:pt x="331" y="336"/>
                    <a:pt x="331" y="336"/>
                    <a:pt x="331" y="336"/>
                  </a:cubicBezTo>
                  <a:cubicBezTo>
                    <a:pt x="331" y="336"/>
                    <a:pt x="331" y="336"/>
                    <a:pt x="331" y="336"/>
                  </a:cubicBezTo>
                  <a:cubicBezTo>
                    <a:pt x="331" y="336"/>
                    <a:pt x="331" y="336"/>
                    <a:pt x="331" y="336"/>
                  </a:cubicBezTo>
                  <a:cubicBezTo>
                    <a:pt x="331" y="336"/>
                    <a:pt x="331" y="336"/>
                    <a:pt x="331" y="336"/>
                  </a:cubicBezTo>
                  <a:cubicBezTo>
                    <a:pt x="331" y="336"/>
                    <a:pt x="331" y="336"/>
                    <a:pt x="331" y="336"/>
                  </a:cubicBezTo>
                  <a:cubicBezTo>
                    <a:pt x="331" y="336"/>
                    <a:pt x="331" y="336"/>
                    <a:pt x="331" y="336"/>
                  </a:cubicBezTo>
                  <a:cubicBezTo>
                    <a:pt x="331" y="336"/>
                    <a:pt x="331" y="336"/>
                    <a:pt x="332" y="336"/>
                  </a:cubicBezTo>
                  <a:cubicBezTo>
                    <a:pt x="328" y="341"/>
                    <a:pt x="328" y="341"/>
                    <a:pt x="328" y="342"/>
                  </a:cubicBezTo>
                  <a:cubicBezTo>
                    <a:pt x="328" y="342"/>
                    <a:pt x="328" y="342"/>
                    <a:pt x="328" y="342"/>
                  </a:cubicBezTo>
                  <a:cubicBezTo>
                    <a:pt x="328" y="342"/>
                    <a:pt x="328" y="342"/>
                    <a:pt x="328" y="342"/>
                  </a:cubicBezTo>
                  <a:cubicBezTo>
                    <a:pt x="328" y="342"/>
                    <a:pt x="328" y="342"/>
                    <a:pt x="328" y="342"/>
                  </a:cubicBezTo>
                  <a:cubicBezTo>
                    <a:pt x="328" y="342"/>
                    <a:pt x="328" y="342"/>
                    <a:pt x="328" y="342"/>
                  </a:cubicBezTo>
                  <a:cubicBezTo>
                    <a:pt x="328" y="342"/>
                    <a:pt x="328" y="342"/>
                    <a:pt x="328" y="342"/>
                  </a:cubicBezTo>
                  <a:cubicBezTo>
                    <a:pt x="328" y="342"/>
                    <a:pt x="328" y="342"/>
                    <a:pt x="328" y="342"/>
                  </a:cubicBezTo>
                  <a:cubicBezTo>
                    <a:pt x="329" y="341"/>
                    <a:pt x="330" y="340"/>
                    <a:pt x="332" y="339"/>
                  </a:cubicBezTo>
                  <a:cubicBezTo>
                    <a:pt x="330" y="341"/>
                    <a:pt x="328" y="342"/>
                    <a:pt x="327" y="344"/>
                  </a:cubicBezTo>
                  <a:cubicBezTo>
                    <a:pt x="327" y="343"/>
                    <a:pt x="328" y="342"/>
                    <a:pt x="329" y="342"/>
                  </a:cubicBezTo>
                  <a:cubicBezTo>
                    <a:pt x="328" y="343"/>
                    <a:pt x="328" y="344"/>
                    <a:pt x="326" y="345"/>
                  </a:cubicBezTo>
                  <a:cubicBezTo>
                    <a:pt x="326" y="345"/>
                    <a:pt x="326" y="345"/>
                    <a:pt x="327" y="345"/>
                  </a:cubicBezTo>
                  <a:cubicBezTo>
                    <a:pt x="326" y="345"/>
                    <a:pt x="326" y="346"/>
                    <a:pt x="325" y="347"/>
                  </a:cubicBezTo>
                  <a:cubicBezTo>
                    <a:pt x="325" y="348"/>
                    <a:pt x="326" y="348"/>
                    <a:pt x="326" y="348"/>
                  </a:cubicBezTo>
                  <a:cubicBezTo>
                    <a:pt x="338" y="334"/>
                    <a:pt x="349" y="319"/>
                    <a:pt x="358" y="303"/>
                  </a:cubicBezTo>
                  <a:cubicBezTo>
                    <a:pt x="358" y="302"/>
                    <a:pt x="358" y="302"/>
                    <a:pt x="358" y="302"/>
                  </a:cubicBezTo>
                  <a:cubicBezTo>
                    <a:pt x="360" y="300"/>
                    <a:pt x="361" y="297"/>
                    <a:pt x="362" y="294"/>
                  </a:cubicBezTo>
                  <a:cubicBezTo>
                    <a:pt x="363" y="293"/>
                    <a:pt x="363" y="292"/>
                    <a:pt x="364" y="291"/>
                  </a:cubicBezTo>
                  <a:cubicBezTo>
                    <a:pt x="364" y="291"/>
                    <a:pt x="364" y="290"/>
                    <a:pt x="365" y="289"/>
                  </a:cubicBezTo>
                  <a:cubicBezTo>
                    <a:pt x="364" y="289"/>
                    <a:pt x="364" y="290"/>
                    <a:pt x="364" y="290"/>
                  </a:cubicBezTo>
                  <a:cubicBezTo>
                    <a:pt x="365" y="287"/>
                    <a:pt x="367" y="283"/>
                    <a:pt x="368" y="280"/>
                  </a:cubicBezTo>
                  <a:cubicBezTo>
                    <a:pt x="368" y="280"/>
                    <a:pt x="368" y="280"/>
                    <a:pt x="368" y="280"/>
                  </a:cubicBezTo>
                  <a:close/>
                  <a:moveTo>
                    <a:pt x="334" y="334"/>
                  </a:moveTo>
                  <a:cubicBezTo>
                    <a:pt x="334" y="334"/>
                    <a:pt x="334" y="334"/>
                    <a:pt x="334" y="334"/>
                  </a:cubicBezTo>
                  <a:cubicBezTo>
                    <a:pt x="334" y="335"/>
                    <a:pt x="334" y="335"/>
                    <a:pt x="334" y="335"/>
                  </a:cubicBezTo>
                  <a:cubicBezTo>
                    <a:pt x="334" y="335"/>
                    <a:pt x="334" y="335"/>
                    <a:pt x="334" y="334"/>
                  </a:cubicBezTo>
                  <a:close/>
                  <a:moveTo>
                    <a:pt x="333" y="336"/>
                  </a:moveTo>
                  <a:cubicBezTo>
                    <a:pt x="333" y="336"/>
                    <a:pt x="333" y="336"/>
                    <a:pt x="333" y="336"/>
                  </a:cubicBezTo>
                  <a:cubicBezTo>
                    <a:pt x="333" y="336"/>
                    <a:pt x="333" y="336"/>
                    <a:pt x="333" y="336"/>
                  </a:cubicBezTo>
                  <a:cubicBezTo>
                    <a:pt x="334" y="335"/>
                    <a:pt x="334" y="335"/>
                    <a:pt x="334" y="334"/>
                  </a:cubicBezTo>
                  <a:cubicBezTo>
                    <a:pt x="335" y="334"/>
                    <a:pt x="334" y="335"/>
                    <a:pt x="333" y="336"/>
                  </a:cubicBezTo>
                  <a:close/>
                  <a:moveTo>
                    <a:pt x="335" y="334"/>
                  </a:moveTo>
                  <a:cubicBezTo>
                    <a:pt x="335" y="334"/>
                    <a:pt x="335" y="334"/>
                    <a:pt x="335" y="335"/>
                  </a:cubicBezTo>
                  <a:cubicBezTo>
                    <a:pt x="335" y="335"/>
                    <a:pt x="335" y="335"/>
                    <a:pt x="335" y="334"/>
                  </a:cubicBezTo>
                  <a:cubicBezTo>
                    <a:pt x="335" y="334"/>
                    <a:pt x="336" y="333"/>
                    <a:pt x="336" y="333"/>
                  </a:cubicBezTo>
                  <a:cubicBezTo>
                    <a:pt x="336" y="333"/>
                    <a:pt x="336" y="333"/>
                    <a:pt x="335" y="334"/>
                  </a:cubicBezTo>
                  <a:close/>
                  <a:moveTo>
                    <a:pt x="315" y="204"/>
                  </a:moveTo>
                  <a:cubicBezTo>
                    <a:pt x="315" y="204"/>
                    <a:pt x="315" y="204"/>
                    <a:pt x="315" y="204"/>
                  </a:cubicBezTo>
                  <a:cubicBezTo>
                    <a:pt x="315" y="204"/>
                    <a:pt x="315" y="204"/>
                    <a:pt x="315" y="204"/>
                  </a:cubicBezTo>
                  <a:cubicBezTo>
                    <a:pt x="315" y="204"/>
                    <a:pt x="315" y="204"/>
                    <a:pt x="315" y="204"/>
                  </a:cubicBezTo>
                  <a:cubicBezTo>
                    <a:pt x="315" y="204"/>
                    <a:pt x="315" y="204"/>
                    <a:pt x="315" y="204"/>
                  </a:cubicBezTo>
                  <a:close/>
                  <a:moveTo>
                    <a:pt x="315" y="207"/>
                  </a:moveTo>
                  <a:cubicBezTo>
                    <a:pt x="315" y="207"/>
                    <a:pt x="315" y="207"/>
                    <a:pt x="315" y="207"/>
                  </a:cubicBezTo>
                  <a:cubicBezTo>
                    <a:pt x="315" y="207"/>
                    <a:pt x="315" y="207"/>
                    <a:pt x="315" y="207"/>
                  </a:cubicBezTo>
                  <a:cubicBezTo>
                    <a:pt x="315" y="207"/>
                    <a:pt x="315" y="207"/>
                    <a:pt x="315" y="207"/>
                  </a:cubicBezTo>
                  <a:cubicBezTo>
                    <a:pt x="315" y="207"/>
                    <a:pt x="315" y="207"/>
                    <a:pt x="315" y="207"/>
                  </a:cubicBezTo>
                  <a:close/>
                  <a:moveTo>
                    <a:pt x="315" y="201"/>
                  </a:moveTo>
                  <a:cubicBezTo>
                    <a:pt x="315" y="201"/>
                    <a:pt x="315" y="201"/>
                    <a:pt x="315" y="201"/>
                  </a:cubicBezTo>
                  <a:cubicBezTo>
                    <a:pt x="315" y="201"/>
                    <a:pt x="315" y="201"/>
                    <a:pt x="315" y="201"/>
                  </a:cubicBezTo>
                  <a:cubicBezTo>
                    <a:pt x="315" y="201"/>
                    <a:pt x="315" y="201"/>
                    <a:pt x="315" y="202"/>
                  </a:cubicBezTo>
                  <a:cubicBezTo>
                    <a:pt x="315" y="202"/>
                    <a:pt x="316" y="201"/>
                    <a:pt x="315" y="201"/>
                  </a:cubicBezTo>
                  <a:close/>
                  <a:moveTo>
                    <a:pt x="315" y="206"/>
                  </a:moveTo>
                  <a:cubicBezTo>
                    <a:pt x="315" y="205"/>
                    <a:pt x="315" y="205"/>
                    <a:pt x="315" y="205"/>
                  </a:cubicBezTo>
                  <a:cubicBezTo>
                    <a:pt x="315" y="205"/>
                    <a:pt x="315" y="205"/>
                    <a:pt x="315" y="205"/>
                  </a:cubicBezTo>
                  <a:cubicBezTo>
                    <a:pt x="315" y="206"/>
                    <a:pt x="315" y="206"/>
                    <a:pt x="315" y="206"/>
                  </a:cubicBezTo>
                  <a:cubicBezTo>
                    <a:pt x="315" y="206"/>
                    <a:pt x="315" y="206"/>
                    <a:pt x="315" y="206"/>
                  </a:cubicBezTo>
                  <a:close/>
                  <a:moveTo>
                    <a:pt x="360" y="295"/>
                  </a:moveTo>
                  <a:cubicBezTo>
                    <a:pt x="360" y="295"/>
                    <a:pt x="360" y="295"/>
                    <a:pt x="360" y="295"/>
                  </a:cubicBezTo>
                  <a:cubicBezTo>
                    <a:pt x="360" y="295"/>
                    <a:pt x="360" y="295"/>
                    <a:pt x="360" y="295"/>
                  </a:cubicBezTo>
                  <a:cubicBezTo>
                    <a:pt x="360" y="296"/>
                    <a:pt x="360" y="296"/>
                    <a:pt x="360" y="296"/>
                  </a:cubicBezTo>
                  <a:cubicBezTo>
                    <a:pt x="360" y="296"/>
                    <a:pt x="360" y="296"/>
                    <a:pt x="360" y="295"/>
                  </a:cubicBezTo>
                  <a:close/>
                  <a:moveTo>
                    <a:pt x="362" y="289"/>
                  </a:moveTo>
                  <a:cubicBezTo>
                    <a:pt x="362" y="289"/>
                    <a:pt x="362" y="289"/>
                    <a:pt x="362" y="289"/>
                  </a:cubicBezTo>
                  <a:cubicBezTo>
                    <a:pt x="362" y="289"/>
                    <a:pt x="362" y="289"/>
                    <a:pt x="362" y="288"/>
                  </a:cubicBezTo>
                  <a:cubicBezTo>
                    <a:pt x="362" y="288"/>
                    <a:pt x="362" y="288"/>
                    <a:pt x="363" y="288"/>
                  </a:cubicBezTo>
                  <a:cubicBezTo>
                    <a:pt x="363" y="288"/>
                    <a:pt x="363" y="288"/>
                    <a:pt x="362" y="288"/>
                  </a:cubicBezTo>
                  <a:cubicBezTo>
                    <a:pt x="362" y="288"/>
                    <a:pt x="362" y="288"/>
                    <a:pt x="362" y="289"/>
                  </a:cubicBezTo>
                  <a:cubicBezTo>
                    <a:pt x="362" y="289"/>
                    <a:pt x="362" y="289"/>
                    <a:pt x="362" y="289"/>
                  </a:cubicBezTo>
                  <a:cubicBezTo>
                    <a:pt x="362" y="289"/>
                    <a:pt x="362" y="289"/>
                    <a:pt x="362" y="289"/>
                  </a:cubicBezTo>
                  <a:cubicBezTo>
                    <a:pt x="362" y="289"/>
                    <a:pt x="362" y="289"/>
                    <a:pt x="362" y="289"/>
                  </a:cubicBezTo>
                  <a:close/>
                  <a:moveTo>
                    <a:pt x="359" y="272"/>
                  </a:moveTo>
                  <a:cubicBezTo>
                    <a:pt x="359" y="272"/>
                    <a:pt x="359" y="272"/>
                    <a:pt x="359" y="272"/>
                  </a:cubicBezTo>
                  <a:cubicBezTo>
                    <a:pt x="359" y="272"/>
                    <a:pt x="359" y="272"/>
                    <a:pt x="359" y="272"/>
                  </a:cubicBezTo>
                  <a:cubicBezTo>
                    <a:pt x="359" y="272"/>
                    <a:pt x="359" y="272"/>
                    <a:pt x="359" y="272"/>
                  </a:cubicBezTo>
                  <a:cubicBezTo>
                    <a:pt x="359" y="272"/>
                    <a:pt x="359" y="272"/>
                    <a:pt x="359" y="272"/>
                  </a:cubicBezTo>
                  <a:cubicBezTo>
                    <a:pt x="358" y="272"/>
                    <a:pt x="359" y="272"/>
                    <a:pt x="359" y="272"/>
                  </a:cubicBezTo>
                  <a:close/>
                  <a:moveTo>
                    <a:pt x="359" y="263"/>
                  </a:moveTo>
                  <a:cubicBezTo>
                    <a:pt x="358" y="262"/>
                    <a:pt x="358" y="262"/>
                    <a:pt x="358" y="262"/>
                  </a:cubicBezTo>
                  <a:cubicBezTo>
                    <a:pt x="358" y="262"/>
                    <a:pt x="358" y="262"/>
                    <a:pt x="358" y="262"/>
                  </a:cubicBezTo>
                  <a:cubicBezTo>
                    <a:pt x="358" y="263"/>
                    <a:pt x="358" y="263"/>
                    <a:pt x="358" y="263"/>
                  </a:cubicBezTo>
                  <a:cubicBezTo>
                    <a:pt x="358" y="263"/>
                    <a:pt x="359" y="263"/>
                    <a:pt x="359" y="263"/>
                  </a:cubicBezTo>
                  <a:close/>
                  <a:moveTo>
                    <a:pt x="358" y="272"/>
                  </a:moveTo>
                  <a:cubicBezTo>
                    <a:pt x="358" y="272"/>
                    <a:pt x="358" y="272"/>
                    <a:pt x="358" y="272"/>
                  </a:cubicBezTo>
                  <a:cubicBezTo>
                    <a:pt x="358" y="272"/>
                    <a:pt x="358" y="272"/>
                    <a:pt x="358" y="272"/>
                  </a:cubicBezTo>
                  <a:cubicBezTo>
                    <a:pt x="358" y="272"/>
                    <a:pt x="358" y="272"/>
                    <a:pt x="358" y="272"/>
                  </a:cubicBezTo>
                  <a:cubicBezTo>
                    <a:pt x="358" y="272"/>
                    <a:pt x="358" y="272"/>
                    <a:pt x="358" y="273"/>
                  </a:cubicBezTo>
                  <a:cubicBezTo>
                    <a:pt x="358" y="272"/>
                    <a:pt x="358" y="272"/>
                    <a:pt x="358" y="272"/>
                  </a:cubicBezTo>
                  <a:cubicBezTo>
                    <a:pt x="358" y="272"/>
                    <a:pt x="358" y="272"/>
                    <a:pt x="358" y="272"/>
                  </a:cubicBezTo>
                  <a:close/>
                  <a:moveTo>
                    <a:pt x="360" y="261"/>
                  </a:moveTo>
                  <a:cubicBezTo>
                    <a:pt x="360" y="261"/>
                    <a:pt x="359" y="262"/>
                    <a:pt x="360" y="262"/>
                  </a:cubicBezTo>
                  <a:cubicBezTo>
                    <a:pt x="360" y="262"/>
                    <a:pt x="360" y="262"/>
                    <a:pt x="360" y="262"/>
                  </a:cubicBezTo>
                  <a:cubicBezTo>
                    <a:pt x="360" y="262"/>
                    <a:pt x="360" y="262"/>
                    <a:pt x="360" y="262"/>
                  </a:cubicBezTo>
                  <a:cubicBezTo>
                    <a:pt x="360" y="262"/>
                    <a:pt x="360" y="262"/>
                    <a:pt x="360" y="263"/>
                  </a:cubicBezTo>
                  <a:cubicBezTo>
                    <a:pt x="360" y="263"/>
                    <a:pt x="360" y="263"/>
                    <a:pt x="361" y="262"/>
                  </a:cubicBezTo>
                  <a:cubicBezTo>
                    <a:pt x="361" y="262"/>
                    <a:pt x="361" y="262"/>
                    <a:pt x="361" y="262"/>
                  </a:cubicBezTo>
                  <a:cubicBezTo>
                    <a:pt x="361" y="261"/>
                    <a:pt x="361" y="261"/>
                    <a:pt x="361" y="259"/>
                  </a:cubicBezTo>
                  <a:cubicBezTo>
                    <a:pt x="361" y="259"/>
                    <a:pt x="361" y="259"/>
                    <a:pt x="361" y="259"/>
                  </a:cubicBezTo>
                  <a:cubicBezTo>
                    <a:pt x="360" y="260"/>
                    <a:pt x="360" y="261"/>
                    <a:pt x="360" y="261"/>
                  </a:cubicBezTo>
                  <a:cubicBezTo>
                    <a:pt x="360" y="261"/>
                    <a:pt x="360" y="261"/>
                    <a:pt x="360" y="260"/>
                  </a:cubicBezTo>
                  <a:cubicBezTo>
                    <a:pt x="360" y="261"/>
                    <a:pt x="360" y="261"/>
                    <a:pt x="360" y="261"/>
                  </a:cubicBezTo>
                  <a:close/>
                  <a:moveTo>
                    <a:pt x="361" y="282"/>
                  </a:moveTo>
                  <a:cubicBezTo>
                    <a:pt x="361" y="281"/>
                    <a:pt x="361" y="281"/>
                    <a:pt x="361" y="281"/>
                  </a:cubicBezTo>
                  <a:cubicBezTo>
                    <a:pt x="361" y="281"/>
                    <a:pt x="361" y="281"/>
                    <a:pt x="361" y="281"/>
                  </a:cubicBezTo>
                  <a:cubicBezTo>
                    <a:pt x="361" y="282"/>
                    <a:pt x="361" y="282"/>
                    <a:pt x="361" y="282"/>
                  </a:cubicBezTo>
                  <a:cubicBezTo>
                    <a:pt x="361" y="282"/>
                    <a:pt x="361" y="282"/>
                    <a:pt x="361" y="282"/>
                  </a:cubicBezTo>
                  <a:cubicBezTo>
                    <a:pt x="361" y="282"/>
                    <a:pt x="361" y="282"/>
                    <a:pt x="361" y="282"/>
                  </a:cubicBezTo>
                  <a:close/>
                  <a:moveTo>
                    <a:pt x="360" y="271"/>
                  </a:moveTo>
                  <a:cubicBezTo>
                    <a:pt x="361" y="271"/>
                    <a:pt x="361" y="271"/>
                    <a:pt x="361" y="271"/>
                  </a:cubicBezTo>
                  <a:cubicBezTo>
                    <a:pt x="361" y="271"/>
                    <a:pt x="361" y="271"/>
                    <a:pt x="361" y="271"/>
                  </a:cubicBezTo>
                  <a:cubicBezTo>
                    <a:pt x="361" y="271"/>
                    <a:pt x="361" y="271"/>
                    <a:pt x="361" y="271"/>
                  </a:cubicBezTo>
                  <a:cubicBezTo>
                    <a:pt x="361" y="271"/>
                    <a:pt x="361" y="270"/>
                    <a:pt x="361" y="270"/>
                  </a:cubicBezTo>
                  <a:cubicBezTo>
                    <a:pt x="361" y="270"/>
                    <a:pt x="361" y="270"/>
                    <a:pt x="361" y="270"/>
                  </a:cubicBezTo>
                  <a:cubicBezTo>
                    <a:pt x="361" y="270"/>
                    <a:pt x="361" y="270"/>
                    <a:pt x="360" y="270"/>
                  </a:cubicBezTo>
                  <a:cubicBezTo>
                    <a:pt x="360" y="271"/>
                    <a:pt x="360" y="271"/>
                    <a:pt x="360" y="271"/>
                  </a:cubicBezTo>
                  <a:close/>
                  <a:moveTo>
                    <a:pt x="370" y="207"/>
                  </a:moveTo>
                  <a:cubicBezTo>
                    <a:pt x="370" y="209"/>
                    <a:pt x="370" y="209"/>
                    <a:pt x="370" y="209"/>
                  </a:cubicBezTo>
                  <a:cubicBezTo>
                    <a:pt x="370" y="209"/>
                    <a:pt x="371" y="210"/>
                    <a:pt x="371" y="210"/>
                  </a:cubicBezTo>
                  <a:cubicBezTo>
                    <a:pt x="371" y="210"/>
                    <a:pt x="371" y="210"/>
                    <a:pt x="371" y="210"/>
                  </a:cubicBezTo>
                  <a:cubicBezTo>
                    <a:pt x="371" y="209"/>
                    <a:pt x="371" y="208"/>
                    <a:pt x="370" y="207"/>
                  </a:cubicBezTo>
                  <a:cubicBezTo>
                    <a:pt x="370" y="207"/>
                    <a:pt x="370" y="206"/>
                    <a:pt x="371" y="205"/>
                  </a:cubicBezTo>
                  <a:cubicBezTo>
                    <a:pt x="370" y="205"/>
                    <a:pt x="370" y="205"/>
                    <a:pt x="370" y="205"/>
                  </a:cubicBezTo>
                  <a:cubicBezTo>
                    <a:pt x="370" y="205"/>
                    <a:pt x="370" y="205"/>
                    <a:pt x="370" y="205"/>
                  </a:cubicBezTo>
                  <a:cubicBezTo>
                    <a:pt x="370" y="205"/>
                    <a:pt x="370" y="205"/>
                    <a:pt x="369" y="205"/>
                  </a:cubicBezTo>
                  <a:cubicBezTo>
                    <a:pt x="369" y="206"/>
                    <a:pt x="369" y="206"/>
                    <a:pt x="370" y="207"/>
                  </a:cubicBezTo>
                  <a:close/>
                  <a:moveTo>
                    <a:pt x="370" y="209"/>
                  </a:moveTo>
                  <a:cubicBezTo>
                    <a:pt x="370" y="209"/>
                    <a:pt x="370" y="209"/>
                    <a:pt x="370" y="209"/>
                  </a:cubicBezTo>
                  <a:cubicBezTo>
                    <a:pt x="370" y="209"/>
                    <a:pt x="370" y="209"/>
                    <a:pt x="370" y="209"/>
                  </a:cubicBezTo>
                  <a:cubicBezTo>
                    <a:pt x="370" y="210"/>
                    <a:pt x="370" y="213"/>
                    <a:pt x="370" y="213"/>
                  </a:cubicBezTo>
                  <a:cubicBezTo>
                    <a:pt x="370" y="213"/>
                    <a:pt x="370" y="213"/>
                    <a:pt x="370" y="213"/>
                  </a:cubicBezTo>
                  <a:cubicBezTo>
                    <a:pt x="370" y="213"/>
                    <a:pt x="370" y="213"/>
                    <a:pt x="370" y="213"/>
                  </a:cubicBezTo>
                  <a:cubicBezTo>
                    <a:pt x="370" y="213"/>
                    <a:pt x="370" y="213"/>
                    <a:pt x="370" y="212"/>
                  </a:cubicBezTo>
                  <a:cubicBezTo>
                    <a:pt x="370" y="211"/>
                    <a:pt x="370" y="211"/>
                    <a:pt x="370" y="211"/>
                  </a:cubicBezTo>
                  <a:cubicBezTo>
                    <a:pt x="370" y="211"/>
                    <a:pt x="370" y="210"/>
                    <a:pt x="370" y="210"/>
                  </a:cubicBezTo>
                  <a:cubicBezTo>
                    <a:pt x="370" y="210"/>
                    <a:pt x="370" y="209"/>
                    <a:pt x="370" y="209"/>
                  </a:cubicBezTo>
                  <a:close/>
                  <a:moveTo>
                    <a:pt x="369" y="201"/>
                  </a:moveTo>
                  <a:cubicBezTo>
                    <a:pt x="369" y="201"/>
                    <a:pt x="369" y="202"/>
                    <a:pt x="369" y="201"/>
                  </a:cubicBezTo>
                  <a:cubicBezTo>
                    <a:pt x="369" y="201"/>
                    <a:pt x="369" y="201"/>
                    <a:pt x="369" y="201"/>
                  </a:cubicBezTo>
                  <a:cubicBezTo>
                    <a:pt x="369" y="201"/>
                    <a:pt x="369" y="201"/>
                    <a:pt x="369" y="201"/>
                  </a:cubicBezTo>
                  <a:cubicBezTo>
                    <a:pt x="369" y="201"/>
                    <a:pt x="369" y="201"/>
                    <a:pt x="369" y="201"/>
                  </a:cubicBezTo>
                  <a:cubicBezTo>
                    <a:pt x="369" y="201"/>
                    <a:pt x="369" y="201"/>
                    <a:pt x="369" y="201"/>
                  </a:cubicBezTo>
                  <a:close/>
                  <a:moveTo>
                    <a:pt x="363" y="251"/>
                  </a:moveTo>
                  <a:cubicBezTo>
                    <a:pt x="363" y="251"/>
                    <a:pt x="363" y="251"/>
                    <a:pt x="363" y="251"/>
                  </a:cubicBezTo>
                  <a:cubicBezTo>
                    <a:pt x="363" y="251"/>
                    <a:pt x="363" y="251"/>
                    <a:pt x="363" y="251"/>
                  </a:cubicBezTo>
                  <a:cubicBezTo>
                    <a:pt x="363" y="250"/>
                    <a:pt x="363" y="250"/>
                    <a:pt x="363" y="250"/>
                  </a:cubicBezTo>
                  <a:cubicBezTo>
                    <a:pt x="362" y="250"/>
                    <a:pt x="362" y="251"/>
                    <a:pt x="362" y="251"/>
                  </a:cubicBezTo>
                  <a:cubicBezTo>
                    <a:pt x="362" y="251"/>
                    <a:pt x="363" y="251"/>
                    <a:pt x="363" y="251"/>
                  </a:cubicBezTo>
                  <a:cubicBezTo>
                    <a:pt x="363" y="251"/>
                    <a:pt x="363" y="251"/>
                    <a:pt x="363" y="251"/>
                  </a:cubicBezTo>
                  <a:close/>
                  <a:moveTo>
                    <a:pt x="360" y="216"/>
                  </a:moveTo>
                  <a:cubicBezTo>
                    <a:pt x="360" y="216"/>
                    <a:pt x="360" y="216"/>
                    <a:pt x="360" y="216"/>
                  </a:cubicBezTo>
                  <a:cubicBezTo>
                    <a:pt x="360" y="216"/>
                    <a:pt x="360" y="217"/>
                    <a:pt x="360" y="217"/>
                  </a:cubicBezTo>
                  <a:cubicBezTo>
                    <a:pt x="359" y="218"/>
                    <a:pt x="359" y="218"/>
                    <a:pt x="359" y="219"/>
                  </a:cubicBezTo>
                  <a:cubicBezTo>
                    <a:pt x="361" y="218"/>
                    <a:pt x="363" y="213"/>
                    <a:pt x="363" y="211"/>
                  </a:cubicBezTo>
                  <a:cubicBezTo>
                    <a:pt x="363" y="210"/>
                    <a:pt x="363" y="210"/>
                    <a:pt x="363" y="209"/>
                  </a:cubicBezTo>
                  <a:cubicBezTo>
                    <a:pt x="363" y="209"/>
                    <a:pt x="363" y="209"/>
                    <a:pt x="363" y="209"/>
                  </a:cubicBezTo>
                  <a:cubicBezTo>
                    <a:pt x="363" y="209"/>
                    <a:pt x="363" y="210"/>
                    <a:pt x="363" y="210"/>
                  </a:cubicBezTo>
                  <a:cubicBezTo>
                    <a:pt x="363" y="211"/>
                    <a:pt x="363" y="212"/>
                    <a:pt x="362" y="212"/>
                  </a:cubicBezTo>
                  <a:cubicBezTo>
                    <a:pt x="362" y="212"/>
                    <a:pt x="362" y="212"/>
                    <a:pt x="362" y="212"/>
                  </a:cubicBezTo>
                  <a:cubicBezTo>
                    <a:pt x="362" y="212"/>
                    <a:pt x="362" y="213"/>
                    <a:pt x="362" y="213"/>
                  </a:cubicBezTo>
                  <a:cubicBezTo>
                    <a:pt x="361" y="214"/>
                    <a:pt x="361" y="215"/>
                    <a:pt x="361" y="216"/>
                  </a:cubicBezTo>
                  <a:cubicBezTo>
                    <a:pt x="361" y="216"/>
                    <a:pt x="360" y="216"/>
                    <a:pt x="360" y="216"/>
                  </a:cubicBezTo>
                  <a:close/>
                  <a:moveTo>
                    <a:pt x="367" y="240"/>
                  </a:moveTo>
                  <a:cubicBezTo>
                    <a:pt x="367" y="241"/>
                    <a:pt x="366" y="241"/>
                    <a:pt x="366" y="241"/>
                  </a:cubicBezTo>
                  <a:cubicBezTo>
                    <a:pt x="366" y="242"/>
                    <a:pt x="366" y="242"/>
                    <a:pt x="364" y="243"/>
                  </a:cubicBezTo>
                  <a:cubicBezTo>
                    <a:pt x="363" y="243"/>
                    <a:pt x="363" y="242"/>
                    <a:pt x="362" y="242"/>
                  </a:cubicBezTo>
                  <a:cubicBezTo>
                    <a:pt x="362" y="241"/>
                    <a:pt x="361" y="242"/>
                    <a:pt x="361" y="242"/>
                  </a:cubicBezTo>
                  <a:cubicBezTo>
                    <a:pt x="361" y="242"/>
                    <a:pt x="361" y="242"/>
                    <a:pt x="361" y="243"/>
                  </a:cubicBezTo>
                  <a:cubicBezTo>
                    <a:pt x="361" y="243"/>
                    <a:pt x="360" y="242"/>
                    <a:pt x="360" y="244"/>
                  </a:cubicBezTo>
                  <a:cubicBezTo>
                    <a:pt x="359" y="247"/>
                    <a:pt x="359" y="249"/>
                    <a:pt x="358" y="252"/>
                  </a:cubicBezTo>
                  <a:cubicBezTo>
                    <a:pt x="356" y="256"/>
                    <a:pt x="356" y="256"/>
                    <a:pt x="356" y="256"/>
                  </a:cubicBezTo>
                  <a:cubicBezTo>
                    <a:pt x="356" y="256"/>
                    <a:pt x="356" y="256"/>
                    <a:pt x="357" y="257"/>
                  </a:cubicBezTo>
                  <a:cubicBezTo>
                    <a:pt x="355" y="261"/>
                    <a:pt x="355" y="263"/>
                    <a:pt x="356" y="262"/>
                  </a:cubicBezTo>
                  <a:cubicBezTo>
                    <a:pt x="357" y="262"/>
                    <a:pt x="357" y="259"/>
                    <a:pt x="357" y="259"/>
                  </a:cubicBezTo>
                  <a:cubicBezTo>
                    <a:pt x="358" y="258"/>
                    <a:pt x="358" y="258"/>
                    <a:pt x="358" y="258"/>
                  </a:cubicBezTo>
                  <a:cubicBezTo>
                    <a:pt x="358" y="258"/>
                    <a:pt x="358" y="258"/>
                    <a:pt x="358" y="258"/>
                  </a:cubicBezTo>
                  <a:cubicBezTo>
                    <a:pt x="358" y="257"/>
                    <a:pt x="358" y="256"/>
                    <a:pt x="359" y="255"/>
                  </a:cubicBezTo>
                  <a:cubicBezTo>
                    <a:pt x="360" y="256"/>
                    <a:pt x="359" y="261"/>
                    <a:pt x="359" y="261"/>
                  </a:cubicBezTo>
                  <a:cubicBezTo>
                    <a:pt x="359" y="261"/>
                    <a:pt x="359" y="261"/>
                    <a:pt x="360" y="260"/>
                  </a:cubicBezTo>
                  <a:cubicBezTo>
                    <a:pt x="361" y="259"/>
                    <a:pt x="361" y="259"/>
                    <a:pt x="361" y="258"/>
                  </a:cubicBezTo>
                  <a:cubicBezTo>
                    <a:pt x="361" y="257"/>
                    <a:pt x="361" y="257"/>
                    <a:pt x="361" y="256"/>
                  </a:cubicBezTo>
                  <a:cubicBezTo>
                    <a:pt x="361" y="256"/>
                    <a:pt x="361" y="256"/>
                    <a:pt x="361" y="256"/>
                  </a:cubicBezTo>
                  <a:cubicBezTo>
                    <a:pt x="361" y="256"/>
                    <a:pt x="360" y="255"/>
                    <a:pt x="361" y="253"/>
                  </a:cubicBezTo>
                  <a:cubicBezTo>
                    <a:pt x="360" y="253"/>
                    <a:pt x="360" y="252"/>
                    <a:pt x="360" y="252"/>
                  </a:cubicBezTo>
                  <a:cubicBezTo>
                    <a:pt x="360" y="252"/>
                    <a:pt x="360" y="252"/>
                    <a:pt x="361" y="252"/>
                  </a:cubicBezTo>
                  <a:cubicBezTo>
                    <a:pt x="361" y="252"/>
                    <a:pt x="363" y="250"/>
                    <a:pt x="364" y="248"/>
                  </a:cubicBezTo>
                  <a:cubicBezTo>
                    <a:pt x="363" y="249"/>
                    <a:pt x="362" y="248"/>
                    <a:pt x="362" y="248"/>
                  </a:cubicBezTo>
                  <a:cubicBezTo>
                    <a:pt x="361" y="249"/>
                    <a:pt x="361" y="249"/>
                    <a:pt x="361" y="249"/>
                  </a:cubicBezTo>
                  <a:cubicBezTo>
                    <a:pt x="360" y="246"/>
                    <a:pt x="360" y="246"/>
                    <a:pt x="361" y="244"/>
                  </a:cubicBezTo>
                  <a:cubicBezTo>
                    <a:pt x="361" y="244"/>
                    <a:pt x="361" y="244"/>
                    <a:pt x="361" y="244"/>
                  </a:cubicBezTo>
                  <a:cubicBezTo>
                    <a:pt x="361" y="244"/>
                    <a:pt x="362" y="244"/>
                    <a:pt x="362" y="244"/>
                  </a:cubicBezTo>
                  <a:cubicBezTo>
                    <a:pt x="362" y="244"/>
                    <a:pt x="362" y="244"/>
                    <a:pt x="362" y="244"/>
                  </a:cubicBezTo>
                  <a:cubicBezTo>
                    <a:pt x="362" y="244"/>
                    <a:pt x="362" y="245"/>
                    <a:pt x="363" y="244"/>
                  </a:cubicBezTo>
                  <a:cubicBezTo>
                    <a:pt x="363" y="244"/>
                    <a:pt x="364" y="244"/>
                    <a:pt x="364" y="245"/>
                  </a:cubicBezTo>
                  <a:cubicBezTo>
                    <a:pt x="364" y="245"/>
                    <a:pt x="365" y="245"/>
                    <a:pt x="365" y="245"/>
                  </a:cubicBezTo>
                  <a:cubicBezTo>
                    <a:pt x="365" y="245"/>
                    <a:pt x="365" y="245"/>
                    <a:pt x="365" y="244"/>
                  </a:cubicBezTo>
                  <a:cubicBezTo>
                    <a:pt x="366" y="244"/>
                    <a:pt x="367" y="242"/>
                    <a:pt x="367" y="241"/>
                  </a:cubicBezTo>
                  <a:cubicBezTo>
                    <a:pt x="367" y="241"/>
                    <a:pt x="367" y="240"/>
                    <a:pt x="367" y="240"/>
                  </a:cubicBezTo>
                  <a:close/>
                  <a:moveTo>
                    <a:pt x="366" y="251"/>
                  </a:moveTo>
                  <a:cubicBezTo>
                    <a:pt x="366" y="251"/>
                    <a:pt x="366" y="251"/>
                    <a:pt x="366" y="251"/>
                  </a:cubicBezTo>
                  <a:cubicBezTo>
                    <a:pt x="366" y="251"/>
                    <a:pt x="366" y="251"/>
                    <a:pt x="366" y="251"/>
                  </a:cubicBezTo>
                  <a:cubicBezTo>
                    <a:pt x="365" y="251"/>
                    <a:pt x="365" y="251"/>
                    <a:pt x="365" y="251"/>
                  </a:cubicBezTo>
                  <a:cubicBezTo>
                    <a:pt x="365" y="252"/>
                    <a:pt x="366" y="252"/>
                    <a:pt x="366" y="251"/>
                  </a:cubicBezTo>
                  <a:close/>
                  <a:moveTo>
                    <a:pt x="364" y="251"/>
                  </a:moveTo>
                  <a:cubicBezTo>
                    <a:pt x="364" y="251"/>
                    <a:pt x="364" y="251"/>
                    <a:pt x="364" y="251"/>
                  </a:cubicBezTo>
                  <a:cubicBezTo>
                    <a:pt x="364" y="252"/>
                    <a:pt x="364" y="252"/>
                    <a:pt x="364" y="252"/>
                  </a:cubicBezTo>
                  <a:cubicBezTo>
                    <a:pt x="365" y="252"/>
                    <a:pt x="365" y="252"/>
                    <a:pt x="365" y="251"/>
                  </a:cubicBezTo>
                  <a:cubicBezTo>
                    <a:pt x="365" y="251"/>
                    <a:pt x="365" y="251"/>
                    <a:pt x="365" y="251"/>
                  </a:cubicBezTo>
                  <a:cubicBezTo>
                    <a:pt x="365" y="251"/>
                    <a:pt x="364" y="251"/>
                    <a:pt x="364" y="251"/>
                  </a:cubicBezTo>
                  <a:close/>
                  <a:moveTo>
                    <a:pt x="365" y="271"/>
                  </a:moveTo>
                  <a:cubicBezTo>
                    <a:pt x="365" y="271"/>
                    <a:pt x="365" y="270"/>
                    <a:pt x="365" y="270"/>
                  </a:cubicBezTo>
                  <a:cubicBezTo>
                    <a:pt x="366" y="270"/>
                    <a:pt x="366" y="270"/>
                    <a:pt x="366" y="269"/>
                  </a:cubicBezTo>
                  <a:cubicBezTo>
                    <a:pt x="366" y="269"/>
                    <a:pt x="366" y="269"/>
                    <a:pt x="366" y="269"/>
                  </a:cubicBezTo>
                  <a:cubicBezTo>
                    <a:pt x="366" y="269"/>
                    <a:pt x="366" y="269"/>
                    <a:pt x="366" y="269"/>
                  </a:cubicBezTo>
                  <a:cubicBezTo>
                    <a:pt x="366" y="269"/>
                    <a:pt x="365" y="271"/>
                    <a:pt x="365" y="271"/>
                  </a:cubicBezTo>
                  <a:close/>
                  <a:moveTo>
                    <a:pt x="361" y="282"/>
                  </a:moveTo>
                  <a:cubicBezTo>
                    <a:pt x="361" y="282"/>
                    <a:pt x="361" y="282"/>
                    <a:pt x="361" y="282"/>
                  </a:cubicBezTo>
                  <a:cubicBezTo>
                    <a:pt x="361" y="282"/>
                    <a:pt x="361" y="282"/>
                    <a:pt x="361" y="282"/>
                  </a:cubicBezTo>
                  <a:cubicBezTo>
                    <a:pt x="361" y="282"/>
                    <a:pt x="361" y="282"/>
                    <a:pt x="361" y="281"/>
                  </a:cubicBezTo>
                  <a:cubicBezTo>
                    <a:pt x="361" y="281"/>
                    <a:pt x="361" y="281"/>
                    <a:pt x="361" y="281"/>
                  </a:cubicBezTo>
                  <a:cubicBezTo>
                    <a:pt x="361" y="281"/>
                    <a:pt x="360" y="282"/>
                    <a:pt x="361" y="282"/>
                  </a:cubicBezTo>
                  <a:close/>
                  <a:moveTo>
                    <a:pt x="356" y="273"/>
                  </a:moveTo>
                  <a:cubicBezTo>
                    <a:pt x="356" y="273"/>
                    <a:pt x="356" y="273"/>
                    <a:pt x="356" y="273"/>
                  </a:cubicBezTo>
                  <a:cubicBezTo>
                    <a:pt x="357" y="273"/>
                    <a:pt x="357" y="272"/>
                    <a:pt x="357" y="272"/>
                  </a:cubicBezTo>
                  <a:cubicBezTo>
                    <a:pt x="357" y="272"/>
                    <a:pt x="357" y="272"/>
                    <a:pt x="357" y="272"/>
                  </a:cubicBezTo>
                  <a:cubicBezTo>
                    <a:pt x="357" y="272"/>
                    <a:pt x="357" y="272"/>
                    <a:pt x="357" y="272"/>
                  </a:cubicBezTo>
                  <a:cubicBezTo>
                    <a:pt x="356" y="272"/>
                    <a:pt x="356" y="272"/>
                    <a:pt x="355" y="272"/>
                  </a:cubicBezTo>
                  <a:cubicBezTo>
                    <a:pt x="355" y="272"/>
                    <a:pt x="354" y="271"/>
                    <a:pt x="354" y="271"/>
                  </a:cubicBezTo>
                  <a:cubicBezTo>
                    <a:pt x="354" y="271"/>
                    <a:pt x="354" y="271"/>
                    <a:pt x="354" y="271"/>
                  </a:cubicBezTo>
                  <a:cubicBezTo>
                    <a:pt x="354" y="272"/>
                    <a:pt x="353" y="272"/>
                    <a:pt x="353" y="272"/>
                  </a:cubicBezTo>
                  <a:cubicBezTo>
                    <a:pt x="353" y="272"/>
                    <a:pt x="353" y="273"/>
                    <a:pt x="353" y="273"/>
                  </a:cubicBezTo>
                  <a:cubicBezTo>
                    <a:pt x="354" y="273"/>
                    <a:pt x="354" y="273"/>
                    <a:pt x="354" y="273"/>
                  </a:cubicBezTo>
                  <a:cubicBezTo>
                    <a:pt x="355" y="273"/>
                    <a:pt x="355" y="273"/>
                    <a:pt x="356" y="273"/>
                  </a:cubicBezTo>
                  <a:close/>
                  <a:moveTo>
                    <a:pt x="366" y="255"/>
                  </a:moveTo>
                  <a:cubicBezTo>
                    <a:pt x="366" y="255"/>
                    <a:pt x="366" y="255"/>
                    <a:pt x="366" y="255"/>
                  </a:cubicBezTo>
                  <a:cubicBezTo>
                    <a:pt x="366" y="255"/>
                    <a:pt x="366" y="255"/>
                    <a:pt x="366" y="255"/>
                  </a:cubicBezTo>
                  <a:cubicBezTo>
                    <a:pt x="366" y="255"/>
                    <a:pt x="365" y="255"/>
                    <a:pt x="365" y="255"/>
                  </a:cubicBezTo>
                  <a:cubicBezTo>
                    <a:pt x="365" y="255"/>
                    <a:pt x="365" y="256"/>
                    <a:pt x="365" y="256"/>
                  </a:cubicBezTo>
                  <a:cubicBezTo>
                    <a:pt x="365" y="256"/>
                    <a:pt x="365" y="256"/>
                    <a:pt x="365" y="256"/>
                  </a:cubicBezTo>
                  <a:cubicBezTo>
                    <a:pt x="365" y="257"/>
                    <a:pt x="365" y="257"/>
                    <a:pt x="365" y="257"/>
                  </a:cubicBezTo>
                  <a:cubicBezTo>
                    <a:pt x="366" y="257"/>
                    <a:pt x="366" y="257"/>
                    <a:pt x="366" y="256"/>
                  </a:cubicBezTo>
                  <a:cubicBezTo>
                    <a:pt x="366" y="256"/>
                    <a:pt x="366" y="256"/>
                    <a:pt x="366" y="256"/>
                  </a:cubicBezTo>
                  <a:cubicBezTo>
                    <a:pt x="366" y="256"/>
                    <a:pt x="366" y="256"/>
                    <a:pt x="366" y="255"/>
                  </a:cubicBezTo>
                  <a:close/>
                  <a:moveTo>
                    <a:pt x="361" y="272"/>
                  </a:moveTo>
                  <a:cubicBezTo>
                    <a:pt x="361" y="272"/>
                    <a:pt x="361" y="272"/>
                    <a:pt x="361" y="272"/>
                  </a:cubicBezTo>
                  <a:cubicBezTo>
                    <a:pt x="360" y="273"/>
                    <a:pt x="360" y="273"/>
                    <a:pt x="359" y="273"/>
                  </a:cubicBezTo>
                  <a:cubicBezTo>
                    <a:pt x="359" y="273"/>
                    <a:pt x="359" y="273"/>
                    <a:pt x="359" y="273"/>
                  </a:cubicBezTo>
                  <a:cubicBezTo>
                    <a:pt x="358" y="274"/>
                    <a:pt x="357" y="276"/>
                    <a:pt x="356" y="276"/>
                  </a:cubicBezTo>
                  <a:cubicBezTo>
                    <a:pt x="356" y="277"/>
                    <a:pt x="356" y="277"/>
                    <a:pt x="355" y="278"/>
                  </a:cubicBezTo>
                  <a:cubicBezTo>
                    <a:pt x="355" y="278"/>
                    <a:pt x="355" y="278"/>
                    <a:pt x="354" y="278"/>
                  </a:cubicBezTo>
                  <a:cubicBezTo>
                    <a:pt x="354" y="279"/>
                    <a:pt x="354" y="279"/>
                    <a:pt x="355" y="279"/>
                  </a:cubicBezTo>
                  <a:cubicBezTo>
                    <a:pt x="355" y="279"/>
                    <a:pt x="355" y="279"/>
                    <a:pt x="355" y="279"/>
                  </a:cubicBezTo>
                  <a:cubicBezTo>
                    <a:pt x="355" y="279"/>
                    <a:pt x="355" y="278"/>
                    <a:pt x="355" y="278"/>
                  </a:cubicBezTo>
                  <a:cubicBezTo>
                    <a:pt x="355" y="278"/>
                    <a:pt x="355" y="278"/>
                    <a:pt x="355" y="278"/>
                  </a:cubicBezTo>
                  <a:cubicBezTo>
                    <a:pt x="356" y="278"/>
                    <a:pt x="357" y="277"/>
                    <a:pt x="357" y="277"/>
                  </a:cubicBezTo>
                  <a:cubicBezTo>
                    <a:pt x="358" y="276"/>
                    <a:pt x="358" y="276"/>
                    <a:pt x="358" y="275"/>
                  </a:cubicBezTo>
                  <a:cubicBezTo>
                    <a:pt x="360" y="274"/>
                    <a:pt x="361" y="272"/>
                    <a:pt x="361" y="272"/>
                  </a:cubicBezTo>
                  <a:cubicBezTo>
                    <a:pt x="361" y="272"/>
                    <a:pt x="361" y="272"/>
                    <a:pt x="361" y="272"/>
                  </a:cubicBezTo>
                  <a:close/>
                  <a:moveTo>
                    <a:pt x="362" y="281"/>
                  </a:moveTo>
                  <a:cubicBezTo>
                    <a:pt x="362" y="281"/>
                    <a:pt x="362" y="281"/>
                    <a:pt x="362" y="281"/>
                  </a:cubicBezTo>
                  <a:cubicBezTo>
                    <a:pt x="361" y="282"/>
                    <a:pt x="361" y="282"/>
                    <a:pt x="361" y="282"/>
                  </a:cubicBezTo>
                  <a:cubicBezTo>
                    <a:pt x="362" y="282"/>
                    <a:pt x="362" y="281"/>
                    <a:pt x="362" y="281"/>
                  </a:cubicBezTo>
                  <a:cubicBezTo>
                    <a:pt x="362" y="281"/>
                    <a:pt x="362" y="281"/>
                    <a:pt x="362" y="281"/>
                  </a:cubicBezTo>
                  <a:cubicBezTo>
                    <a:pt x="362" y="281"/>
                    <a:pt x="362" y="281"/>
                    <a:pt x="362" y="281"/>
                  </a:cubicBezTo>
                  <a:cubicBezTo>
                    <a:pt x="362" y="281"/>
                    <a:pt x="362" y="281"/>
                    <a:pt x="362" y="281"/>
                  </a:cubicBezTo>
                  <a:close/>
                  <a:moveTo>
                    <a:pt x="370" y="216"/>
                  </a:moveTo>
                  <a:cubicBezTo>
                    <a:pt x="370" y="216"/>
                    <a:pt x="371" y="217"/>
                    <a:pt x="370" y="218"/>
                  </a:cubicBezTo>
                  <a:cubicBezTo>
                    <a:pt x="370" y="217"/>
                    <a:pt x="370" y="217"/>
                    <a:pt x="370" y="217"/>
                  </a:cubicBezTo>
                  <a:cubicBezTo>
                    <a:pt x="370" y="217"/>
                    <a:pt x="370" y="217"/>
                    <a:pt x="369" y="218"/>
                  </a:cubicBezTo>
                  <a:cubicBezTo>
                    <a:pt x="369" y="219"/>
                    <a:pt x="369" y="219"/>
                    <a:pt x="369" y="219"/>
                  </a:cubicBezTo>
                  <a:cubicBezTo>
                    <a:pt x="369" y="219"/>
                    <a:pt x="369" y="219"/>
                    <a:pt x="369" y="218"/>
                  </a:cubicBezTo>
                  <a:cubicBezTo>
                    <a:pt x="368" y="219"/>
                    <a:pt x="368" y="219"/>
                    <a:pt x="368" y="219"/>
                  </a:cubicBezTo>
                  <a:cubicBezTo>
                    <a:pt x="368" y="218"/>
                    <a:pt x="368" y="218"/>
                    <a:pt x="368" y="218"/>
                  </a:cubicBezTo>
                  <a:cubicBezTo>
                    <a:pt x="368" y="218"/>
                    <a:pt x="367" y="218"/>
                    <a:pt x="367" y="219"/>
                  </a:cubicBezTo>
                  <a:cubicBezTo>
                    <a:pt x="367" y="219"/>
                    <a:pt x="367" y="219"/>
                    <a:pt x="367" y="219"/>
                  </a:cubicBezTo>
                  <a:cubicBezTo>
                    <a:pt x="366" y="219"/>
                    <a:pt x="366" y="220"/>
                    <a:pt x="366" y="221"/>
                  </a:cubicBezTo>
                  <a:cubicBezTo>
                    <a:pt x="366" y="221"/>
                    <a:pt x="366" y="221"/>
                    <a:pt x="366" y="221"/>
                  </a:cubicBezTo>
                  <a:cubicBezTo>
                    <a:pt x="366" y="221"/>
                    <a:pt x="366" y="221"/>
                    <a:pt x="366" y="221"/>
                  </a:cubicBezTo>
                  <a:cubicBezTo>
                    <a:pt x="366" y="222"/>
                    <a:pt x="366" y="223"/>
                    <a:pt x="366" y="223"/>
                  </a:cubicBezTo>
                  <a:cubicBezTo>
                    <a:pt x="366" y="223"/>
                    <a:pt x="366" y="223"/>
                    <a:pt x="366" y="223"/>
                  </a:cubicBezTo>
                  <a:cubicBezTo>
                    <a:pt x="366" y="222"/>
                    <a:pt x="366" y="222"/>
                    <a:pt x="367" y="221"/>
                  </a:cubicBezTo>
                  <a:cubicBezTo>
                    <a:pt x="367" y="221"/>
                    <a:pt x="367" y="222"/>
                    <a:pt x="367" y="222"/>
                  </a:cubicBezTo>
                  <a:cubicBezTo>
                    <a:pt x="367" y="222"/>
                    <a:pt x="367" y="222"/>
                    <a:pt x="367" y="222"/>
                  </a:cubicBezTo>
                  <a:cubicBezTo>
                    <a:pt x="367" y="222"/>
                    <a:pt x="367" y="222"/>
                    <a:pt x="367" y="222"/>
                  </a:cubicBezTo>
                  <a:cubicBezTo>
                    <a:pt x="368" y="222"/>
                    <a:pt x="368" y="222"/>
                    <a:pt x="368" y="222"/>
                  </a:cubicBezTo>
                  <a:cubicBezTo>
                    <a:pt x="368" y="222"/>
                    <a:pt x="368" y="222"/>
                    <a:pt x="368" y="223"/>
                  </a:cubicBezTo>
                  <a:cubicBezTo>
                    <a:pt x="368" y="223"/>
                    <a:pt x="368" y="223"/>
                    <a:pt x="368" y="223"/>
                  </a:cubicBezTo>
                  <a:cubicBezTo>
                    <a:pt x="368" y="225"/>
                    <a:pt x="368" y="227"/>
                    <a:pt x="369" y="227"/>
                  </a:cubicBezTo>
                  <a:cubicBezTo>
                    <a:pt x="369" y="227"/>
                    <a:pt x="369" y="227"/>
                    <a:pt x="369" y="228"/>
                  </a:cubicBezTo>
                  <a:cubicBezTo>
                    <a:pt x="369" y="228"/>
                    <a:pt x="370" y="227"/>
                    <a:pt x="370" y="226"/>
                  </a:cubicBezTo>
                  <a:cubicBezTo>
                    <a:pt x="369" y="226"/>
                    <a:pt x="369" y="226"/>
                    <a:pt x="369" y="224"/>
                  </a:cubicBezTo>
                  <a:cubicBezTo>
                    <a:pt x="370" y="225"/>
                    <a:pt x="370" y="225"/>
                    <a:pt x="370" y="224"/>
                  </a:cubicBezTo>
                  <a:cubicBezTo>
                    <a:pt x="370" y="224"/>
                    <a:pt x="370" y="224"/>
                    <a:pt x="370" y="224"/>
                  </a:cubicBezTo>
                  <a:cubicBezTo>
                    <a:pt x="370" y="224"/>
                    <a:pt x="370" y="224"/>
                    <a:pt x="370" y="224"/>
                  </a:cubicBezTo>
                  <a:cubicBezTo>
                    <a:pt x="370" y="225"/>
                    <a:pt x="370" y="225"/>
                    <a:pt x="370" y="226"/>
                  </a:cubicBezTo>
                  <a:cubicBezTo>
                    <a:pt x="370" y="223"/>
                    <a:pt x="370" y="221"/>
                    <a:pt x="371" y="221"/>
                  </a:cubicBezTo>
                  <a:cubicBezTo>
                    <a:pt x="371" y="221"/>
                    <a:pt x="371" y="221"/>
                    <a:pt x="371" y="221"/>
                  </a:cubicBezTo>
                  <a:cubicBezTo>
                    <a:pt x="371" y="219"/>
                    <a:pt x="371" y="217"/>
                    <a:pt x="371" y="216"/>
                  </a:cubicBezTo>
                  <a:cubicBezTo>
                    <a:pt x="371" y="216"/>
                    <a:pt x="371" y="216"/>
                    <a:pt x="370" y="216"/>
                  </a:cubicBezTo>
                  <a:close/>
                  <a:moveTo>
                    <a:pt x="371" y="249"/>
                  </a:moveTo>
                  <a:cubicBezTo>
                    <a:pt x="371" y="248"/>
                    <a:pt x="371" y="248"/>
                    <a:pt x="371" y="248"/>
                  </a:cubicBezTo>
                  <a:cubicBezTo>
                    <a:pt x="371" y="248"/>
                    <a:pt x="371" y="249"/>
                    <a:pt x="371" y="249"/>
                  </a:cubicBezTo>
                  <a:cubicBezTo>
                    <a:pt x="371" y="249"/>
                    <a:pt x="371" y="249"/>
                    <a:pt x="371" y="249"/>
                  </a:cubicBezTo>
                  <a:cubicBezTo>
                    <a:pt x="371" y="249"/>
                    <a:pt x="371" y="249"/>
                    <a:pt x="371" y="249"/>
                  </a:cubicBezTo>
                  <a:close/>
                  <a:moveTo>
                    <a:pt x="371" y="239"/>
                  </a:moveTo>
                  <a:cubicBezTo>
                    <a:pt x="371" y="239"/>
                    <a:pt x="371" y="239"/>
                    <a:pt x="371" y="239"/>
                  </a:cubicBezTo>
                  <a:cubicBezTo>
                    <a:pt x="371" y="238"/>
                    <a:pt x="371" y="238"/>
                    <a:pt x="371" y="237"/>
                  </a:cubicBezTo>
                  <a:cubicBezTo>
                    <a:pt x="371" y="237"/>
                    <a:pt x="371" y="237"/>
                    <a:pt x="371" y="237"/>
                  </a:cubicBezTo>
                  <a:cubicBezTo>
                    <a:pt x="371" y="237"/>
                    <a:pt x="371" y="237"/>
                    <a:pt x="371" y="237"/>
                  </a:cubicBezTo>
                  <a:cubicBezTo>
                    <a:pt x="371" y="239"/>
                    <a:pt x="371" y="239"/>
                    <a:pt x="371" y="239"/>
                  </a:cubicBezTo>
                  <a:close/>
                  <a:moveTo>
                    <a:pt x="371" y="249"/>
                  </a:moveTo>
                  <a:cubicBezTo>
                    <a:pt x="371" y="249"/>
                    <a:pt x="371" y="249"/>
                    <a:pt x="370" y="249"/>
                  </a:cubicBezTo>
                  <a:cubicBezTo>
                    <a:pt x="370" y="249"/>
                    <a:pt x="370" y="249"/>
                    <a:pt x="370" y="249"/>
                  </a:cubicBezTo>
                  <a:cubicBezTo>
                    <a:pt x="370" y="249"/>
                    <a:pt x="370" y="249"/>
                    <a:pt x="370" y="249"/>
                  </a:cubicBezTo>
                  <a:cubicBezTo>
                    <a:pt x="370" y="249"/>
                    <a:pt x="370" y="249"/>
                    <a:pt x="370" y="249"/>
                  </a:cubicBezTo>
                  <a:cubicBezTo>
                    <a:pt x="370" y="249"/>
                    <a:pt x="370" y="249"/>
                    <a:pt x="370" y="249"/>
                  </a:cubicBezTo>
                  <a:cubicBezTo>
                    <a:pt x="370" y="249"/>
                    <a:pt x="370" y="249"/>
                    <a:pt x="371" y="249"/>
                  </a:cubicBezTo>
                  <a:cubicBezTo>
                    <a:pt x="371" y="249"/>
                    <a:pt x="371" y="249"/>
                    <a:pt x="371" y="249"/>
                  </a:cubicBezTo>
                  <a:close/>
                  <a:moveTo>
                    <a:pt x="371" y="247"/>
                  </a:moveTo>
                  <a:cubicBezTo>
                    <a:pt x="371" y="247"/>
                    <a:pt x="371" y="247"/>
                    <a:pt x="371" y="247"/>
                  </a:cubicBezTo>
                  <a:cubicBezTo>
                    <a:pt x="371" y="247"/>
                    <a:pt x="371" y="247"/>
                    <a:pt x="371" y="247"/>
                  </a:cubicBezTo>
                  <a:cubicBezTo>
                    <a:pt x="371" y="247"/>
                    <a:pt x="371" y="247"/>
                    <a:pt x="371" y="247"/>
                  </a:cubicBezTo>
                  <a:cubicBezTo>
                    <a:pt x="371" y="247"/>
                    <a:pt x="372" y="247"/>
                    <a:pt x="372" y="247"/>
                  </a:cubicBezTo>
                  <a:cubicBezTo>
                    <a:pt x="372" y="247"/>
                    <a:pt x="372" y="247"/>
                    <a:pt x="372" y="246"/>
                  </a:cubicBezTo>
                  <a:cubicBezTo>
                    <a:pt x="372" y="246"/>
                    <a:pt x="372" y="246"/>
                    <a:pt x="371" y="246"/>
                  </a:cubicBezTo>
                  <a:cubicBezTo>
                    <a:pt x="371" y="246"/>
                    <a:pt x="371" y="246"/>
                    <a:pt x="371" y="246"/>
                  </a:cubicBezTo>
                  <a:cubicBezTo>
                    <a:pt x="371" y="247"/>
                    <a:pt x="371" y="247"/>
                    <a:pt x="371" y="247"/>
                  </a:cubicBezTo>
                  <a:close/>
                  <a:moveTo>
                    <a:pt x="371" y="249"/>
                  </a:moveTo>
                  <a:cubicBezTo>
                    <a:pt x="371" y="249"/>
                    <a:pt x="371" y="249"/>
                    <a:pt x="371" y="249"/>
                  </a:cubicBezTo>
                  <a:cubicBezTo>
                    <a:pt x="371" y="249"/>
                    <a:pt x="371" y="249"/>
                    <a:pt x="371" y="249"/>
                  </a:cubicBezTo>
                  <a:cubicBezTo>
                    <a:pt x="370" y="250"/>
                    <a:pt x="370" y="250"/>
                    <a:pt x="370" y="250"/>
                  </a:cubicBezTo>
                  <a:cubicBezTo>
                    <a:pt x="371" y="250"/>
                    <a:pt x="371" y="250"/>
                    <a:pt x="371" y="249"/>
                  </a:cubicBezTo>
                  <a:close/>
                  <a:moveTo>
                    <a:pt x="368" y="248"/>
                  </a:moveTo>
                  <a:cubicBezTo>
                    <a:pt x="368" y="248"/>
                    <a:pt x="368" y="248"/>
                    <a:pt x="368" y="248"/>
                  </a:cubicBezTo>
                  <a:cubicBezTo>
                    <a:pt x="368" y="248"/>
                    <a:pt x="368" y="248"/>
                    <a:pt x="368" y="247"/>
                  </a:cubicBezTo>
                  <a:cubicBezTo>
                    <a:pt x="368" y="247"/>
                    <a:pt x="368" y="247"/>
                    <a:pt x="368" y="247"/>
                  </a:cubicBezTo>
                  <a:cubicBezTo>
                    <a:pt x="368" y="247"/>
                    <a:pt x="368" y="248"/>
                    <a:pt x="368" y="248"/>
                  </a:cubicBezTo>
                  <a:cubicBezTo>
                    <a:pt x="368" y="248"/>
                    <a:pt x="368" y="248"/>
                    <a:pt x="368" y="248"/>
                  </a:cubicBezTo>
                  <a:close/>
                  <a:moveTo>
                    <a:pt x="350" y="274"/>
                  </a:moveTo>
                  <a:cubicBezTo>
                    <a:pt x="350" y="274"/>
                    <a:pt x="350" y="274"/>
                    <a:pt x="350" y="273"/>
                  </a:cubicBezTo>
                  <a:cubicBezTo>
                    <a:pt x="350" y="273"/>
                    <a:pt x="350" y="273"/>
                    <a:pt x="350" y="273"/>
                  </a:cubicBezTo>
                  <a:cubicBezTo>
                    <a:pt x="351" y="273"/>
                    <a:pt x="351" y="273"/>
                    <a:pt x="352" y="273"/>
                  </a:cubicBezTo>
                  <a:cubicBezTo>
                    <a:pt x="352" y="273"/>
                    <a:pt x="352" y="273"/>
                    <a:pt x="352" y="273"/>
                  </a:cubicBezTo>
                  <a:cubicBezTo>
                    <a:pt x="352" y="272"/>
                    <a:pt x="352" y="272"/>
                    <a:pt x="352" y="272"/>
                  </a:cubicBezTo>
                  <a:cubicBezTo>
                    <a:pt x="351" y="272"/>
                    <a:pt x="351" y="272"/>
                    <a:pt x="351" y="271"/>
                  </a:cubicBezTo>
                  <a:cubicBezTo>
                    <a:pt x="351" y="271"/>
                    <a:pt x="351" y="271"/>
                    <a:pt x="351" y="271"/>
                  </a:cubicBezTo>
                  <a:cubicBezTo>
                    <a:pt x="351" y="271"/>
                    <a:pt x="351" y="271"/>
                    <a:pt x="351" y="271"/>
                  </a:cubicBezTo>
                  <a:cubicBezTo>
                    <a:pt x="351" y="271"/>
                    <a:pt x="351" y="271"/>
                    <a:pt x="350" y="272"/>
                  </a:cubicBezTo>
                  <a:cubicBezTo>
                    <a:pt x="351" y="272"/>
                    <a:pt x="351" y="272"/>
                    <a:pt x="351" y="272"/>
                  </a:cubicBezTo>
                  <a:cubicBezTo>
                    <a:pt x="351" y="272"/>
                    <a:pt x="351" y="272"/>
                    <a:pt x="351" y="272"/>
                  </a:cubicBezTo>
                  <a:cubicBezTo>
                    <a:pt x="351" y="272"/>
                    <a:pt x="351" y="272"/>
                    <a:pt x="351" y="272"/>
                  </a:cubicBezTo>
                  <a:cubicBezTo>
                    <a:pt x="351" y="272"/>
                    <a:pt x="351" y="272"/>
                    <a:pt x="350" y="272"/>
                  </a:cubicBezTo>
                  <a:cubicBezTo>
                    <a:pt x="350" y="272"/>
                    <a:pt x="350" y="272"/>
                    <a:pt x="350" y="272"/>
                  </a:cubicBezTo>
                  <a:cubicBezTo>
                    <a:pt x="350" y="272"/>
                    <a:pt x="350" y="272"/>
                    <a:pt x="349" y="272"/>
                  </a:cubicBezTo>
                  <a:cubicBezTo>
                    <a:pt x="349" y="272"/>
                    <a:pt x="349" y="273"/>
                    <a:pt x="349" y="273"/>
                  </a:cubicBezTo>
                  <a:cubicBezTo>
                    <a:pt x="349" y="273"/>
                    <a:pt x="349" y="273"/>
                    <a:pt x="349" y="273"/>
                  </a:cubicBezTo>
                  <a:cubicBezTo>
                    <a:pt x="349" y="274"/>
                    <a:pt x="350" y="274"/>
                    <a:pt x="350" y="274"/>
                  </a:cubicBezTo>
                  <a:close/>
                  <a:moveTo>
                    <a:pt x="370" y="251"/>
                  </a:moveTo>
                  <a:cubicBezTo>
                    <a:pt x="370" y="251"/>
                    <a:pt x="370" y="251"/>
                    <a:pt x="370" y="251"/>
                  </a:cubicBezTo>
                  <a:cubicBezTo>
                    <a:pt x="370" y="251"/>
                    <a:pt x="370" y="251"/>
                    <a:pt x="370" y="251"/>
                  </a:cubicBezTo>
                  <a:cubicBezTo>
                    <a:pt x="370" y="251"/>
                    <a:pt x="370" y="251"/>
                    <a:pt x="370" y="252"/>
                  </a:cubicBezTo>
                  <a:cubicBezTo>
                    <a:pt x="370" y="252"/>
                    <a:pt x="370" y="252"/>
                    <a:pt x="370" y="252"/>
                  </a:cubicBezTo>
                  <a:cubicBezTo>
                    <a:pt x="370" y="251"/>
                    <a:pt x="370" y="251"/>
                    <a:pt x="370" y="251"/>
                  </a:cubicBezTo>
                  <a:cubicBezTo>
                    <a:pt x="370" y="251"/>
                    <a:pt x="370" y="251"/>
                    <a:pt x="370" y="251"/>
                  </a:cubicBezTo>
                  <a:cubicBezTo>
                    <a:pt x="370" y="251"/>
                    <a:pt x="370" y="251"/>
                    <a:pt x="370" y="251"/>
                  </a:cubicBezTo>
                  <a:cubicBezTo>
                    <a:pt x="370" y="251"/>
                    <a:pt x="370" y="251"/>
                    <a:pt x="370" y="251"/>
                  </a:cubicBezTo>
                  <a:cubicBezTo>
                    <a:pt x="370" y="251"/>
                    <a:pt x="370" y="251"/>
                    <a:pt x="370" y="251"/>
                  </a:cubicBezTo>
                  <a:close/>
                  <a:moveTo>
                    <a:pt x="368" y="250"/>
                  </a:moveTo>
                  <a:cubicBezTo>
                    <a:pt x="368" y="250"/>
                    <a:pt x="368" y="250"/>
                    <a:pt x="368" y="250"/>
                  </a:cubicBezTo>
                  <a:cubicBezTo>
                    <a:pt x="368" y="250"/>
                    <a:pt x="368" y="250"/>
                    <a:pt x="368" y="250"/>
                  </a:cubicBezTo>
                  <a:cubicBezTo>
                    <a:pt x="368" y="250"/>
                    <a:pt x="368" y="250"/>
                    <a:pt x="368" y="250"/>
                  </a:cubicBezTo>
                  <a:close/>
                  <a:moveTo>
                    <a:pt x="370" y="242"/>
                  </a:moveTo>
                  <a:cubicBezTo>
                    <a:pt x="370" y="242"/>
                    <a:pt x="370" y="240"/>
                    <a:pt x="370" y="240"/>
                  </a:cubicBezTo>
                  <a:cubicBezTo>
                    <a:pt x="370" y="240"/>
                    <a:pt x="370" y="240"/>
                    <a:pt x="370" y="240"/>
                  </a:cubicBezTo>
                  <a:cubicBezTo>
                    <a:pt x="370" y="239"/>
                    <a:pt x="371" y="239"/>
                    <a:pt x="370" y="238"/>
                  </a:cubicBezTo>
                  <a:cubicBezTo>
                    <a:pt x="370" y="238"/>
                    <a:pt x="370" y="238"/>
                    <a:pt x="370" y="238"/>
                  </a:cubicBezTo>
                  <a:cubicBezTo>
                    <a:pt x="370" y="239"/>
                    <a:pt x="369" y="240"/>
                    <a:pt x="369" y="241"/>
                  </a:cubicBezTo>
                  <a:cubicBezTo>
                    <a:pt x="369" y="242"/>
                    <a:pt x="369" y="243"/>
                    <a:pt x="369" y="244"/>
                  </a:cubicBezTo>
                  <a:cubicBezTo>
                    <a:pt x="368" y="245"/>
                    <a:pt x="369" y="247"/>
                    <a:pt x="369" y="247"/>
                  </a:cubicBezTo>
                  <a:cubicBezTo>
                    <a:pt x="369" y="246"/>
                    <a:pt x="369" y="245"/>
                    <a:pt x="369" y="244"/>
                  </a:cubicBezTo>
                  <a:cubicBezTo>
                    <a:pt x="369" y="244"/>
                    <a:pt x="369" y="244"/>
                    <a:pt x="369" y="244"/>
                  </a:cubicBezTo>
                  <a:cubicBezTo>
                    <a:pt x="370" y="244"/>
                    <a:pt x="370" y="245"/>
                    <a:pt x="370" y="245"/>
                  </a:cubicBezTo>
                  <a:cubicBezTo>
                    <a:pt x="370" y="244"/>
                    <a:pt x="370" y="243"/>
                    <a:pt x="370" y="243"/>
                  </a:cubicBezTo>
                  <a:cubicBezTo>
                    <a:pt x="370" y="243"/>
                    <a:pt x="370" y="242"/>
                    <a:pt x="370" y="241"/>
                  </a:cubicBezTo>
                  <a:cubicBezTo>
                    <a:pt x="370" y="242"/>
                    <a:pt x="370" y="242"/>
                    <a:pt x="370" y="242"/>
                  </a:cubicBezTo>
                  <a:close/>
                  <a:moveTo>
                    <a:pt x="362" y="272"/>
                  </a:moveTo>
                  <a:cubicBezTo>
                    <a:pt x="362" y="272"/>
                    <a:pt x="362" y="272"/>
                    <a:pt x="362" y="271"/>
                  </a:cubicBezTo>
                  <a:cubicBezTo>
                    <a:pt x="362" y="271"/>
                    <a:pt x="363" y="271"/>
                    <a:pt x="362" y="271"/>
                  </a:cubicBezTo>
                  <a:cubicBezTo>
                    <a:pt x="362" y="271"/>
                    <a:pt x="362" y="272"/>
                    <a:pt x="362" y="272"/>
                  </a:cubicBezTo>
                  <a:close/>
                  <a:moveTo>
                    <a:pt x="341" y="254"/>
                  </a:moveTo>
                  <a:cubicBezTo>
                    <a:pt x="341" y="254"/>
                    <a:pt x="341" y="254"/>
                    <a:pt x="341" y="254"/>
                  </a:cubicBezTo>
                  <a:cubicBezTo>
                    <a:pt x="340" y="254"/>
                    <a:pt x="340" y="254"/>
                    <a:pt x="340" y="254"/>
                  </a:cubicBezTo>
                  <a:cubicBezTo>
                    <a:pt x="340" y="254"/>
                    <a:pt x="340" y="254"/>
                    <a:pt x="339" y="254"/>
                  </a:cubicBezTo>
                  <a:cubicBezTo>
                    <a:pt x="339" y="254"/>
                    <a:pt x="339" y="254"/>
                    <a:pt x="339" y="254"/>
                  </a:cubicBezTo>
                  <a:cubicBezTo>
                    <a:pt x="339" y="255"/>
                    <a:pt x="339" y="255"/>
                    <a:pt x="339" y="255"/>
                  </a:cubicBezTo>
                  <a:cubicBezTo>
                    <a:pt x="340" y="255"/>
                    <a:pt x="340" y="255"/>
                    <a:pt x="341" y="254"/>
                  </a:cubicBezTo>
                  <a:close/>
                  <a:moveTo>
                    <a:pt x="337" y="251"/>
                  </a:moveTo>
                  <a:cubicBezTo>
                    <a:pt x="337" y="251"/>
                    <a:pt x="337" y="251"/>
                    <a:pt x="337" y="251"/>
                  </a:cubicBezTo>
                  <a:cubicBezTo>
                    <a:pt x="337" y="251"/>
                    <a:pt x="337" y="251"/>
                    <a:pt x="336" y="251"/>
                  </a:cubicBezTo>
                  <a:cubicBezTo>
                    <a:pt x="336" y="251"/>
                    <a:pt x="336" y="251"/>
                    <a:pt x="336" y="252"/>
                  </a:cubicBezTo>
                  <a:cubicBezTo>
                    <a:pt x="337" y="252"/>
                    <a:pt x="337" y="252"/>
                    <a:pt x="337" y="252"/>
                  </a:cubicBezTo>
                  <a:cubicBezTo>
                    <a:pt x="337" y="252"/>
                    <a:pt x="337" y="252"/>
                    <a:pt x="337" y="252"/>
                  </a:cubicBezTo>
                  <a:cubicBezTo>
                    <a:pt x="337" y="252"/>
                    <a:pt x="337" y="252"/>
                    <a:pt x="337" y="252"/>
                  </a:cubicBezTo>
                  <a:cubicBezTo>
                    <a:pt x="337" y="253"/>
                    <a:pt x="337" y="253"/>
                    <a:pt x="337" y="254"/>
                  </a:cubicBezTo>
                  <a:cubicBezTo>
                    <a:pt x="337" y="254"/>
                    <a:pt x="337" y="254"/>
                    <a:pt x="338" y="254"/>
                  </a:cubicBezTo>
                  <a:cubicBezTo>
                    <a:pt x="338" y="254"/>
                    <a:pt x="338" y="254"/>
                    <a:pt x="338" y="254"/>
                  </a:cubicBezTo>
                  <a:cubicBezTo>
                    <a:pt x="338" y="254"/>
                    <a:pt x="338" y="253"/>
                    <a:pt x="337" y="252"/>
                  </a:cubicBezTo>
                  <a:cubicBezTo>
                    <a:pt x="337" y="251"/>
                    <a:pt x="337" y="251"/>
                    <a:pt x="337" y="251"/>
                  </a:cubicBezTo>
                  <a:cubicBezTo>
                    <a:pt x="337" y="251"/>
                    <a:pt x="337" y="251"/>
                    <a:pt x="337" y="251"/>
                  </a:cubicBezTo>
                  <a:close/>
                  <a:moveTo>
                    <a:pt x="336" y="241"/>
                  </a:moveTo>
                  <a:cubicBezTo>
                    <a:pt x="336" y="241"/>
                    <a:pt x="336" y="241"/>
                    <a:pt x="336" y="241"/>
                  </a:cubicBezTo>
                  <a:cubicBezTo>
                    <a:pt x="336" y="241"/>
                    <a:pt x="336" y="241"/>
                    <a:pt x="336" y="241"/>
                  </a:cubicBezTo>
                  <a:cubicBezTo>
                    <a:pt x="336" y="241"/>
                    <a:pt x="336" y="241"/>
                    <a:pt x="336" y="241"/>
                  </a:cubicBezTo>
                  <a:cubicBezTo>
                    <a:pt x="336" y="241"/>
                    <a:pt x="336" y="241"/>
                    <a:pt x="336" y="241"/>
                  </a:cubicBezTo>
                  <a:close/>
                  <a:moveTo>
                    <a:pt x="316" y="223"/>
                  </a:moveTo>
                  <a:cubicBezTo>
                    <a:pt x="316" y="222"/>
                    <a:pt x="316" y="222"/>
                    <a:pt x="316" y="222"/>
                  </a:cubicBezTo>
                  <a:cubicBezTo>
                    <a:pt x="316" y="222"/>
                    <a:pt x="316" y="222"/>
                    <a:pt x="316" y="222"/>
                  </a:cubicBezTo>
                  <a:cubicBezTo>
                    <a:pt x="316" y="222"/>
                    <a:pt x="316" y="222"/>
                    <a:pt x="316" y="222"/>
                  </a:cubicBezTo>
                  <a:cubicBezTo>
                    <a:pt x="316" y="223"/>
                    <a:pt x="316" y="223"/>
                    <a:pt x="316" y="223"/>
                  </a:cubicBezTo>
                  <a:close/>
                  <a:moveTo>
                    <a:pt x="333" y="240"/>
                  </a:moveTo>
                  <a:cubicBezTo>
                    <a:pt x="333" y="240"/>
                    <a:pt x="333" y="239"/>
                    <a:pt x="332" y="239"/>
                  </a:cubicBezTo>
                  <a:cubicBezTo>
                    <a:pt x="332" y="239"/>
                    <a:pt x="332" y="239"/>
                    <a:pt x="332" y="239"/>
                  </a:cubicBezTo>
                  <a:cubicBezTo>
                    <a:pt x="332" y="240"/>
                    <a:pt x="332" y="240"/>
                    <a:pt x="333" y="240"/>
                  </a:cubicBezTo>
                  <a:close/>
                  <a:moveTo>
                    <a:pt x="344" y="232"/>
                  </a:moveTo>
                  <a:cubicBezTo>
                    <a:pt x="344" y="232"/>
                    <a:pt x="344" y="232"/>
                    <a:pt x="343" y="232"/>
                  </a:cubicBezTo>
                  <a:cubicBezTo>
                    <a:pt x="343" y="232"/>
                    <a:pt x="343" y="233"/>
                    <a:pt x="343" y="233"/>
                  </a:cubicBezTo>
                  <a:cubicBezTo>
                    <a:pt x="344" y="233"/>
                    <a:pt x="344" y="233"/>
                    <a:pt x="344" y="232"/>
                  </a:cubicBezTo>
                  <a:close/>
                  <a:moveTo>
                    <a:pt x="349" y="272"/>
                  </a:moveTo>
                  <a:cubicBezTo>
                    <a:pt x="349" y="272"/>
                    <a:pt x="349" y="272"/>
                    <a:pt x="349" y="272"/>
                  </a:cubicBezTo>
                  <a:cubicBezTo>
                    <a:pt x="349" y="271"/>
                    <a:pt x="349" y="271"/>
                    <a:pt x="349" y="271"/>
                  </a:cubicBezTo>
                  <a:cubicBezTo>
                    <a:pt x="349" y="271"/>
                    <a:pt x="349" y="271"/>
                    <a:pt x="349" y="271"/>
                  </a:cubicBezTo>
                  <a:cubicBezTo>
                    <a:pt x="349" y="271"/>
                    <a:pt x="349" y="271"/>
                    <a:pt x="349" y="271"/>
                  </a:cubicBezTo>
                  <a:cubicBezTo>
                    <a:pt x="349" y="271"/>
                    <a:pt x="349" y="271"/>
                    <a:pt x="349" y="271"/>
                  </a:cubicBezTo>
                  <a:cubicBezTo>
                    <a:pt x="349" y="271"/>
                    <a:pt x="349" y="271"/>
                    <a:pt x="348" y="272"/>
                  </a:cubicBezTo>
                  <a:cubicBezTo>
                    <a:pt x="348" y="272"/>
                    <a:pt x="349" y="272"/>
                    <a:pt x="348" y="272"/>
                  </a:cubicBezTo>
                  <a:cubicBezTo>
                    <a:pt x="348" y="272"/>
                    <a:pt x="348" y="272"/>
                    <a:pt x="348" y="272"/>
                  </a:cubicBezTo>
                  <a:cubicBezTo>
                    <a:pt x="349" y="272"/>
                    <a:pt x="349" y="272"/>
                    <a:pt x="349" y="272"/>
                  </a:cubicBezTo>
                  <a:close/>
                  <a:moveTo>
                    <a:pt x="350" y="183"/>
                  </a:moveTo>
                  <a:cubicBezTo>
                    <a:pt x="350" y="183"/>
                    <a:pt x="350" y="183"/>
                    <a:pt x="350" y="183"/>
                  </a:cubicBezTo>
                  <a:cubicBezTo>
                    <a:pt x="350" y="183"/>
                    <a:pt x="351" y="182"/>
                    <a:pt x="351" y="182"/>
                  </a:cubicBezTo>
                  <a:cubicBezTo>
                    <a:pt x="350" y="182"/>
                    <a:pt x="350" y="181"/>
                    <a:pt x="350" y="181"/>
                  </a:cubicBezTo>
                  <a:cubicBezTo>
                    <a:pt x="350" y="181"/>
                    <a:pt x="350" y="181"/>
                    <a:pt x="350" y="181"/>
                  </a:cubicBezTo>
                  <a:cubicBezTo>
                    <a:pt x="348" y="182"/>
                    <a:pt x="347" y="182"/>
                    <a:pt x="346" y="184"/>
                  </a:cubicBezTo>
                  <a:cubicBezTo>
                    <a:pt x="345" y="184"/>
                    <a:pt x="347" y="186"/>
                    <a:pt x="347" y="187"/>
                  </a:cubicBezTo>
                  <a:cubicBezTo>
                    <a:pt x="347" y="187"/>
                    <a:pt x="347" y="187"/>
                    <a:pt x="348" y="187"/>
                  </a:cubicBezTo>
                  <a:cubicBezTo>
                    <a:pt x="348" y="188"/>
                    <a:pt x="349" y="188"/>
                    <a:pt x="350" y="185"/>
                  </a:cubicBezTo>
                  <a:cubicBezTo>
                    <a:pt x="350" y="184"/>
                    <a:pt x="350" y="184"/>
                    <a:pt x="350" y="183"/>
                  </a:cubicBezTo>
                  <a:close/>
                  <a:moveTo>
                    <a:pt x="347" y="265"/>
                  </a:moveTo>
                  <a:cubicBezTo>
                    <a:pt x="347" y="265"/>
                    <a:pt x="347" y="265"/>
                    <a:pt x="346" y="265"/>
                  </a:cubicBezTo>
                  <a:cubicBezTo>
                    <a:pt x="346" y="265"/>
                    <a:pt x="346" y="265"/>
                    <a:pt x="346" y="265"/>
                  </a:cubicBezTo>
                  <a:cubicBezTo>
                    <a:pt x="346" y="266"/>
                    <a:pt x="347" y="265"/>
                    <a:pt x="347" y="265"/>
                  </a:cubicBezTo>
                  <a:close/>
                  <a:moveTo>
                    <a:pt x="348" y="270"/>
                  </a:moveTo>
                  <a:cubicBezTo>
                    <a:pt x="348" y="270"/>
                    <a:pt x="348" y="270"/>
                    <a:pt x="347" y="269"/>
                  </a:cubicBezTo>
                  <a:cubicBezTo>
                    <a:pt x="347" y="269"/>
                    <a:pt x="347" y="269"/>
                    <a:pt x="347" y="269"/>
                  </a:cubicBezTo>
                  <a:cubicBezTo>
                    <a:pt x="347" y="270"/>
                    <a:pt x="347" y="272"/>
                    <a:pt x="347" y="272"/>
                  </a:cubicBezTo>
                  <a:cubicBezTo>
                    <a:pt x="347" y="271"/>
                    <a:pt x="348" y="271"/>
                    <a:pt x="348" y="270"/>
                  </a:cubicBezTo>
                  <a:close/>
                  <a:moveTo>
                    <a:pt x="332" y="241"/>
                  </a:moveTo>
                  <a:cubicBezTo>
                    <a:pt x="332" y="242"/>
                    <a:pt x="332" y="242"/>
                    <a:pt x="332" y="242"/>
                  </a:cubicBezTo>
                  <a:cubicBezTo>
                    <a:pt x="332" y="242"/>
                    <a:pt x="332" y="242"/>
                    <a:pt x="332" y="242"/>
                  </a:cubicBezTo>
                  <a:cubicBezTo>
                    <a:pt x="332" y="241"/>
                    <a:pt x="332" y="241"/>
                    <a:pt x="332" y="241"/>
                  </a:cubicBezTo>
                  <a:cubicBezTo>
                    <a:pt x="332" y="241"/>
                    <a:pt x="332" y="241"/>
                    <a:pt x="332" y="241"/>
                  </a:cubicBezTo>
                  <a:close/>
                  <a:moveTo>
                    <a:pt x="346" y="271"/>
                  </a:moveTo>
                  <a:cubicBezTo>
                    <a:pt x="347" y="271"/>
                    <a:pt x="347" y="271"/>
                    <a:pt x="347" y="271"/>
                  </a:cubicBezTo>
                  <a:cubicBezTo>
                    <a:pt x="347" y="268"/>
                    <a:pt x="347" y="268"/>
                    <a:pt x="347" y="267"/>
                  </a:cubicBezTo>
                  <a:cubicBezTo>
                    <a:pt x="346" y="267"/>
                    <a:pt x="346" y="267"/>
                    <a:pt x="346" y="267"/>
                  </a:cubicBezTo>
                  <a:cubicBezTo>
                    <a:pt x="345" y="267"/>
                    <a:pt x="345" y="267"/>
                    <a:pt x="345" y="264"/>
                  </a:cubicBezTo>
                  <a:cubicBezTo>
                    <a:pt x="345" y="264"/>
                    <a:pt x="345" y="264"/>
                    <a:pt x="345" y="264"/>
                  </a:cubicBezTo>
                  <a:cubicBezTo>
                    <a:pt x="345" y="264"/>
                    <a:pt x="344" y="264"/>
                    <a:pt x="343" y="264"/>
                  </a:cubicBezTo>
                  <a:cubicBezTo>
                    <a:pt x="342" y="264"/>
                    <a:pt x="342" y="264"/>
                    <a:pt x="342" y="264"/>
                  </a:cubicBezTo>
                  <a:cubicBezTo>
                    <a:pt x="339" y="264"/>
                    <a:pt x="339" y="263"/>
                    <a:pt x="339" y="263"/>
                  </a:cubicBezTo>
                  <a:cubicBezTo>
                    <a:pt x="339" y="262"/>
                    <a:pt x="339" y="262"/>
                    <a:pt x="338" y="262"/>
                  </a:cubicBezTo>
                  <a:cubicBezTo>
                    <a:pt x="338" y="262"/>
                    <a:pt x="337" y="262"/>
                    <a:pt x="337" y="262"/>
                  </a:cubicBezTo>
                  <a:cubicBezTo>
                    <a:pt x="336" y="262"/>
                    <a:pt x="335" y="262"/>
                    <a:pt x="334" y="262"/>
                  </a:cubicBezTo>
                  <a:cubicBezTo>
                    <a:pt x="334" y="262"/>
                    <a:pt x="334" y="262"/>
                    <a:pt x="334" y="263"/>
                  </a:cubicBezTo>
                  <a:cubicBezTo>
                    <a:pt x="333" y="264"/>
                    <a:pt x="333" y="264"/>
                    <a:pt x="332" y="265"/>
                  </a:cubicBezTo>
                  <a:cubicBezTo>
                    <a:pt x="332" y="265"/>
                    <a:pt x="333" y="266"/>
                    <a:pt x="333" y="265"/>
                  </a:cubicBezTo>
                  <a:cubicBezTo>
                    <a:pt x="333" y="265"/>
                    <a:pt x="333" y="265"/>
                    <a:pt x="333" y="265"/>
                  </a:cubicBezTo>
                  <a:cubicBezTo>
                    <a:pt x="334" y="265"/>
                    <a:pt x="334" y="265"/>
                    <a:pt x="334" y="265"/>
                  </a:cubicBezTo>
                  <a:cubicBezTo>
                    <a:pt x="334" y="266"/>
                    <a:pt x="334" y="266"/>
                    <a:pt x="334" y="266"/>
                  </a:cubicBezTo>
                  <a:cubicBezTo>
                    <a:pt x="334" y="267"/>
                    <a:pt x="337" y="268"/>
                    <a:pt x="337" y="268"/>
                  </a:cubicBezTo>
                  <a:cubicBezTo>
                    <a:pt x="337" y="268"/>
                    <a:pt x="338" y="268"/>
                    <a:pt x="339" y="268"/>
                  </a:cubicBezTo>
                  <a:cubicBezTo>
                    <a:pt x="339" y="268"/>
                    <a:pt x="339" y="268"/>
                    <a:pt x="339" y="267"/>
                  </a:cubicBezTo>
                  <a:cubicBezTo>
                    <a:pt x="339" y="267"/>
                    <a:pt x="339" y="267"/>
                    <a:pt x="339" y="267"/>
                  </a:cubicBezTo>
                  <a:cubicBezTo>
                    <a:pt x="339" y="268"/>
                    <a:pt x="339" y="268"/>
                    <a:pt x="340" y="268"/>
                  </a:cubicBezTo>
                  <a:cubicBezTo>
                    <a:pt x="342" y="269"/>
                    <a:pt x="342" y="269"/>
                    <a:pt x="342" y="269"/>
                  </a:cubicBezTo>
                  <a:cubicBezTo>
                    <a:pt x="342" y="269"/>
                    <a:pt x="342" y="269"/>
                    <a:pt x="343" y="269"/>
                  </a:cubicBezTo>
                  <a:cubicBezTo>
                    <a:pt x="343" y="270"/>
                    <a:pt x="344" y="269"/>
                    <a:pt x="344" y="270"/>
                  </a:cubicBezTo>
                  <a:cubicBezTo>
                    <a:pt x="344" y="270"/>
                    <a:pt x="344" y="270"/>
                    <a:pt x="344" y="270"/>
                  </a:cubicBezTo>
                  <a:cubicBezTo>
                    <a:pt x="345" y="269"/>
                    <a:pt x="345" y="270"/>
                    <a:pt x="345" y="270"/>
                  </a:cubicBezTo>
                  <a:cubicBezTo>
                    <a:pt x="345" y="270"/>
                    <a:pt x="346" y="270"/>
                    <a:pt x="346" y="271"/>
                  </a:cubicBezTo>
                  <a:close/>
                  <a:moveTo>
                    <a:pt x="355" y="252"/>
                  </a:moveTo>
                  <a:cubicBezTo>
                    <a:pt x="355" y="250"/>
                    <a:pt x="355" y="250"/>
                    <a:pt x="356" y="249"/>
                  </a:cubicBezTo>
                  <a:cubicBezTo>
                    <a:pt x="356" y="248"/>
                    <a:pt x="356" y="248"/>
                    <a:pt x="356" y="247"/>
                  </a:cubicBezTo>
                  <a:cubicBezTo>
                    <a:pt x="357" y="247"/>
                    <a:pt x="357" y="247"/>
                    <a:pt x="357" y="245"/>
                  </a:cubicBezTo>
                  <a:cubicBezTo>
                    <a:pt x="357" y="245"/>
                    <a:pt x="357" y="245"/>
                    <a:pt x="357" y="245"/>
                  </a:cubicBezTo>
                  <a:cubicBezTo>
                    <a:pt x="357" y="244"/>
                    <a:pt x="358" y="243"/>
                    <a:pt x="359" y="242"/>
                  </a:cubicBezTo>
                  <a:cubicBezTo>
                    <a:pt x="359" y="241"/>
                    <a:pt x="358" y="241"/>
                    <a:pt x="358" y="240"/>
                  </a:cubicBezTo>
                  <a:cubicBezTo>
                    <a:pt x="358" y="239"/>
                    <a:pt x="359" y="238"/>
                    <a:pt x="359" y="237"/>
                  </a:cubicBezTo>
                  <a:cubicBezTo>
                    <a:pt x="359" y="236"/>
                    <a:pt x="358" y="236"/>
                    <a:pt x="358" y="235"/>
                  </a:cubicBezTo>
                  <a:cubicBezTo>
                    <a:pt x="358" y="234"/>
                    <a:pt x="359" y="234"/>
                    <a:pt x="359" y="233"/>
                  </a:cubicBezTo>
                  <a:cubicBezTo>
                    <a:pt x="359" y="233"/>
                    <a:pt x="359" y="233"/>
                    <a:pt x="359" y="232"/>
                  </a:cubicBezTo>
                  <a:cubicBezTo>
                    <a:pt x="360" y="232"/>
                    <a:pt x="360" y="232"/>
                    <a:pt x="360" y="230"/>
                  </a:cubicBezTo>
                  <a:cubicBezTo>
                    <a:pt x="361" y="230"/>
                    <a:pt x="361" y="230"/>
                    <a:pt x="361" y="229"/>
                  </a:cubicBezTo>
                  <a:cubicBezTo>
                    <a:pt x="361" y="229"/>
                    <a:pt x="362" y="229"/>
                    <a:pt x="362" y="229"/>
                  </a:cubicBezTo>
                  <a:cubicBezTo>
                    <a:pt x="362" y="228"/>
                    <a:pt x="361" y="227"/>
                    <a:pt x="361" y="227"/>
                  </a:cubicBezTo>
                  <a:cubicBezTo>
                    <a:pt x="360" y="226"/>
                    <a:pt x="360" y="225"/>
                    <a:pt x="360" y="224"/>
                  </a:cubicBezTo>
                  <a:cubicBezTo>
                    <a:pt x="360" y="224"/>
                    <a:pt x="360" y="224"/>
                    <a:pt x="360" y="224"/>
                  </a:cubicBezTo>
                  <a:cubicBezTo>
                    <a:pt x="360" y="224"/>
                    <a:pt x="360" y="224"/>
                    <a:pt x="360" y="224"/>
                  </a:cubicBezTo>
                  <a:cubicBezTo>
                    <a:pt x="359" y="224"/>
                    <a:pt x="359" y="224"/>
                    <a:pt x="359" y="224"/>
                  </a:cubicBezTo>
                  <a:cubicBezTo>
                    <a:pt x="359" y="224"/>
                    <a:pt x="359" y="223"/>
                    <a:pt x="359" y="223"/>
                  </a:cubicBezTo>
                  <a:cubicBezTo>
                    <a:pt x="359" y="223"/>
                    <a:pt x="359" y="223"/>
                    <a:pt x="359" y="223"/>
                  </a:cubicBezTo>
                  <a:cubicBezTo>
                    <a:pt x="357" y="228"/>
                    <a:pt x="357" y="228"/>
                    <a:pt x="357" y="228"/>
                  </a:cubicBezTo>
                  <a:cubicBezTo>
                    <a:pt x="357" y="228"/>
                    <a:pt x="357" y="228"/>
                    <a:pt x="357" y="228"/>
                  </a:cubicBezTo>
                  <a:cubicBezTo>
                    <a:pt x="358" y="230"/>
                    <a:pt x="355" y="230"/>
                    <a:pt x="355" y="232"/>
                  </a:cubicBezTo>
                  <a:cubicBezTo>
                    <a:pt x="355" y="231"/>
                    <a:pt x="355" y="231"/>
                    <a:pt x="354" y="231"/>
                  </a:cubicBezTo>
                  <a:cubicBezTo>
                    <a:pt x="353" y="236"/>
                    <a:pt x="349" y="237"/>
                    <a:pt x="349" y="237"/>
                  </a:cubicBezTo>
                  <a:cubicBezTo>
                    <a:pt x="349" y="238"/>
                    <a:pt x="349" y="239"/>
                    <a:pt x="348" y="240"/>
                  </a:cubicBezTo>
                  <a:cubicBezTo>
                    <a:pt x="348" y="240"/>
                    <a:pt x="348" y="240"/>
                    <a:pt x="348" y="240"/>
                  </a:cubicBezTo>
                  <a:cubicBezTo>
                    <a:pt x="347" y="240"/>
                    <a:pt x="347" y="240"/>
                    <a:pt x="347" y="239"/>
                  </a:cubicBezTo>
                  <a:cubicBezTo>
                    <a:pt x="347" y="240"/>
                    <a:pt x="347" y="240"/>
                    <a:pt x="346" y="240"/>
                  </a:cubicBezTo>
                  <a:cubicBezTo>
                    <a:pt x="346" y="239"/>
                    <a:pt x="346" y="239"/>
                    <a:pt x="345" y="239"/>
                  </a:cubicBezTo>
                  <a:cubicBezTo>
                    <a:pt x="345" y="239"/>
                    <a:pt x="344" y="241"/>
                    <a:pt x="344" y="242"/>
                  </a:cubicBezTo>
                  <a:cubicBezTo>
                    <a:pt x="344" y="242"/>
                    <a:pt x="344" y="242"/>
                    <a:pt x="344" y="243"/>
                  </a:cubicBezTo>
                  <a:cubicBezTo>
                    <a:pt x="344" y="243"/>
                    <a:pt x="344" y="243"/>
                    <a:pt x="344" y="243"/>
                  </a:cubicBezTo>
                  <a:cubicBezTo>
                    <a:pt x="343" y="243"/>
                    <a:pt x="343" y="244"/>
                    <a:pt x="343" y="244"/>
                  </a:cubicBezTo>
                  <a:cubicBezTo>
                    <a:pt x="344" y="244"/>
                    <a:pt x="344" y="247"/>
                    <a:pt x="343" y="249"/>
                  </a:cubicBezTo>
                  <a:cubicBezTo>
                    <a:pt x="344" y="249"/>
                    <a:pt x="344" y="249"/>
                    <a:pt x="344" y="249"/>
                  </a:cubicBezTo>
                  <a:cubicBezTo>
                    <a:pt x="344" y="251"/>
                    <a:pt x="344" y="252"/>
                    <a:pt x="345" y="254"/>
                  </a:cubicBezTo>
                  <a:cubicBezTo>
                    <a:pt x="345" y="255"/>
                    <a:pt x="346" y="254"/>
                    <a:pt x="346" y="254"/>
                  </a:cubicBezTo>
                  <a:cubicBezTo>
                    <a:pt x="346" y="254"/>
                    <a:pt x="346" y="255"/>
                    <a:pt x="348" y="256"/>
                  </a:cubicBezTo>
                  <a:cubicBezTo>
                    <a:pt x="348" y="255"/>
                    <a:pt x="348" y="255"/>
                    <a:pt x="349" y="255"/>
                  </a:cubicBezTo>
                  <a:cubicBezTo>
                    <a:pt x="350" y="256"/>
                    <a:pt x="350" y="256"/>
                    <a:pt x="350" y="255"/>
                  </a:cubicBezTo>
                  <a:cubicBezTo>
                    <a:pt x="351" y="256"/>
                    <a:pt x="351" y="256"/>
                    <a:pt x="351" y="256"/>
                  </a:cubicBezTo>
                  <a:cubicBezTo>
                    <a:pt x="351" y="256"/>
                    <a:pt x="353" y="255"/>
                    <a:pt x="353" y="255"/>
                  </a:cubicBezTo>
                  <a:cubicBezTo>
                    <a:pt x="353" y="255"/>
                    <a:pt x="354" y="253"/>
                    <a:pt x="355" y="252"/>
                  </a:cubicBezTo>
                  <a:close/>
                  <a:moveTo>
                    <a:pt x="348" y="241"/>
                  </a:moveTo>
                  <a:cubicBezTo>
                    <a:pt x="348" y="240"/>
                    <a:pt x="348" y="240"/>
                    <a:pt x="348" y="240"/>
                  </a:cubicBezTo>
                  <a:cubicBezTo>
                    <a:pt x="348" y="240"/>
                    <a:pt x="348" y="240"/>
                    <a:pt x="348" y="240"/>
                  </a:cubicBezTo>
                  <a:cubicBezTo>
                    <a:pt x="348" y="240"/>
                    <a:pt x="348" y="240"/>
                    <a:pt x="348" y="240"/>
                  </a:cubicBezTo>
                  <a:cubicBezTo>
                    <a:pt x="348" y="240"/>
                    <a:pt x="348" y="240"/>
                    <a:pt x="348" y="241"/>
                  </a:cubicBezTo>
                  <a:close/>
                  <a:moveTo>
                    <a:pt x="352" y="277"/>
                  </a:moveTo>
                  <a:cubicBezTo>
                    <a:pt x="352" y="277"/>
                    <a:pt x="352" y="277"/>
                    <a:pt x="353" y="277"/>
                  </a:cubicBezTo>
                  <a:cubicBezTo>
                    <a:pt x="353" y="275"/>
                    <a:pt x="351" y="275"/>
                    <a:pt x="351" y="275"/>
                  </a:cubicBezTo>
                  <a:cubicBezTo>
                    <a:pt x="351" y="275"/>
                    <a:pt x="352" y="277"/>
                    <a:pt x="352" y="277"/>
                  </a:cubicBezTo>
                  <a:close/>
                  <a:moveTo>
                    <a:pt x="377" y="253"/>
                  </a:moveTo>
                  <a:cubicBezTo>
                    <a:pt x="377" y="253"/>
                    <a:pt x="377" y="253"/>
                    <a:pt x="377" y="254"/>
                  </a:cubicBezTo>
                  <a:cubicBezTo>
                    <a:pt x="377" y="253"/>
                    <a:pt x="377" y="253"/>
                    <a:pt x="377" y="253"/>
                  </a:cubicBezTo>
                  <a:cubicBezTo>
                    <a:pt x="377" y="253"/>
                    <a:pt x="377" y="253"/>
                    <a:pt x="377" y="253"/>
                  </a:cubicBezTo>
                  <a:cubicBezTo>
                    <a:pt x="377" y="253"/>
                    <a:pt x="377" y="253"/>
                    <a:pt x="377" y="253"/>
                  </a:cubicBezTo>
                  <a:close/>
                  <a:moveTo>
                    <a:pt x="333" y="262"/>
                  </a:moveTo>
                  <a:cubicBezTo>
                    <a:pt x="333" y="261"/>
                    <a:pt x="333" y="261"/>
                    <a:pt x="333" y="261"/>
                  </a:cubicBezTo>
                  <a:cubicBezTo>
                    <a:pt x="333" y="261"/>
                    <a:pt x="333" y="261"/>
                    <a:pt x="334" y="261"/>
                  </a:cubicBezTo>
                  <a:cubicBezTo>
                    <a:pt x="334" y="261"/>
                    <a:pt x="334" y="261"/>
                    <a:pt x="334" y="261"/>
                  </a:cubicBezTo>
                  <a:cubicBezTo>
                    <a:pt x="334" y="261"/>
                    <a:pt x="334" y="261"/>
                    <a:pt x="335" y="261"/>
                  </a:cubicBezTo>
                  <a:cubicBezTo>
                    <a:pt x="335" y="261"/>
                    <a:pt x="335" y="261"/>
                    <a:pt x="335" y="261"/>
                  </a:cubicBezTo>
                  <a:cubicBezTo>
                    <a:pt x="335" y="260"/>
                    <a:pt x="335" y="259"/>
                    <a:pt x="335" y="259"/>
                  </a:cubicBezTo>
                  <a:cubicBezTo>
                    <a:pt x="335" y="259"/>
                    <a:pt x="335" y="258"/>
                    <a:pt x="335" y="258"/>
                  </a:cubicBezTo>
                  <a:cubicBezTo>
                    <a:pt x="336" y="258"/>
                    <a:pt x="336" y="258"/>
                    <a:pt x="335" y="258"/>
                  </a:cubicBezTo>
                  <a:cubicBezTo>
                    <a:pt x="336" y="258"/>
                    <a:pt x="336" y="258"/>
                    <a:pt x="336" y="258"/>
                  </a:cubicBezTo>
                  <a:cubicBezTo>
                    <a:pt x="336" y="257"/>
                    <a:pt x="336" y="257"/>
                    <a:pt x="336" y="252"/>
                  </a:cubicBezTo>
                  <a:cubicBezTo>
                    <a:pt x="336" y="252"/>
                    <a:pt x="335" y="253"/>
                    <a:pt x="335" y="252"/>
                  </a:cubicBezTo>
                  <a:cubicBezTo>
                    <a:pt x="335" y="251"/>
                    <a:pt x="335" y="251"/>
                    <a:pt x="335" y="251"/>
                  </a:cubicBezTo>
                  <a:cubicBezTo>
                    <a:pt x="335" y="250"/>
                    <a:pt x="335" y="249"/>
                    <a:pt x="335" y="249"/>
                  </a:cubicBezTo>
                  <a:cubicBezTo>
                    <a:pt x="334" y="249"/>
                    <a:pt x="334" y="249"/>
                    <a:pt x="334" y="248"/>
                  </a:cubicBezTo>
                  <a:cubicBezTo>
                    <a:pt x="334" y="248"/>
                    <a:pt x="334" y="248"/>
                    <a:pt x="334" y="248"/>
                  </a:cubicBezTo>
                  <a:cubicBezTo>
                    <a:pt x="334" y="248"/>
                    <a:pt x="333" y="248"/>
                    <a:pt x="333" y="248"/>
                  </a:cubicBezTo>
                  <a:cubicBezTo>
                    <a:pt x="333" y="247"/>
                    <a:pt x="334" y="246"/>
                    <a:pt x="334" y="245"/>
                  </a:cubicBezTo>
                  <a:cubicBezTo>
                    <a:pt x="334" y="244"/>
                    <a:pt x="334" y="243"/>
                    <a:pt x="333" y="242"/>
                  </a:cubicBezTo>
                  <a:cubicBezTo>
                    <a:pt x="333" y="242"/>
                    <a:pt x="333" y="242"/>
                    <a:pt x="333" y="241"/>
                  </a:cubicBezTo>
                  <a:cubicBezTo>
                    <a:pt x="333" y="241"/>
                    <a:pt x="333" y="241"/>
                    <a:pt x="333" y="241"/>
                  </a:cubicBezTo>
                  <a:cubicBezTo>
                    <a:pt x="333" y="242"/>
                    <a:pt x="333" y="242"/>
                    <a:pt x="333" y="242"/>
                  </a:cubicBezTo>
                  <a:cubicBezTo>
                    <a:pt x="330" y="242"/>
                    <a:pt x="331" y="239"/>
                    <a:pt x="330" y="238"/>
                  </a:cubicBezTo>
                  <a:cubicBezTo>
                    <a:pt x="330" y="238"/>
                    <a:pt x="330" y="238"/>
                    <a:pt x="330" y="238"/>
                  </a:cubicBezTo>
                  <a:cubicBezTo>
                    <a:pt x="329" y="238"/>
                    <a:pt x="329" y="237"/>
                    <a:pt x="328" y="234"/>
                  </a:cubicBezTo>
                  <a:cubicBezTo>
                    <a:pt x="324" y="233"/>
                    <a:pt x="326" y="226"/>
                    <a:pt x="322" y="227"/>
                  </a:cubicBezTo>
                  <a:cubicBezTo>
                    <a:pt x="322" y="227"/>
                    <a:pt x="322" y="227"/>
                    <a:pt x="322" y="227"/>
                  </a:cubicBezTo>
                  <a:cubicBezTo>
                    <a:pt x="321" y="227"/>
                    <a:pt x="321" y="227"/>
                    <a:pt x="321" y="227"/>
                  </a:cubicBezTo>
                  <a:cubicBezTo>
                    <a:pt x="321" y="227"/>
                    <a:pt x="321" y="226"/>
                    <a:pt x="318" y="226"/>
                  </a:cubicBezTo>
                  <a:cubicBezTo>
                    <a:pt x="318" y="226"/>
                    <a:pt x="318" y="226"/>
                    <a:pt x="318" y="226"/>
                  </a:cubicBezTo>
                  <a:cubicBezTo>
                    <a:pt x="318" y="231"/>
                    <a:pt x="323" y="233"/>
                    <a:pt x="323" y="238"/>
                  </a:cubicBezTo>
                  <a:cubicBezTo>
                    <a:pt x="323" y="238"/>
                    <a:pt x="324" y="238"/>
                    <a:pt x="324" y="239"/>
                  </a:cubicBezTo>
                  <a:cubicBezTo>
                    <a:pt x="325" y="240"/>
                    <a:pt x="325" y="242"/>
                    <a:pt x="326" y="244"/>
                  </a:cubicBezTo>
                  <a:cubicBezTo>
                    <a:pt x="326" y="245"/>
                    <a:pt x="328" y="248"/>
                    <a:pt x="328" y="248"/>
                  </a:cubicBezTo>
                  <a:cubicBezTo>
                    <a:pt x="329" y="251"/>
                    <a:pt x="328" y="252"/>
                    <a:pt x="328" y="253"/>
                  </a:cubicBezTo>
                  <a:cubicBezTo>
                    <a:pt x="329" y="254"/>
                    <a:pt x="329" y="258"/>
                    <a:pt x="329" y="258"/>
                  </a:cubicBezTo>
                  <a:cubicBezTo>
                    <a:pt x="330" y="259"/>
                    <a:pt x="331" y="261"/>
                    <a:pt x="333" y="262"/>
                  </a:cubicBezTo>
                  <a:close/>
                  <a:moveTo>
                    <a:pt x="331" y="238"/>
                  </a:moveTo>
                  <a:cubicBezTo>
                    <a:pt x="331" y="238"/>
                    <a:pt x="331" y="238"/>
                    <a:pt x="331" y="238"/>
                  </a:cubicBezTo>
                  <a:cubicBezTo>
                    <a:pt x="331" y="239"/>
                    <a:pt x="331" y="239"/>
                    <a:pt x="331" y="239"/>
                  </a:cubicBezTo>
                  <a:cubicBezTo>
                    <a:pt x="331" y="239"/>
                    <a:pt x="331" y="239"/>
                    <a:pt x="331" y="238"/>
                  </a:cubicBezTo>
                  <a:cubicBezTo>
                    <a:pt x="331" y="238"/>
                    <a:pt x="331" y="238"/>
                    <a:pt x="331" y="238"/>
                  </a:cubicBezTo>
                  <a:close/>
                  <a:moveTo>
                    <a:pt x="323" y="242"/>
                  </a:moveTo>
                  <a:cubicBezTo>
                    <a:pt x="323" y="241"/>
                    <a:pt x="323" y="241"/>
                    <a:pt x="322" y="241"/>
                  </a:cubicBezTo>
                  <a:cubicBezTo>
                    <a:pt x="322" y="240"/>
                    <a:pt x="322" y="240"/>
                    <a:pt x="322" y="240"/>
                  </a:cubicBezTo>
                  <a:cubicBezTo>
                    <a:pt x="322" y="240"/>
                    <a:pt x="322" y="240"/>
                    <a:pt x="322" y="240"/>
                  </a:cubicBezTo>
                  <a:cubicBezTo>
                    <a:pt x="322" y="240"/>
                    <a:pt x="322" y="240"/>
                    <a:pt x="322" y="240"/>
                  </a:cubicBezTo>
                  <a:cubicBezTo>
                    <a:pt x="322" y="240"/>
                    <a:pt x="322" y="240"/>
                    <a:pt x="321" y="240"/>
                  </a:cubicBezTo>
                  <a:lnTo>
                    <a:pt x="323" y="242"/>
                  </a:lnTo>
                  <a:close/>
                  <a:moveTo>
                    <a:pt x="326" y="253"/>
                  </a:moveTo>
                  <a:cubicBezTo>
                    <a:pt x="325" y="253"/>
                    <a:pt x="325" y="253"/>
                    <a:pt x="325" y="253"/>
                  </a:cubicBezTo>
                  <a:cubicBezTo>
                    <a:pt x="325" y="253"/>
                    <a:pt x="325" y="253"/>
                    <a:pt x="325" y="253"/>
                  </a:cubicBezTo>
                  <a:cubicBezTo>
                    <a:pt x="325" y="253"/>
                    <a:pt x="325" y="253"/>
                    <a:pt x="325" y="253"/>
                  </a:cubicBezTo>
                  <a:cubicBezTo>
                    <a:pt x="325" y="253"/>
                    <a:pt x="325" y="253"/>
                    <a:pt x="325" y="253"/>
                  </a:cubicBezTo>
                  <a:lnTo>
                    <a:pt x="326" y="253"/>
                  </a:lnTo>
                  <a:close/>
                  <a:moveTo>
                    <a:pt x="319" y="236"/>
                  </a:moveTo>
                  <a:cubicBezTo>
                    <a:pt x="319" y="236"/>
                    <a:pt x="319" y="236"/>
                    <a:pt x="320" y="236"/>
                  </a:cubicBezTo>
                  <a:cubicBezTo>
                    <a:pt x="320" y="236"/>
                    <a:pt x="320" y="236"/>
                    <a:pt x="320" y="236"/>
                  </a:cubicBezTo>
                  <a:cubicBezTo>
                    <a:pt x="320" y="236"/>
                    <a:pt x="319" y="236"/>
                    <a:pt x="319" y="235"/>
                  </a:cubicBezTo>
                  <a:cubicBezTo>
                    <a:pt x="319" y="235"/>
                    <a:pt x="319" y="235"/>
                    <a:pt x="319" y="236"/>
                  </a:cubicBezTo>
                  <a:close/>
                  <a:moveTo>
                    <a:pt x="324" y="248"/>
                  </a:moveTo>
                  <a:cubicBezTo>
                    <a:pt x="324" y="248"/>
                    <a:pt x="324" y="248"/>
                    <a:pt x="323" y="248"/>
                  </a:cubicBezTo>
                  <a:cubicBezTo>
                    <a:pt x="323" y="249"/>
                    <a:pt x="323" y="249"/>
                    <a:pt x="323" y="249"/>
                  </a:cubicBezTo>
                  <a:cubicBezTo>
                    <a:pt x="323" y="250"/>
                    <a:pt x="323" y="250"/>
                    <a:pt x="324" y="250"/>
                  </a:cubicBezTo>
                  <a:cubicBezTo>
                    <a:pt x="324" y="250"/>
                    <a:pt x="324" y="251"/>
                    <a:pt x="324" y="251"/>
                  </a:cubicBezTo>
                  <a:cubicBezTo>
                    <a:pt x="324" y="251"/>
                    <a:pt x="324" y="251"/>
                    <a:pt x="324" y="251"/>
                  </a:cubicBezTo>
                  <a:cubicBezTo>
                    <a:pt x="324" y="250"/>
                    <a:pt x="324" y="249"/>
                    <a:pt x="324" y="248"/>
                  </a:cubicBezTo>
                  <a:cubicBezTo>
                    <a:pt x="324" y="248"/>
                    <a:pt x="324" y="248"/>
                    <a:pt x="324" y="248"/>
                  </a:cubicBezTo>
                  <a:close/>
                  <a:moveTo>
                    <a:pt x="334" y="246"/>
                  </a:moveTo>
                  <a:cubicBezTo>
                    <a:pt x="334" y="247"/>
                    <a:pt x="334" y="247"/>
                    <a:pt x="334" y="247"/>
                  </a:cubicBezTo>
                  <a:cubicBezTo>
                    <a:pt x="334" y="247"/>
                    <a:pt x="334" y="247"/>
                    <a:pt x="334" y="246"/>
                  </a:cubicBezTo>
                  <a:cubicBezTo>
                    <a:pt x="334" y="246"/>
                    <a:pt x="334" y="246"/>
                    <a:pt x="334" y="246"/>
                  </a:cubicBezTo>
                  <a:cubicBezTo>
                    <a:pt x="334" y="246"/>
                    <a:pt x="334" y="246"/>
                    <a:pt x="334" y="246"/>
                  </a:cubicBezTo>
                  <a:cubicBezTo>
                    <a:pt x="334" y="246"/>
                    <a:pt x="334" y="246"/>
                    <a:pt x="334" y="246"/>
                  </a:cubicBezTo>
                  <a:close/>
                  <a:moveTo>
                    <a:pt x="62" y="63"/>
                  </a:moveTo>
                  <a:cubicBezTo>
                    <a:pt x="62" y="63"/>
                    <a:pt x="62" y="63"/>
                    <a:pt x="62" y="63"/>
                  </a:cubicBezTo>
                  <a:cubicBezTo>
                    <a:pt x="62" y="63"/>
                    <a:pt x="62" y="63"/>
                    <a:pt x="62" y="63"/>
                  </a:cubicBezTo>
                  <a:cubicBezTo>
                    <a:pt x="62" y="63"/>
                    <a:pt x="62" y="63"/>
                    <a:pt x="62" y="63"/>
                  </a:cubicBezTo>
                  <a:cubicBezTo>
                    <a:pt x="62" y="63"/>
                    <a:pt x="62" y="63"/>
                    <a:pt x="62" y="63"/>
                  </a:cubicBezTo>
                  <a:close/>
                  <a:moveTo>
                    <a:pt x="62" y="65"/>
                  </a:moveTo>
                  <a:cubicBezTo>
                    <a:pt x="62" y="65"/>
                    <a:pt x="62" y="65"/>
                    <a:pt x="63" y="64"/>
                  </a:cubicBezTo>
                  <a:cubicBezTo>
                    <a:pt x="63" y="64"/>
                    <a:pt x="63" y="64"/>
                    <a:pt x="63" y="64"/>
                  </a:cubicBezTo>
                  <a:cubicBezTo>
                    <a:pt x="62" y="64"/>
                    <a:pt x="62" y="65"/>
                    <a:pt x="62" y="65"/>
                  </a:cubicBezTo>
                  <a:close/>
                  <a:moveTo>
                    <a:pt x="80" y="136"/>
                  </a:moveTo>
                  <a:cubicBezTo>
                    <a:pt x="79" y="135"/>
                    <a:pt x="78" y="136"/>
                    <a:pt x="78" y="136"/>
                  </a:cubicBezTo>
                  <a:cubicBezTo>
                    <a:pt x="76" y="135"/>
                    <a:pt x="75" y="134"/>
                    <a:pt x="75" y="134"/>
                  </a:cubicBezTo>
                  <a:cubicBezTo>
                    <a:pt x="75" y="134"/>
                    <a:pt x="75" y="134"/>
                    <a:pt x="75" y="134"/>
                  </a:cubicBezTo>
                  <a:cubicBezTo>
                    <a:pt x="73" y="131"/>
                    <a:pt x="73" y="131"/>
                    <a:pt x="73" y="131"/>
                  </a:cubicBezTo>
                  <a:cubicBezTo>
                    <a:pt x="74" y="131"/>
                    <a:pt x="74" y="129"/>
                    <a:pt x="75" y="129"/>
                  </a:cubicBezTo>
                  <a:cubicBezTo>
                    <a:pt x="75" y="128"/>
                    <a:pt x="75" y="128"/>
                    <a:pt x="75" y="127"/>
                  </a:cubicBezTo>
                  <a:cubicBezTo>
                    <a:pt x="75" y="127"/>
                    <a:pt x="75" y="127"/>
                    <a:pt x="75" y="127"/>
                  </a:cubicBezTo>
                  <a:cubicBezTo>
                    <a:pt x="76" y="127"/>
                    <a:pt x="76" y="127"/>
                    <a:pt x="76" y="127"/>
                  </a:cubicBezTo>
                  <a:cubicBezTo>
                    <a:pt x="75" y="127"/>
                    <a:pt x="75" y="126"/>
                    <a:pt x="75" y="126"/>
                  </a:cubicBezTo>
                  <a:cubicBezTo>
                    <a:pt x="75" y="126"/>
                    <a:pt x="75" y="126"/>
                    <a:pt x="75" y="126"/>
                  </a:cubicBezTo>
                  <a:cubicBezTo>
                    <a:pt x="75" y="124"/>
                    <a:pt x="77" y="124"/>
                    <a:pt x="77" y="122"/>
                  </a:cubicBezTo>
                  <a:cubicBezTo>
                    <a:pt x="76" y="122"/>
                    <a:pt x="76" y="122"/>
                    <a:pt x="76" y="122"/>
                  </a:cubicBezTo>
                  <a:cubicBezTo>
                    <a:pt x="75" y="122"/>
                    <a:pt x="75" y="122"/>
                    <a:pt x="75" y="121"/>
                  </a:cubicBezTo>
                  <a:cubicBezTo>
                    <a:pt x="75" y="121"/>
                    <a:pt x="74" y="121"/>
                    <a:pt x="74" y="121"/>
                  </a:cubicBezTo>
                  <a:cubicBezTo>
                    <a:pt x="73" y="122"/>
                    <a:pt x="73" y="122"/>
                    <a:pt x="70" y="122"/>
                  </a:cubicBezTo>
                  <a:cubicBezTo>
                    <a:pt x="70" y="122"/>
                    <a:pt x="70" y="122"/>
                    <a:pt x="70" y="122"/>
                  </a:cubicBezTo>
                  <a:cubicBezTo>
                    <a:pt x="69" y="122"/>
                    <a:pt x="69" y="122"/>
                    <a:pt x="68" y="122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7" y="122"/>
                    <a:pt x="67" y="122"/>
                    <a:pt x="67" y="122"/>
                  </a:cubicBezTo>
                  <a:cubicBezTo>
                    <a:pt x="66" y="123"/>
                    <a:pt x="65" y="121"/>
                    <a:pt x="64" y="122"/>
                  </a:cubicBezTo>
                  <a:cubicBezTo>
                    <a:pt x="62" y="123"/>
                    <a:pt x="59" y="120"/>
                    <a:pt x="57" y="123"/>
                  </a:cubicBezTo>
                  <a:cubicBezTo>
                    <a:pt x="54" y="122"/>
                    <a:pt x="53" y="123"/>
                    <a:pt x="52" y="123"/>
                  </a:cubicBezTo>
                  <a:cubicBezTo>
                    <a:pt x="48" y="125"/>
                    <a:pt x="48" y="125"/>
                    <a:pt x="48" y="125"/>
                  </a:cubicBezTo>
                  <a:cubicBezTo>
                    <a:pt x="43" y="127"/>
                    <a:pt x="43" y="127"/>
                    <a:pt x="43" y="127"/>
                  </a:cubicBezTo>
                  <a:cubicBezTo>
                    <a:pt x="42" y="127"/>
                    <a:pt x="42" y="126"/>
                    <a:pt x="42" y="126"/>
                  </a:cubicBezTo>
                  <a:cubicBezTo>
                    <a:pt x="41" y="127"/>
                    <a:pt x="40" y="126"/>
                    <a:pt x="39" y="127"/>
                  </a:cubicBezTo>
                  <a:cubicBezTo>
                    <a:pt x="39" y="127"/>
                    <a:pt x="38" y="127"/>
                    <a:pt x="37" y="125"/>
                  </a:cubicBezTo>
                  <a:cubicBezTo>
                    <a:pt x="36" y="126"/>
                    <a:pt x="36" y="126"/>
                    <a:pt x="31" y="132"/>
                  </a:cubicBezTo>
                  <a:cubicBezTo>
                    <a:pt x="29" y="132"/>
                    <a:pt x="27" y="134"/>
                    <a:pt x="24" y="137"/>
                  </a:cubicBezTo>
                  <a:cubicBezTo>
                    <a:pt x="84" y="138"/>
                    <a:pt x="84" y="138"/>
                    <a:pt x="84" y="138"/>
                  </a:cubicBezTo>
                  <a:lnTo>
                    <a:pt x="80" y="136"/>
                  </a:lnTo>
                  <a:close/>
                  <a:moveTo>
                    <a:pt x="284" y="218"/>
                  </a:moveTo>
                  <a:cubicBezTo>
                    <a:pt x="283" y="216"/>
                    <a:pt x="283" y="216"/>
                    <a:pt x="283" y="215"/>
                  </a:cubicBezTo>
                  <a:cubicBezTo>
                    <a:pt x="282" y="214"/>
                    <a:pt x="281" y="213"/>
                    <a:pt x="281" y="213"/>
                  </a:cubicBezTo>
                  <a:cubicBezTo>
                    <a:pt x="281" y="213"/>
                    <a:pt x="281" y="213"/>
                    <a:pt x="281" y="214"/>
                  </a:cubicBezTo>
                  <a:cubicBezTo>
                    <a:pt x="281" y="214"/>
                    <a:pt x="280" y="214"/>
                    <a:pt x="280" y="215"/>
                  </a:cubicBezTo>
                  <a:cubicBezTo>
                    <a:pt x="281" y="215"/>
                    <a:pt x="281" y="216"/>
                    <a:pt x="281" y="217"/>
                  </a:cubicBezTo>
                  <a:cubicBezTo>
                    <a:pt x="280" y="217"/>
                    <a:pt x="280" y="217"/>
                    <a:pt x="280" y="220"/>
                  </a:cubicBezTo>
                  <a:cubicBezTo>
                    <a:pt x="279" y="220"/>
                    <a:pt x="279" y="220"/>
                    <a:pt x="279" y="220"/>
                  </a:cubicBezTo>
                  <a:cubicBezTo>
                    <a:pt x="280" y="224"/>
                    <a:pt x="280" y="224"/>
                    <a:pt x="282" y="226"/>
                  </a:cubicBezTo>
                  <a:cubicBezTo>
                    <a:pt x="283" y="226"/>
                    <a:pt x="285" y="223"/>
                    <a:pt x="286" y="221"/>
                  </a:cubicBezTo>
                  <a:cubicBezTo>
                    <a:pt x="286" y="221"/>
                    <a:pt x="285" y="220"/>
                    <a:pt x="285" y="220"/>
                  </a:cubicBezTo>
                  <a:cubicBezTo>
                    <a:pt x="285" y="219"/>
                    <a:pt x="284" y="219"/>
                    <a:pt x="284" y="218"/>
                  </a:cubicBezTo>
                  <a:close/>
                  <a:moveTo>
                    <a:pt x="157" y="92"/>
                  </a:moveTo>
                  <a:cubicBezTo>
                    <a:pt x="157" y="92"/>
                    <a:pt x="157" y="92"/>
                    <a:pt x="157" y="92"/>
                  </a:cubicBezTo>
                  <a:cubicBezTo>
                    <a:pt x="157" y="92"/>
                    <a:pt x="157" y="92"/>
                    <a:pt x="157" y="92"/>
                  </a:cubicBezTo>
                  <a:cubicBezTo>
                    <a:pt x="157" y="92"/>
                    <a:pt x="157" y="92"/>
                    <a:pt x="157" y="92"/>
                  </a:cubicBezTo>
                  <a:cubicBezTo>
                    <a:pt x="157" y="92"/>
                    <a:pt x="157" y="92"/>
                    <a:pt x="157" y="92"/>
                  </a:cubicBezTo>
                  <a:cubicBezTo>
                    <a:pt x="157" y="92"/>
                    <a:pt x="157" y="92"/>
                    <a:pt x="157" y="92"/>
                  </a:cubicBezTo>
                  <a:cubicBezTo>
                    <a:pt x="157" y="92"/>
                    <a:pt x="157" y="92"/>
                    <a:pt x="157" y="92"/>
                  </a:cubicBezTo>
                  <a:close/>
                  <a:moveTo>
                    <a:pt x="214" y="102"/>
                  </a:moveTo>
                  <a:cubicBezTo>
                    <a:pt x="214" y="102"/>
                    <a:pt x="214" y="102"/>
                    <a:pt x="214" y="102"/>
                  </a:cubicBezTo>
                  <a:cubicBezTo>
                    <a:pt x="214" y="102"/>
                    <a:pt x="214" y="102"/>
                    <a:pt x="214" y="102"/>
                  </a:cubicBezTo>
                  <a:cubicBezTo>
                    <a:pt x="214" y="102"/>
                    <a:pt x="214" y="102"/>
                    <a:pt x="214" y="102"/>
                  </a:cubicBezTo>
                  <a:cubicBezTo>
                    <a:pt x="214" y="102"/>
                    <a:pt x="214" y="102"/>
                    <a:pt x="214" y="102"/>
                  </a:cubicBezTo>
                  <a:cubicBezTo>
                    <a:pt x="214" y="102"/>
                    <a:pt x="214" y="102"/>
                    <a:pt x="214" y="102"/>
                  </a:cubicBezTo>
                  <a:cubicBezTo>
                    <a:pt x="214" y="102"/>
                    <a:pt x="214" y="102"/>
                    <a:pt x="214" y="102"/>
                  </a:cubicBezTo>
                  <a:cubicBezTo>
                    <a:pt x="214" y="102"/>
                    <a:pt x="214" y="102"/>
                    <a:pt x="214" y="102"/>
                  </a:cubicBezTo>
                  <a:cubicBezTo>
                    <a:pt x="214" y="102"/>
                    <a:pt x="214" y="102"/>
                    <a:pt x="214" y="102"/>
                  </a:cubicBezTo>
                  <a:cubicBezTo>
                    <a:pt x="214" y="102"/>
                    <a:pt x="214" y="102"/>
                    <a:pt x="214" y="102"/>
                  </a:cubicBezTo>
                  <a:cubicBezTo>
                    <a:pt x="214" y="102"/>
                    <a:pt x="214" y="102"/>
                    <a:pt x="214" y="102"/>
                  </a:cubicBezTo>
                  <a:cubicBezTo>
                    <a:pt x="214" y="102"/>
                    <a:pt x="214" y="102"/>
                    <a:pt x="214" y="102"/>
                  </a:cubicBezTo>
                  <a:cubicBezTo>
                    <a:pt x="214" y="102"/>
                    <a:pt x="214" y="102"/>
                    <a:pt x="214" y="102"/>
                  </a:cubicBezTo>
                  <a:cubicBezTo>
                    <a:pt x="214" y="102"/>
                    <a:pt x="214" y="102"/>
                    <a:pt x="214" y="102"/>
                  </a:cubicBezTo>
                  <a:cubicBezTo>
                    <a:pt x="214" y="102"/>
                    <a:pt x="214" y="102"/>
                    <a:pt x="214" y="102"/>
                  </a:cubicBezTo>
                  <a:cubicBezTo>
                    <a:pt x="214" y="102"/>
                    <a:pt x="214" y="102"/>
                    <a:pt x="214" y="102"/>
                  </a:cubicBezTo>
                  <a:cubicBezTo>
                    <a:pt x="214" y="102"/>
                    <a:pt x="214" y="102"/>
                    <a:pt x="214" y="102"/>
                  </a:cubicBezTo>
                  <a:cubicBezTo>
                    <a:pt x="214" y="102"/>
                    <a:pt x="214" y="102"/>
                    <a:pt x="214" y="102"/>
                  </a:cubicBezTo>
                  <a:cubicBezTo>
                    <a:pt x="214" y="102"/>
                    <a:pt x="214" y="102"/>
                    <a:pt x="214" y="102"/>
                  </a:cubicBezTo>
                  <a:cubicBezTo>
                    <a:pt x="214" y="102"/>
                    <a:pt x="214" y="102"/>
                    <a:pt x="214" y="102"/>
                  </a:cubicBezTo>
                  <a:cubicBezTo>
                    <a:pt x="214" y="102"/>
                    <a:pt x="214" y="102"/>
                    <a:pt x="214" y="102"/>
                  </a:cubicBezTo>
                  <a:close/>
                  <a:moveTo>
                    <a:pt x="62" y="59"/>
                  </a:moveTo>
                  <a:cubicBezTo>
                    <a:pt x="62" y="59"/>
                    <a:pt x="63" y="59"/>
                    <a:pt x="63" y="59"/>
                  </a:cubicBezTo>
                  <a:cubicBezTo>
                    <a:pt x="63" y="59"/>
                    <a:pt x="63" y="59"/>
                    <a:pt x="63" y="59"/>
                  </a:cubicBezTo>
                  <a:cubicBezTo>
                    <a:pt x="62" y="59"/>
                    <a:pt x="62" y="59"/>
                    <a:pt x="62" y="59"/>
                  </a:cubicBezTo>
                  <a:close/>
                  <a:moveTo>
                    <a:pt x="219" y="95"/>
                  </a:moveTo>
                  <a:cubicBezTo>
                    <a:pt x="219" y="95"/>
                    <a:pt x="219" y="95"/>
                    <a:pt x="219" y="95"/>
                  </a:cubicBezTo>
                  <a:cubicBezTo>
                    <a:pt x="219" y="95"/>
                    <a:pt x="219" y="96"/>
                    <a:pt x="220" y="95"/>
                  </a:cubicBezTo>
                  <a:cubicBezTo>
                    <a:pt x="220" y="95"/>
                    <a:pt x="220" y="95"/>
                    <a:pt x="220" y="95"/>
                  </a:cubicBezTo>
                  <a:cubicBezTo>
                    <a:pt x="220" y="95"/>
                    <a:pt x="220" y="95"/>
                    <a:pt x="219" y="95"/>
                  </a:cubicBezTo>
                  <a:close/>
                  <a:moveTo>
                    <a:pt x="79" y="51"/>
                  </a:moveTo>
                  <a:cubicBezTo>
                    <a:pt x="79" y="51"/>
                    <a:pt x="79" y="51"/>
                    <a:pt x="79" y="51"/>
                  </a:cubicBezTo>
                  <a:cubicBezTo>
                    <a:pt x="79" y="51"/>
                    <a:pt x="79" y="51"/>
                    <a:pt x="79" y="51"/>
                  </a:cubicBezTo>
                  <a:cubicBezTo>
                    <a:pt x="79" y="50"/>
                    <a:pt x="79" y="50"/>
                    <a:pt x="80" y="50"/>
                  </a:cubicBezTo>
                  <a:cubicBezTo>
                    <a:pt x="80" y="50"/>
                    <a:pt x="80" y="50"/>
                    <a:pt x="80" y="50"/>
                  </a:cubicBezTo>
                  <a:cubicBezTo>
                    <a:pt x="79" y="50"/>
                    <a:pt x="79" y="51"/>
                    <a:pt x="78" y="51"/>
                  </a:cubicBezTo>
                  <a:cubicBezTo>
                    <a:pt x="78" y="51"/>
                    <a:pt x="78" y="51"/>
                    <a:pt x="78" y="51"/>
                  </a:cubicBezTo>
                  <a:cubicBezTo>
                    <a:pt x="78" y="51"/>
                    <a:pt x="79" y="51"/>
                    <a:pt x="79" y="51"/>
                  </a:cubicBezTo>
                  <a:cubicBezTo>
                    <a:pt x="79" y="51"/>
                    <a:pt x="79" y="51"/>
                    <a:pt x="78" y="52"/>
                  </a:cubicBezTo>
                  <a:cubicBezTo>
                    <a:pt x="79" y="51"/>
                    <a:pt x="79" y="51"/>
                    <a:pt x="79" y="51"/>
                  </a:cubicBezTo>
                  <a:close/>
                  <a:moveTo>
                    <a:pt x="71" y="56"/>
                  </a:moveTo>
                  <a:cubicBezTo>
                    <a:pt x="73" y="55"/>
                    <a:pt x="72" y="55"/>
                    <a:pt x="72" y="55"/>
                  </a:cubicBezTo>
                  <a:cubicBezTo>
                    <a:pt x="71" y="55"/>
                    <a:pt x="71" y="55"/>
                    <a:pt x="70" y="56"/>
                  </a:cubicBezTo>
                  <a:cubicBezTo>
                    <a:pt x="70" y="55"/>
                    <a:pt x="70" y="55"/>
                    <a:pt x="70" y="55"/>
                  </a:cubicBezTo>
                  <a:cubicBezTo>
                    <a:pt x="70" y="55"/>
                    <a:pt x="70" y="55"/>
                    <a:pt x="70" y="55"/>
                  </a:cubicBezTo>
                  <a:cubicBezTo>
                    <a:pt x="70" y="55"/>
                    <a:pt x="69" y="56"/>
                    <a:pt x="67" y="58"/>
                  </a:cubicBezTo>
                  <a:cubicBezTo>
                    <a:pt x="67" y="57"/>
                    <a:pt x="67" y="57"/>
                    <a:pt x="66" y="58"/>
                  </a:cubicBezTo>
                  <a:cubicBezTo>
                    <a:pt x="67" y="58"/>
                    <a:pt x="67" y="58"/>
                    <a:pt x="67" y="58"/>
                  </a:cubicBezTo>
                  <a:cubicBezTo>
                    <a:pt x="67" y="58"/>
                    <a:pt x="67" y="58"/>
                    <a:pt x="66" y="59"/>
                  </a:cubicBezTo>
                  <a:cubicBezTo>
                    <a:pt x="66" y="59"/>
                    <a:pt x="66" y="59"/>
                    <a:pt x="66" y="59"/>
                  </a:cubicBezTo>
                  <a:cubicBezTo>
                    <a:pt x="66" y="59"/>
                    <a:pt x="66" y="59"/>
                    <a:pt x="64" y="62"/>
                  </a:cubicBezTo>
                  <a:cubicBezTo>
                    <a:pt x="64" y="62"/>
                    <a:pt x="64" y="62"/>
                    <a:pt x="65" y="62"/>
                  </a:cubicBezTo>
                  <a:cubicBezTo>
                    <a:pt x="65" y="62"/>
                    <a:pt x="64" y="62"/>
                    <a:pt x="64" y="62"/>
                  </a:cubicBezTo>
                  <a:cubicBezTo>
                    <a:pt x="64" y="63"/>
                    <a:pt x="64" y="63"/>
                    <a:pt x="63" y="63"/>
                  </a:cubicBezTo>
                  <a:cubicBezTo>
                    <a:pt x="63" y="63"/>
                    <a:pt x="63" y="63"/>
                    <a:pt x="63" y="64"/>
                  </a:cubicBezTo>
                  <a:cubicBezTo>
                    <a:pt x="63" y="64"/>
                    <a:pt x="64" y="63"/>
                    <a:pt x="64" y="63"/>
                  </a:cubicBezTo>
                  <a:cubicBezTo>
                    <a:pt x="64" y="63"/>
                    <a:pt x="64" y="63"/>
                    <a:pt x="64" y="63"/>
                  </a:cubicBezTo>
                  <a:cubicBezTo>
                    <a:pt x="64" y="63"/>
                    <a:pt x="64" y="63"/>
                    <a:pt x="64" y="63"/>
                  </a:cubicBezTo>
                  <a:cubicBezTo>
                    <a:pt x="64" y="64"/>
                    <a:pt x="64" y="65"/>
                    <a:pt x="64" y="65"/>
                  </a:cubicBezTo>
                  <a:cubicBezTo>
                    <a:pt x="63" y="66"/>
                    <a:pt x="62" y="66"/>
                    <a:pt x="62" y="67"/>
                  </a:cubicBezTo>
                  <a:cubicBezTo>
                    <a:pt x="62" y="67"/>
                    <a:pt x="62" y="67"/>
                    <a:pt x="62" y="67"/>
                  </a:cubicBezTo>
                  <a:cubicBezTo>
                    <a:pt x="62" y="67"/>
                    <a:pt x="62" y="67"/>
                    <a:pt x="63" y="67"/>
                  </a:cubicBezTo>
                  <a:cubicBezTo>
                    <a:pt x="63" y="67"/>
                    <a:pt x="63" y="67"/>
                    <a:pt x="63" y="66"/>
                  </a:cubicBezTo>
                  <a:cubicBezTo>
                    <a:pt x="64" y="67"/>
                    <a:pt x="65" y="66"/>
                    <a:pt x="66" y="67"/>
                  </a:cubicBezTo>
                  <a:cubicBezTo>
                    <a:pt x="65" y="67"/>
                    <a:pt x="65" y="67"/>
                    <a:pt x="64" y="67"/>
                  </a:cubicBezTo>
                  <a:cubicBezTo>
                    <a:pt x="64" y="68"/>
                    <a:pt x="64" y="68"/>
                    <a:pt x="64" y="68"/>
                  </a:cubicBezTo>
                  <a:cubicBezTo>
                    <a:pt x="64" y="68"/>
                    <a:pt x="65" y="68"/>
                    <a:pt x="65" y="68"/>
                  </a:cubicBezTo>
                  <a:cubicBezTo>
                    <a:pt x="65" y="68"/>
                    <a:pt x="65" y="68"/>
                    <a:pt x="65" y="68"/>
                  </a:cubicBezTo>
                  <a:cubicBezTo>
                    <a:pt x="65" y="68"/>
                    <a:pt x="65" y="68"/>
                    <a:pt x="65" y="68"/>
                  </a:cubicBezTo>
                  <a:cubicBezTo>
                    <a:pt x="65" y="68"/>
                    <a:pt x="65" y="69"/>
                    <a:pt x="64" y="71"/>
                  </a:cubicBezTo>
                  <a:cubicBezTo>
                    <a:pt x="61" y="71"/>
                    <a:pt x="61" y="71"/>
                    <a:pt x="61" y="71"/>
                  </a:cubicBezTo>
                  <a:cubicBezTo>
                    <a:pt x="61" y="71"/>
                    <a:pt x="60" y="71"/>
                    <a:pt x="61" y="71"/>
                  </a:cubicBezTo>
                  <a:cubicBezTo>
                    <a:pt x="61" y="72"/>
                    <a:pt x="59" y="72"/>
                    <a:pt x="59" y="73"/>
                  </a:cubicBezTo>
                  <a:cubicBezTo>
                    <a:pt x="59" y="73"/>
                    <a:pt x="60" y="73"/>
                    <a:pt x="60" y="72"/>
                  </a:cubicBezTo>
                  <a:cubicBezTo>
                    <a:pt x="59" y="74"/>
                    <a:pt x="58" y="74"/>
                    <a:pt x="57" y="76"/>
                  </a:cubicBezTo>
                  <a:cubicBezTo>
                    <a:pt x="57" y="76"/>
                    <a:pt x="57" y="76"/>
                    <a:pt x="57" y="76"/>
                  </a:cubicBezTo>
                  <a:cubicBezTo>
                    <a:pt x="57" y="76"/>
                    <a:pt x="57" y="76"/>
                    <a:pt x="57" y="76"/>
                  </a:cubicBezTo>
                  <a:cubicBezTo>
                    <a:pt x="57" y="76"/>
                    <a:pt x="57" y="76"/>
                    <a:pt x="57" y="76"/>
                  </a:cubicBezTo>
                  <a:cubicBezTo>
                    <a:pt x="57" y="76"/>
                    <a:pt x="57" y="76"/>
                    <a:pt x="57" y="76"/>
                  </a:cubicBezTo>
                  <a:cubicBezTo>
                    <a:pt x="57" y="76"/>
                    <a:pt x="57" y="76"/>
                    <a:pt x="57" y="76"/>
                  </a:cubicBezTo>
                  <a:cubicBezTo>
                    <a:pt x="57" y="76"/>
                    <a:pt x="58" y="76"/>
                    <a:pt x="58" y="76"/>
                  </a:cubicBezTo>
                  <a:cubicBezTo>
                    <a:pt x="58" y="76"/>
                    <a:pt x="58" y="76"/>
                    <a:pt x="58" y="77"/>
                  </a:cubicBezTo>
                  <a:cubicBezTo>
                    <a:pt x="59" y="77"/>
                    <a:pt x="59" y="76"/>
                    <a:pt x="60" y="76"/>
                  </a:cubicBezTo>
                  <a:cubicBezTo>
                    <a:pt x="60" y="76"/>
                    <a:pt x="59" y="77"/>
                    <a:pt x="60" y="77"/>
                  </a:cubicBezTo>
                  <a:cubicBezTo>
                    <a:pt x="61" y="76"/>
                    <a:pt x="61" y="76"/>
                    <a:pt x="62" y="76"/>
                  </a:cubicBezTo>
                  <a:cubicBezTo>
                    <a:pt x="62" y="76"/>
                    <a:pt x="60" y="77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6" y="77"/>
                    <a:pt x="53" y="81"/>
                    <a:pt x="53" y="81"/>
                  </a:cubicBezTo>
                  <a:cubicBezTo>
                    <a:pt x="54" y="81"/>
                    <a:pt x="54" y="81"/>
                    <a:pt x="54" y="81"/>
                  </a:cubicBezTo>
                  <a:cubicBezTo>
                    <a:pt x="54" y="81"/>
                    <a:pt x="54" y="81"/>
                    <a:pt x="54" y="81"/>
                  </a:cubicBezTo>
                  <a:cubicBezTo>
                    <a:pt x="55" y="80"/>
                    <a:pt x="55" y="80"/>
                    <a:pt x="60" y="79"/>
                  </a:cubicBezTo>
                  <a:cubicBezTo>
                    <a:pt x="60" y="79"/>
                    <a:pt x="60" y="79"/>
                    <a:pt x="61" y="79"/>
                  </a:cubicBezTo>
                  <a:cubicBezTo>
                    <a:pt x="61" y="79"/>
                    <a:pt x="62" y="79"/>
                    <a:pt x="62" y="78"/>
                  </a:cubicBezTo>
                  <a:cubicBezTo>
                    <a:pt x="63" y="78"/>
                    <a:pt x="63" y="79"/>
                    <a:pt x="63" y="79"/>
                  </a:cubicBezTo>
                  <a:cubicBezTo>
                    <a:pt x="64" y="79"/>
                    <a:pt x="65" y="78"/>
                    <a:pt x="65" y="78"/>
                  </a:cubicBezTo>
                  <a:cubicBezTo>
                    <a:pt x="67" y="79"/>
                    <a:pt x="67" y="79"/>
                    <a:pt x="69" y="77"/>
                  </a:cubicBezTo>
                  <a:cubicBezTo>
                    <a:pt x="68" y="77"/>
                    <a:pt x="68" y="77"/>
                    <a:pt x="67" y="77"/>
                  </a:cubicBezTo>
                  <a:cubicBezTo>
                    <a:pt x="67" y="77"/>
                    <a:pt x="67" y="77"/>
                    <a:pt x="68" y="77"/>
                  </a:cubicBezTo>
                  <a:cubicBezTo>
                    <a:pt x="67" y="77"/>
                    <a:pt x="67" y="77"/>
                    <a:pt x="67" y="77"/>
                  </a:cubicBezTo>
                  <a:cubicBezTo>
                    <a:pt x="67" y="77"/>
                    <a:pt x="67" y="77"/>
                    <a:pt x="67" y="77"/>
                  </a:cubicBezTo>
                  <a:cubicBezTo>
                    <a:pt x="67" y="77"/>
                    <a:pt x="67" y="76"/>
                    <a:pt x="67" y="76"/>
                  </a:cubicBezTo>
                  <a:cubicBezTo>
                    <a:pt x="68" y="76"/>
                    <a:pt x="69" y="76"/>
                    <a:pt x="70" y="76"/>
                  </a:cubicBezTo>
                  <a:cubicBezTo>
                    <a:pt x="70" y="75"/>
                    <a:pt x="70" y="75"/>
                    <a:pt x="71" y="74"/>
                  </a:cubicBezTo>
                  <a:cubicBezTo>
                    <a:pt x="71" y="74"/>
                    <a:pt x="71" y="73"/>
                    <a:pt x="71" y="73"/>
                  </a:cubicBezTo>
                  <a:cubicBezTo>
                    <a:pt x="71" y="73"/>
                    <a:pt x="71" y="73"/>
                    <a:pt x="70" y="73"/>
                  </a:cubicBezTo>
                  <a:cubicBezTo>
                    <a:pt x="69" y="73"/>
                    <a:pt x="69" y="73"/>
                    <a:pt x="69" y="73"/>
                  </a:cubicBezTo>
                  <a:cubicBezTo>
                    <a:pt x="69" y="72"/>
                    <a:pt x="70" y="72"/>
                    <a:pt x="70" y="71"/>
                  </a:cubicBezTo>
                  <a:cubicBezTo>
                    <a:pt x="69" y="70"/>
                    <a:pt x="69" y="70"/>
                    <a:pt x="69" y="70"/>
                  </a:cubicBezTo>
                  <a:cubicBezTo>
                    <a:pt x="70" y="70"/>
                    <a:pt x="70" y="70"/>
                    <a:pt x="70" y="70"/>
                  </a:cubicBezTo>
                  <a:cubicBezTo>
                    <a:pt x="70" y="70"/>
                    <a:pt x="70" y="70"/>
                    <a:pt x="70" y="69"/>
                  </a:cubicBezTo>
                  <a:cubicBezTo>
                    <a:pt x="70" y="68"/>
                    <a:pt x="69" y="68"/>
                    <a:pt x="69" y="67"/>
                  </a:cubicBezTo>
                  <a:cubicBezTo>
                    <a:pt x="69" y="66"/>
                    <a:pt x="69" y="65"/>
                    <a:pt x="69" y="64"/>
                  </a:cubicBezTo>
                  <a:cubicBezTo>
                    <a:pt x="69" y="64"/>
                    <a:pt x="69" y="63"/>
                    <a:pt x="68" y="64"/>
                  </a:cubicBezTo>
                  <a:cubicBezTo>
                    <a:pt x="68" y="63"/>
                    <a:pt x="68" y="63"/>
                    <a:pt x="69" y="63"/>
                  </a:cubicBezTo>
                  <a:cubicBezTo>
                    <a:pt x="69" y="62"/>
                    <a:pt x="69" y="62"/>
                    <a:pt x="69" y="62"/>
                  </a:cubicBezTo>
                  <a:cubicBezTo>
                    <a:pt x="70" y="61"/>
                    <a:pt x="71" y="61"/>
                    <a:pt x="71" y="60"/>
                  </a:cubicBezTo>
                  <a:cubicBezTo>
                    <a:pt x="72" y="59"/>
                    <a:pt x="72" y="59"/>
                    <a:pt x="72" y="58"/>
                  </a:cubicBezTo>
                  <a:cubicBezTo>
                    <a:pt x="72" y="58"/>
                    <a:pt x="72" y="58"/>
                    <a:pt x="72" y="58"/>
                  </a:cubicBezTo>
                  <a:cubicBezTo>
                    <a:pt x="72" y="58"/>
                    <a:pt x="72" y="58"/>
                    <a:pt x="72" y="58"/>
                  </a:cubicBezTo>
                  <a:cubicBezTo>
                    <a:pt x="72" y="58"/>
                    <a:pt x="72" y="58"/>
                    <a:pt x="72" y="58"/>
                  </a:cubicBezTo>
                  <a:cubicBezTo>
                    <a:pt x="71" y="58"/>
                    <a:pt x="71" y="58"/>
                    <a:pt x="71" y="58"/>
                  </a:cubicBezTo>
                  <a:cubicBezTo>
                    <a:pt x="71" y="58"/>
                    <a:pt x="71" y="58"/>
                    <a:pt x="71" y="58"/>
                  </a:cubicBezTo>
                  <a:cubicBezTo>
                    <a:pt x="71" y="59"/>
                    <a:pt x="70" y="58"/>
                    <a:pt x="69" y="59"/>
                  </a:cubicBezTo>
                  <a:cubicBezTo>
                    <a:pt x="69" y="58"/>
                    <a:pt x="69" y="58"/>
                    <a:pt x="71" y="56"/>
                  </a:cubicBezTo>
                  <a:close/>
                  <a:moveTo>
                    <a:pt x="80" y="72"/>
                  </a:moveTo>
                  <a:cubicBezTo>
                    <a:pt x="81" y="72"/>
                    <a:pt x="81" y="72"/>
                    <a:pt x="82" y="71"/>
                  </a:cubicBezTo>
                  <a:cubicBezTo>
                    <a:pt x="82" y="71"/>
                    <a:pt x="82" y="71"/>
                    <a:pt x="82" y="71"/>
                  </a:cubicBezTo>
                  <a:cubicBezTo>
                    <a:pt x="82" y="71"/>
                    <a:pt x="82" y="71"/>
                    <a:pt x="82" y="71"/>
                  </a:cubicBezTo>
                  <a:cubicBezTo>
                    <a:pt x="81" y="71"/>
                    <a:pt x="81" y="71"/>
                    <a:pt x="80" y="72"/>
                  </a:cubicBezTo>
                  <a:close/>
                  <a:moveTo>
                    <a:pt x="74" y="77"/>
                  </a:moveTo>
                  <a:cubicBezTo>
                    <a:pt x="74" y="77"/>
                    <a:pt x="74" y="77"/>
                    <a:pt x="74" y="77"/>
                  </a:cubicBezTo>
                  <a:cubicBezTo>
                    <a:pt x="75" y="77"/>
                    <a:pt x="75" y="77"/>
                    <a:pt x="75" y="77"/>
                  </a:cubicBezTo>
                  <a:cubicBezTo>
                    <a:pt x="75" y="77"/>
                    <a:pt x="75" y="77"/>
                    <a:pt x="74" y="77"/>
                  </a:cubicBezTo>
                  <a:cubicBezTo>
                    <a:pt x="74" y="77"/>
                    <a:pt x="74" y="77"/>
                    <a:pt x="74" y="76"/>
                  </a:cubicBezTo>
                  <a:cubicBezTo>
                    <a:pt x="74" y="76"/>
                    <a:pt x="74" y="76"/>
                    <a:pt x="74" y="77"/>
                  </a:cubicBezTo>
                  <a:close/>
                  <a:moveTo>
                    <a:pt x="89" y="53"/>
                  </a:moveTo>
                  <a:cubicBezTo>
                    <a:pt x="89" y="53"/>
                    <a:pt x="89" y="53"/>
                    <a:pt x="89" y="53"/>
                  </a:cubicBezTo>
                  <a:cubicBezTo>
                    <a:pt x="89" y="53"/>
                    <a:pt x="89" y="53"/>
                    <a:pt x="89" y="53"/>
                  </a:cubicBezTo>
                  <a:cubicBezTo>
                    <a:pt x="89" y="53"/>
                    <a:pt x="89" y="53"/>
                    <a:pt x="89" y="53"/>
                  </a:cubicBezTo>
                  <a:cubicBezTo>
                    <a:pt x="89" y="53"/>
                    <a:pt x="89" y="53"/>
                    <a:pt x="89" y="53"/>
                  </a:cubicBezTo>
                  <a:cubicBezTo>
                    <a:pt x="89" y="53"/>
                    <a:pt x="89" y="53"/>
                    <a:pt x="89" y="53"/>
                  </a:cubicBezTo>
                  <a:cubicBezTo>
                    <a:pt x="89" y="53"/>
                    <a:pt x="89" y="53"/>
                    <a:pt x="89" y="53"/>
                  </a:cubicBezTo>
                  <a:close/>
                  <a:moveTo>
                    <a:pt x="91" y="52"/>
                  </a:moveTo>
                  <a:cubicBezTo>
                    <a:pt x="91" y="52"/>
                    <a:pt x="91" y="52"/>
                    <a:pt x="91" y="52"/>
                  </a:cubicBezTo>
                  <a:cubicBezTo>
                    <a:pt x="90" y="52"/>
                    <a:pt x="90" y="52"/>
                    <a:pt x="90" y="52"/>
                  </a:cubicBezTo>
                  <a:cubicBezTo>
                    <a:pt x="91" y="52"/>
                    <a:pt x="91" y="52"/>
                    <a:pt x="91" y="52"/>
                  </a:cubicBezTo>
                  <a:cubicBezTo>
                    <a:pt x="91" y="52"/>
                    <a:pt x="91" y="52"/>
                    <a:pt x="91" y="52"/>
                  </a:cubicBezTo>
                  <a:cubicBezTo>
                    <a:pt x="91" y="52"/>
                    <a:pt x="91" y="52"/>
                    <a:pt x="91" y="52"/>
                  </a:cubicBezTo>
                  <a:close/>
                  <a:moveTo>
                    <a:pt x="90" y="52"/>
                  </a:moveTo>
                  <a:cubicBezTo>
                    <a:pt x="90" y="52"/>
                    <a:pt x="89" y="52"/>
                    <a:pt x="89" y="52"/>
                  </a:cubicBezTo>
                  <a:cubicBezTo>
                    <a:pt x="89" y="52"/>
                    <a:pt x="90" y="53"/>
                    <a:pt x="90" y="52"/>
                  </a:cubicBezTo>
                  <a:cubicBezTo>
                    <a:pt x="90" y="52"/>
                    <a:pt x="90" y="52"/>
                    <a:pt x="90" y="52"/>
                  </a:cubicBezTo>
                  <a:cubicBezTo>
                    <a:pt x="90" y="52"/>
                    <a:pt x="90" y="52"/>
                    <a:pt x="90" y="52"/>
                  </a:cubicBezTo>
                  <a:close/>
                  <a:moveTo>
                    <a:pt x="90" y="52"/>
                  </a:moveTo>
                  <a:cubicBezTo>
                    <a:pt x="90" y="52"/>
                    <a:pt x="90" y="52"/>
                    <a:pt x="90" y="52"/>
                  </a:cubicBezTo>
                  <a:cubicBezTo>
                    <a:pt x="90" y="52"/>
                    <a:pt x="90" y="52"/>
                    <a:pt x="90" y="52"/>
                  </a:cubicBezTo>
                  <a:cubicBezTo>
                    <a:pt x="90" y="52"/>
                    <a:pt x="90" y="52"/>
                    <a:pt x="90" y="52"/>
                  </a:cubicBezTo>
                  <a:cubicBezTo>
                    <a:pt x="90" y="52"/>
                    <a:pt x="90" y="52"/>
                    <a:pt x="90" y="52"/>
                  </a:cubicBezTo>
                  <a:cubicBezTo>
                    <a:pt x="90" y="52"/>
                    <a:pt x="90" y="52"/>
                    <a:pt x="90" y="52"/>
                  </a:cubicBezTo>
                  <a:close/>
                  <a:moveTo>
                    <a:pt x="63" y="61"/>
                  </a:moveTo>
                  <a:cubicBezTo>
                    <a:pt x="63" y="62"/>
                    <a:pt x="63" y="62"/>
                    <a:pt x="63" y="62"/>
                  </a:cubicBezTo>
                  <a:cubicBezTo>
                    <a:pt x="62" y="62"/>
                    <a:pt x="62" y="62"/>
                    <a:pt x="62" y="62"/>
                  </a:cubicBezTo>
                  <a:cubicBezTo>
                    <a:pt x="62" y="62"/>
                    <a:pt x="63" y="62"/>
                    <a:pt x="63" y="62"/>
                  </a:cubicBezTo>
                  <a:cubicBezTo>
                    <a:pt x="63" y="62"/>
                    <a:pt x="63" y="62"/>
                    <a:pt x="63" y="62"/>
                  </a:cubicBezTo>
                  <a:cubicBezTo>
                    <a:pt x="63" y="62"/>
                    <a:pt x="63" y="62"/>
                    <a:pt x="63" y="61"/>
                  </a:cubicBezTo>
                  <a:cubicBezTo>
                    <a:pt x="63" y="61"/>
                    <a:pt x="63" y="61"/>
                    <a:pt x="63" y="61"/>
                  </a:cubicBezTo>
                  <a:cubicBezTo>
                    <a:pt x="63" y="61"/>
                    <a:pt x="63" y="61"/>
                    <a:pt x="63" y="61"/>
                  </a:cubicBezTo>
                  <a:close/>
                  <a:moveTo>
                    <a:pt x="66" y="57"/>
                  </a:moveTo>
                  <a:cubicBezTo>
                    <a:pt x="66" y="57"/>
                    <a:pt x="67" y="56"/>
                    <a:pt x="67" y="55"/>
                  </a:cubicBezTo>
                  <a:cubicBezTo>
                    <a:pt x="67" y="55"/>
                    <a:pt x="68" y="55"/>
                    <a:pt x="68" y="55"/>
                  </a:cubicBezTo>
                  <a:cubicBezTo>
                    <a:pt x="68" y="55"/>
                    <a:pt x="67" y="55"/>
                    <a:pt x="67" y="55"/>
                  </a:cubicBezTo>
                  <a:cubicBezTo>
                    <a:pt x="67" y="55"/>
                    <a:pt x="66" y="56"/>
                    <a:pt x="66" y="56"/>
                  </a:cubicBezTo>
                  <a:cubicBezTo>
                    <a:pt x="66" y="56"/>
                    <a:pt x="66" y="56"/>
                    <a:pt x="65" y="56"/>
                  </a:cubicBezTo>
                  <a:cubicBezTo>
                    <a:pt x="65" y="56"/>
                    <a:pt x="65" y="57"/>
                    <a:pt x="65" y="57"/>
                  </a:cubicBezTo>
                  <a:cubicBezTo>
                    <a:pt x="65" y="57"/>
                    <a:pt x="65" y="58"/>
                    <a:pt x="64" y="58"/>
                  </a:cubicBezTo>
                  <a:cubicBezTo>
                    <a:pt x="65" y="58"/>
                    <a:pt x="65" y="58"/>
                    <a:pt x="65" y="58"/>
                  </a:cubicBezTo>
                  <a:cubicBezTo>
                    <a:pt x="65" y="57"/>
                    <a:pt x="65" y="57"/>
                    <a:pt x="66" y="57"/>
                  </a:cubicBezTo>
                  <a:close/>
                  <a:moveTo>
                    <a:pt x="63" y="58"/>
                  </a:moveTo>
                  <a:cubicBezTo>
                    <a:pt x="63" y="58"/>
                    <a:pt x="64" y="58"/>
                    <a:pt x="64" y="58"/>
                  </a:cubicBezTo>
                  <a:cubicBezTo>
                    <a:pt x="64" y="58"/>
                    <a:pt x="64" y="58"/>
                    <a:pt x="64" y="58"/>
                  </a:cubicBezTo>
                  <a:cubicBezTo>
                    <a:pt x="63" y="58"/>
                    <a:pt x="63" y="58"/>
                    <a:pt x="63" y="58"/>
                  </a:cubicBezTo>
                  <a:close/>
                  <a:moveTo>
                    <a:pt x="62" y="63"/>
                  </a:moveTo>
                  <a:cubicBezTo>
                    <a:pt x="62" y="63"/>
                    <a:pt x="62" y="64"/>
                    <a:pt x="62" y="64"/>
                  </a:cubicBezTo>
                  <a:cubicBezTo>
                    <a:pt x="63" y="64"/>
                    <a:pt x="63" y="63"/>
                    <a:pt x="63" y="63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3" y="63"/>
                    <a:pt x="62" y="63"/>
                    <a:pt x="62" y="63"/>
                  </a:cubicBezTo>
                  <a:close/>
                  <a:moveTo>
                    <a:pt x="50" y="77"/>
                  </a:moveTo>
                  <a:cubicBezTo>
                    <a:pt x="50" y="77"/>
                    <a:pt x="51" y="76"/>
                    <a:pt x="52" y="76"/>
                  </a:cubicBezTo>
                  <a:cubicBezTo>
                    <a:pt x="52" y="76"/>
                    <a:pt x="54" y="75"/>
                    <a:pt x="55" y="74"/>
                  </a:cubicBezTo>
                  <a:cubicBezTo>
                    <a:pt x="55" y="74"/>
                    <a:pt x="55" y="74"/>
                    <a:pt x="55" y="74"/>
                  </a:cubicBezTo>
                  <a:cubicBezTo>
                    <a:pt x="55" y="74"/>
                    <a:pt x="55" y="74"/>
                    <a:pt x="55" y="74"/>
                  </a:cubicBezTo>
                  <a:cubicBezTo>
                    <a:pt x="55" y="74"/>
                    <a:pt x="56" y="74"/>
                    <a:pt x="57" y="72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57" y="70"/>
                    <a:pt x="58" y="69"/>
                    <a:pt x="58" y="69"/>
                  </a:cubicBezTo>
                  <a:cubicBezTo>
                    <a:pt x="58" y="69"/>
                    <a:pt x="58" y="69"/>
                    <a:pt x="58" y="69"/>
                  </a:cubicBezTo>
                  <a:cubicBezTo>
                    <a:pt x="59" y="69"/>
                    <a:pt x="59" y="69"/>
                    <a:pt x="60" y="68"/>
                  </a:cubicBezTo>
                  <a:cubicBezTo>
                    <a:pt x="60" y="68"/>
                    <a:pt x="60" y="68"/>
                    <a:pt x="60" y="68"/>
                  </a:cubicBezTo>
                  <a:cubicBezTo>
                    <a:pt x="60" y="68"/>
                    <a:pt x="61" y="67"/>
                    <a:pt x="60" y="67"/>
                  </a:cubicBezTo>
                  <a:cubicBezTo>
                    <a:pt x="61" y="66"/>
                    <a:pt x="61" y="66"/>
                    <a:pt x="61" y="66"/>
                  </a:cubicBezTo>
                  <a:cubicBezTo>
                    <a:pt x="61" y="66"/>
                    <a:pt x="61" y="66"/>
                    <a:pt x="59" y="67"/>
                  </a:cubicBezTo>
                  <a:cubicBezTo>
                    <a:pt x="60" y="65"/>
                    <a:pt x="60" y="65"/>
                    <a:pt x="59" y="65"/>
                  </a:cubicBezTo>
                  <a:cubicBezTo>
                    <a:pt x="59" y="65"/>
                    <a:pt x="59" y="65"/>
                    <a:pt x="59" y="65"/>
                  </a:cubicBezTo>
                  <a:cubicBezTo>
                    <a:pt x="59" y="66"/>
                    <a:pt x="59" y="66"/>
                    <a:pt x="58" y="66"/>
                  </a:cubicBezTo>
                  <a:cubicBezTo>
                    <a:pt x="58" y="66"/>
                    <a:pt x="59" y="66"/>
                    <a:pt x="59" y="66"/>
                  </a:cubicBezTo>
                  <a:cubicBezTo>
                    <a:pt x="58" y="66"/>
                    <a:pt x="57" y="66"/>
                    <a:pt x="56" y="67"/>
                  </a:cubicBezTo>
                  <a:cubicBezTo>
                    <a:pt x="56" y="67"/>
                    <a:pt x="57" y="67"/>
                    <a:pt x="57" y="67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6" y="67"/>
                    <a:pt x="56" y="68"/>
                    <a:pt x="55" y="68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5" y="68"/>
                    <a:pt x="54" y="68"/>
                    <a:pt x="54" y="68"/>
                  </a:cubicBezTo>
                  <a:cubicBezTo>
                    <a:pt x="54" y="68"/>
                    <a:pt x="54" y="68"/>
                    <a:pt x="54" y="68"/>
                  </a:cubicBezTo>
                  <a:cubicBezTo>
                    <a:pt x="53" y="68"/>
                    <a:pt x="53" y="68"/>
                    <a:pt x="53" y="69"/>
                  </a:cubicBezTo>
                  <a:cubicBezTo>
                    <a:pt x="53" y="69"/>
                    <a:pt x="53" y="69"/>
                    <a:pt x="53" y="69"/>
                  </a:cubicBezTo>
                  <a:cubicBezTo>
                    <a:pt x="53" y="69"/>
                    <a:pt x="53" y="69"/>
                    <a:pt x="52" y="70"/>
                  </a:cubicBezTo>
                  <a:cubicBezTo>
                    <a:pt x="52" y="70"/>
                    <a:pt x="52" y="70"/>
                    <a:pt x="52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1" y="71"/>
                    <a:pt x="52" y="72"/>
                    <a:pt x="52" y="71"/>
                  </a:cubicBezTo>
                  <a:cubicBezTo>
                    <a:pt x="52" y="71"/>
                    <a:pt x="53" y="71"/>
                    <a:pt x="53" y="71"/>
                  </a:cubicBezTo>
                  <a:cubicBezTo>
                    <a:pt x="53" y="71"/>
                    <a:pt x="53" y="71"/>
                    <a:pt x="53" y="71"/>
                  </a:cubicBezTo>
                  <a:cubicBezTo>
                    <a:pt x="53" y="71"/>
                    <a:pt x="53" y="71"/>
                    <a:pt x="52" y="72"/>
                  </a:cubicBezTo>
                  <a:cubicBezTo>
                    <a:pt x="51" y="73"/>
                    <a:pt x="50" y="73"/>
                    <a:pt x="50" y="73"/>
                  </a:cubicBezTo>
                  <a:cubicBezTo>
                    <a:pt x="50" y="73"/>
                    <a:pt x="50" y="73"/>
                    <a:pt x="50" y="74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49" y="75"/>
                  </a:cubicBezTo>
                  <a:cubicBezTo>
                    <a:pt x="49" y="75"/>
                    <a:pt x="49" y="75"/>
                    <a:pt x="48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8" y="76"/>
                    <a:pt x="48" y="76"/>
                    <a:pt x="49" y="76"/>
                  </a:cubicBezTo>
                  <a:cubicBezTo>
                    <a:pt x="49" y="76"/>
                    <a:pt x="48" y="76"/>
                    <a:pt x="48" y="77"/>
                  </a:cubicBezTo>
                  <a:cubicBezTo>
                    <a:pt x="48" y="77"/>
                    <a:pt x="49" y="76"/>
                    <a:pt x="50" y="76"/>
                  </a:cubicBezTo>
                  <a:cubicBezTo>
                    <a:pt x="49" y="76"/>
                    <a:pt x="49" y="77"/>
                    <a:pt x="50" y="77"/>
                  </a:cubicBezTo>
                  <a:close/>
                  <a:moveTo>
                    <a:pt x="52" y="73"/>
                  </a:moveTo>
                  <a:cubicBezTo>
                    <a:pt x="52" y="73"/>
                    <a:pt x="52" y="73"/>
                    <a:pt x="52" y="73"/>
                  </a:cubicBezTo>
                  <a:cubicBezTo>
                    <a:pt x="51" y="73"/>
                    <a:pt x="51" y="74"/>
                    <a:pt x="51" y="74"/>
                  </a:cubicBezTo>
                  <a:cubicBezTo>
                    <a:pt x="51" y="73"/>
                    <a:pt x="51" y="73"/>
                    <a:pt x="52" y="73"/>
                  </a:cubicBezTo>
                  <a:close/>
                  <a:moveTo>
                    <a:pt x="64" y="61"/>
                  </a:moveTo>
                  <a:cubicBezTo>
                    <a:pt x="64" y="61"/>
                    <a:pt x="64" y="60"/>
                    <a:pt x="65" y="60"/>
                  </a:cubicBezTo>
                  <a:cubicBezTo>
                    <a:pt x="65" y="60"/>
                    <a:pt x="65" y="60"/>
                    <a:pt x="64" y="60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64" y="60"/>
                    <a:pt x="64" y="59"/>
                    <a:pt x="65" y="59"/>
                  </a:cubicBezTo>
                  <a:cubicBezTo>
                    <a:pt x="65" y="59"/>
                    <a:pt x="65" y="59"/>
                    <a:pt x="65" y="59"/>
                  </a:cubicBezTo>
                  <a:cubicBezTo>
                    <a:pt x="65" y="59"/>
                    <a:pt x="65" y="58"/>
                    <a:pt x="65" y="58"/>
                  </a:cubicBezTo>
                  <a:cubicBezTo>
                    <a:pt x="65" y="58"/>
                    <a:pt x="65" y="58"/>
                    <a:pt x="65" y="59"/>
                  </a:cubicBezTo>
                  <a:cubicBezTo>
                    <a:pt x="65" y="58"/>
                    <a:pt x="65" y="58"/>
                    <a:pt x="65" y="58"/>
                  </a:cubicBezTo>
                  <a:cubicBezTo>
                    <a:pt x="64" y="59"/>
                    <a:pt x="64" y="59"/>
                    <a:pt x="64" y="59"/>
                  </a:cubicBezTo>
                  <a:cubicBezTo>
                    <a:pt x="64" y="59"/>
                    <a:pt x="64" y="61"/>
                    <a:pt x="64" y="61"/>
                  </a:cubicBezTo>
                  <a:close/>
                  <a:moveTo>
                    <a:pt x="62" y="79"/>
                  </a:moveTo>
                  <a:cubicBezTo>
                    <a:pt x="62" y="79"/>
                    <a:pt x="62" y="79"/>
                    <a:pt x="63" y="79"/>
                  </a:cubicBezTo>
                  <a:cubicBezTo>
                    <a:pt x="63" y="79"/>
                    <a:pt x="63" y="79"/>
                    <a:pt x="63" y="79"/>
                  </a:cubicBezTo>
                  <a:cubicBezTo>
                    <a:pt x="63" y="79"/>
                    <a:pt x="62" y="79"/>
                    <a:pt x="62" y="79"/>
                  </a:cubicBezTo>
                  <a:cubicBezTo>
                    <a:pt x="62" y="79"/>
                    <a:pt x="62" y="79"/>
                    <a:pt x="62" y="79"/>
                  </a:cubicBezTo>
                  <a:close/>
                  <a:moveTo>
                    <a:pt x="61" y="65"/>
                  </a:moveTo>
                  <a:cubicBezTo>
                    <a:pt x="61" y="65"/>
                    <a:pt x="61" y="65"/>
                    <a:pt x="61" y="65"/>
                  </a:cubicBezTo>
                  <a:cubicBezTo>
                    <a:pt x="61" y="65"/>
                    <a:pt x="61" y="64"/>
                    <a:pt x="61" y="64"/>
                  </a:cubicBezTo>
                  <a:cubicBezTo>
                    <a:pt x="61" y="64"/>
                    <a:pt x="61" y="64"/>
                    <a:pt x="61" y="64"/>
                  </a:cubicBezTo>
                  <a:cubicBezTo>
                    <a:pt x="61" y="65"/>
                    <a:pt x="61" y="65"/>
                    <a:pt x="61" y="65"/>
                  </a:cubicBezTo>
                  <a:cubicBezTo>
                    <a:pt x="61" y="65"/>
                    <a:pt x="61" y="65"/>
                    <a:pt x="61" y="65"/>
                  </a:cubicBezTo>
                  <a:close/>
                  <a:moveTo>
                    <a:pt x="88" y="119"/>
                  </a:moveTo>
                  <a:cubicBezTo>
                    <a:pt x="88" y="119"/>
                    <a:pt x="88" y="119"/>
                    <a:pt x="88" y="119"/>
                  </a:cubicBezTo>
                  <a:cubicBezTo>
                    <a:pt x="88" y="119"/>
                    <a:pt x="88" y="119"/>
                    <a:pt x="88" y="119"/>
                  </a:cubicBezTo>
                  <a:cubicBezTo>
                    <a:pt x="85" y="120"/>
                    <a:pt x="83" y="120"/>
                    <a:pt x="83" y="119"/>
                  </a:cubicBezTo>
                  <a:cubicBezTo>
                    <a:pt x="81" y="119"/>
                    <a:pt x="80" y="119"/>
                    <a:pt x="81" y="120"/>
                  </a:cubicBezTo>
                  <a:cubicBezTo>
                    <a:pt x="81" y="120"/>
                    <a:pt x="82" y="120"/>
                    <a:pt x="83" y="121"/>
                  </a:cubicBezTo>
                  <a:cubicBezTo>
                    <a:pt x="83" y="121"/>
                    <a:pt x="83" y="122"/>
                    <a:pt x="83" y="122"/>
                  </a:cubicBezTo>
                  <a:cubicBezTo>
                    <a:pt x="84" y="122"/>
                    <a:pt x="85" y="123"/>
                    <a:pt x="86" y="123"/>
                  </a:cubicBezTo>
                  <a:cubicBezTo>
                    <a:pt x="86" y="123"/>
                    <a:pt x="87" y="122"/>
                    <a:pt x="87" y="122"/>
                  </a:cubicBezTo>
                  <a:cubicBezTo>
                    <a:pt x="87" y="122"/>
                    <a:pt x="88" y="121"/>
                    <a:pt x="88" y="121"/>
                  </a:cubicBezTo>
                  <a:cubicBezTo>
                    <a:pt x="88" y="121"/>
                    <a:pt x="87" y="120"/>
                    <a:pt x="88" y="120"/>
                  </a:cubicBezTo>
                  <a:cubicBezTo>
                    <a:pt x="88" y="120"/>
                    <a:pt x="88" y="120"/>
                    <a:pt x="88" y="119"/>
                  </a:cubicBezTo>
                  <a:close/>
                  <a:moveTo>
                    <a:pt x="138" y="129"/>
                  </a:moveTo>
                  <a:cubicBezTo>
                    <a:pt x="137" y="129"/>
                    <a:pt x="137" y="129"/>
                    <a:pt x="136" y="129"/>
                  </a:cubicBezTo>
                  <a:cubicBezTo>
                    <a:pt x="137" y="132"/>
                    <a:pt x="141" y="130"/>
                    <a:pt x="141" y="129"/>
                  </a:cubicBezTo>
                  <a:cubicBezTo>
                    <a:pt x="141" y="129"/>
                    <a:pt x="141" y="129"/>
                    <a:pt x="141" y="129"/>
                  </a:cubicBezTo>
                  <a:cubicBezTo>
                    <a:pt x="141" y="129"/>
                    <a:pt x="141" y="129"/>
                    <a:pt x="141" y="129"/>
                  </a:cubicBezTo>
                  <a:cubicBezTo>
                    <a:pt x="141" y="129"/>
                    <a:pt x="141" y="129"/>
                    <a:pt x="141" y="128"/>
                  </a:cubicBezTo>
                  <a:cubicBezTo>
                    <a:pt x="142" y="128"/>
                    <a:pt x="143" y="128"/>
                    <a:pt x="143" y="128"/>
                  </a:cubicBezTo>
                  <a:cubicBezTo>
                    <a:pt x="143" y="128"/>
                    <a:pt x="143" y="127"/>
                    <a:pt x="143" y="127"/>
                  </a:cubicBezTo>
                  <a:cubicBezTo>
                    <a:pt x="143" y="127"/>
                    <a:pt x="143" y="127"/>
                    <a:pt x="143" y="127"/>
                  </a:cubicBezTo>
                  <a:cubicBezTo>
                    <a:pt x="142" y="128"/>
                    <a:pt x="141" y="128"/>
                    <a:pt x="140" y="129"/>
                  </a:cubicBezTo>
                  <a:cubicBezTo>
                    <a:pt x="140" y="129"/>
                    <a:pt x="139" y="129"/>
                    <a:pt x="139" y="129"/>
                  </a:cubicBezTo>
                  <a:cubicBezTo>
                    <a:pt x="139" y="128"/>
                    <a:pt x="139" y="128"/>
                    <a:pt x="138" y="128"/>
                  </a:cubicBezTo>
                  <a:cubicBezTo>
                    <a:pt x="138" y="129"/>
                    <a:pt x="138" y="129"/>
                    <a:pt x="138" y="129"/>
                  </a:cubicBezTo>
                  <a:cubicBezTo>
                    <a:pt x="138" y="129"/>
                    <a:pt x="138" y="129"/>
                    <a:pt x="138" y="129"/>
                  </a:cubicBezTo>
                  <a:close/>
                  <a:moveTo>
                    <a:pt x="118" y="118"/>
                  </a:moveTo>
                  <a:cubicBezTo>
                    <a:pt x="118" y="119"/>
                    <a:pt x="118" y="119"/>
                    <a:pt x="119" y="119"/>
                  </a:cubicBezTo>
                  <a:cubicBezTo>
                    <a:pt x="119" y="119"/>
                    <a:pt x="119" y="119"/>
                    <a:pt x="119" y="119"/>
                  </a:cubicBezTo>
                  <a:cubicBezTo>
                    <a:pt x="119" y="119"/>
                    <a:pt x="118" y="119"/>
                    <a:pt x="118" y="118"/>
                  </a:cubicBezTo>
                  <a:close/>
                  <a:moveTo>
                    <a:pt x="118" y="124"/>
                  </a:moveTo>
                  <a:cubicBezTo>
                    <a:pt x="118" y="124"/>
                    <a:pt x="118" y="124"/>
                    <a:pt x="118" y="124"/>
                  </a:cubicBezTo>
                  <a:cubicBezTo>
                    <a:pt x="119" y="124"/>
                    <a:pt x="119" y="124"/>
                    <a:pt x="119" y="124"/>
                  </a:cubicBezTo>
                  <a:cubicBezTo>
                    <a:pt x="119" y="124"/>
                    <a:pt x="119" y="124"/>
                    <a:pt x="119" y="124"/>
                  </a:cubicBezTo>
                  <a:cubicBezTo>
                    <a:pt x="119" y="123"/>
                    <a:pt x="119" y="123"/>
                    <a:pt x="119" y="123"/>
                  </a:cubicBezTo>
                  <a:cubicBezTo>
                    <a:pt x="119" y="123"/>
                    <a:pt x="118" y="123"/>
                    <a:pt x="118" y="124"/>
                  </a:cubicBezTo>
                  <a:close/>
                  <a:moveTo>
                    <a:pt x="119" y="121"/>
                  </a:moveTo>
                  <a:cubicBezTo>
                    <a:pt x="119" y="121"/>
                    <a:pt x="119" y="121"/>
                    <a:pt x="119" y="121"/>
                  </a:cubicBezTo>
                  <a:cubicBezTo>
                    <a:pt x="119" y="121"/>
                    <a:pt x="119" y="121"/>
                    <a:pt x="119" y="121"/>
                  </a:cubicBezTo>
                  <a:cubicBezTo>
                    <a:pt x="119" y="121"/>
                    <a:pt x="119" y="121"/>
                    <a:pt x="119" y="121"/>
                  </a:cubicBezTo>
                  <a:cubicBezTo>
                    <a:pt x="119" y="121"/>
                    <a:pt x="119" y="121"/>
                    <a:pt x="119" y="121"/>
                  </a:cubicBezTo>
                  <a:close/>
                  <a:moveTo>
                    <a:pt x="121" y="128"/>
                  </a:moveTo>
                  <a:cubicBezTo>
                    <a:pt x="121" y="128"/>
                    <a:pt x="121" y="128"/>
                    <a:pt x="121" y="128"/>
                  </a:cubicBezTo>
                  <a:cubicBezTo>
                    <a:pt x="121" y="128"/>
                    <a:pt x="121" y="128"/>
                    <a:pt x="121" y="128"/>
                  </a:cubicBezTo>
                  <a:cubicBezTo>
                    <a:pt x="120" y="128"/>
                    <a:pt x="120" y="128"/>
                    <a:pt x="121" y="128"/>
                  </a:cubicBezTo>
                  <a:cubicBezTo>
                    <a:pt x="121" y="128"/>
                    <a:pt x="121" y="128"/>
                    <a:pt x="121" y="128"/>
                  </a:cubicBezTo>
                  <a:cubicBezTo>
                    <a:pt x="121" y="128"/>
                    <a:pt x="121" y="128"/>
                    <a:pt x="121" y="128"/>
                  </a:cubicBezTo>
                  <a:close/>
                  <a:moveTo>
                    <a:pt x="122" y="124"/>
                  </a:moveTo>
                  <a:cubicBezTo>
                    <a:pt x="122" y="124"/>
                    <a:pt x="122" y="124"/>
                    <a:pt x="122" y="12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22" y="124"/>
                    <a:pt x="122" y="124"/>
                    <a:pt x="122" y="123"/>
                  </a:cubicBezTo>
                  <a:cubicBezTo>
                    <a:pt x="122" y="123"/>
                    <a:pt x="122" y="123"/>
                    <a:pt x="122" y="123"/>
                  </a:cubicBezTo>
                  <a:cubicBezTo>
                    <a:pt x="122" y="123"/>
                    <a:pt x="122" y="123"/>
                    <a:pt x="122" y="12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22" y="124"/>
                    <a:pt x="122" y="124"/>
                    <a:pt x="122" y="124"/>
                  </a:cubicBezTo>
                  <a:close/>
                  <a:moveTo>
                    <a:pt x="117" y="128"/>
                  </a:moveTo>
                  <a:cubicBezTo>
                    <a:pt x="117" y="128"/>
                    <a:pt x="111" y="129"/>
                    <a:pt x="111" y="128"/>
                  </a:cubicBezTo>
                  <a:cubicBezTo>
                    <a:pt x="111" y="128"/>
                    <a:pt x="111" y="128"/>
                    <a:pt x="111" y="128"/>
                  </a:cubicBezTo>
                  <a:cubicBezTo>
                    <a:pt x="110" y="128"/>
                    <a:pt x="110" y="128"/>
                    <a:pt x="110" y="128"/>
                  </a:cubicBezTo>
                  <a:cubicBezTo>
                    <a:pt x="110" y="129"/>
                    <a:pt x="115" y="130"/>
                    <a:pt x="115" y="129"/>
                  </a:cubicBezTo>
                  <a:cubicBezTo>
                    <a:pt x="115" y="129"/>
                    <a:pt x="115" y="129"/>
                    <a:pt x="115" y="129"/>
                  </a:cubicBezTo>
                  <a:cubicBezTo>
                    <a:pt x="116" y="129"/>
                    <a:pt x="117" y="129"/>
                    <a:pt x="118" y="129"/>
                  </a:cubicBezTo>
                  <a:cubicBezTo>
                    <a:pt x="118" y="129"/>
                    <a:pt x="118" y="129"/>
                    <a:pt x="118" y="129"/>
                  </a:cubicBezTo>
                  <a:cubicBezTo>
                    <a:pt x="118" y="129"/>
                    <a:pt x="118" y="129"/>
                    <a:pt x="118" y="129"/>
                  </a:cubicBezTo>
                  <a:cubicBezTo>
                    <a:pt x="117" y="129"/>
                    <a:pt x="117" y="129"/>
                    <a:pt x="117" y="128"/>
                  </a:cubicBezTo>
                  <a:close/>
                  <a:moveTo>
                    <a:pt x="102" y="114"/>
                  </a:moveTo>
                  <a:cubicBezTo>
                    <a:pt x="102" y="114"/>
                    <a:pt x="102" y="114"/>
                    <a:pt x="102" y="114"/>
                  </a:cubicBezTo>
                  <a:cubicBezTo>
                    <a:pt x="102" y="114"/>
                    <a:pt x="102" y="114"/>
                    <a:pt x="102" y="114"/>
                  </a:cubicBezTo>
                  <a:cubicBezTo>
                    <a:pt x="102" y="114"/>
                    <a:pt x="102" y="114"/>
                    <a:pt x="102" y="114"/>
                  </a:cubicBezTo>
                  <a:cubicBezTo>
                    <a:pt x="102" y="115"/>
                    <a:pt x="102" y="115"/>
                    <a:pt x="102" y="115"/>
                  </a:cubicBezTo>
                  <a:cubicBezTo>
                    <a:pt x="102" y="114"/>
                    <a:pt x="102" y="115"/>
                    <a:pt x="102" y="114"/>
                  </a:cubicBezTo>
                  <a:cubicBezTo>
                    <a:pt x="102" y="114"/>
                    <a:pt x="102" y="114"/>
                    <a:pt x="102" y="114"/>
                  </a:cubicBezTo>
                  <a:cubicBezTo>
                    <a:pt x="102" y="114"/>
                    <a:pt x="102" y="114"/>
                    <a:pt x="102" y="114"/>
                  </a:cubicBezTo>
                  <a:close/>
                  <a:moveTo>
                    <a:pt x="359" y="143"/>
                  </a:moveTo>
                  <a:cubicBezTo>
                    <a:pt x="359" y="143"/>
                    <a:pt x="359" y="143"/>
                    <a:pt x="359" y="143"/>
                  </a:cubicBezTo>
                  <a:cubicBezTo>
                    <a:pt x="359" y="143"/>
                    <a:pt x="359" y="144"/>
                    <a:pt x="359" y="144"/>
                  </a:cubicBezTo>
                  <a:cubicBezTo>
                    <a:pt x="359" y="144"/>
                    <a:pt x="359" y="143"/>
                    <a:pt x="359" y="143"/>
                  </a:cubicBezTo>
                  <a:cubicBezTo>
                    <a:pt x="359" y="143"/>
                    <a:pt x="359" y="143"/>
                    <a:pt x="359" y="143"/>
                  </a:cubicBezTo>
                  <a:close/>
                  <a:moveTo>
                    <a:pt x="119" y="123"/>
                  </a:moveTo>
                  <a:cubicBezTo>
                    <a:pt x="119" y="124"/>
                    <a:pt x="119" y="124"/>
                    <a:pt x="120" y="124"/>
                  </a:cubicBezTo>
                  <a:cubicBezTo>
                    <a:pt x="120" y="124"/>
                    <a:pt x="120" y="123"/>
                    <a:pt x="120" y="123"/>
                  </a:cubicBezTo>
                  <a:cubicBezTo>
                    <a:pt x="120" y="123"/>
                    <a:pt x="120" y="123"/>
                    <a:pt x="120" y="123"/>
                  </a:cubicBezTo>
                  <a:cubicBezTo>
                    <a:pt x="119" y="123"/>
                    <a:pt x="119" y="123"/>
                    <a:pt x="119" y="123"/>
                  </a:cubicBezTo>
                  <a:close/>
                  <a:moveTo>
                    <a:pt x="104" y="119"/>
                  </a:moveTo>
                  <a:cubicBezTo>
                    <a:pt x="104" y="119"/>
                    <a:pt x="103" y="119"/>
                    <a:pt x="102" y="119"/>
                  </a:cubicBezTo>
                  <a:cubicBezTo>
                    <a:pt x="102" y="119"/>
                    <a:pt x="102" y="119"/>
                    <a:pt x="102" y="119"/>
                  </a:cubicBezTo>
                  <a:cubicBezTo>
                    <a:pt x="103" y="119"/>
                    <a:pt x="103" y="119"/>
                    <a:pt x="104" y="119"/>
                  </a:cubicBezTo>
                  <a:close/>
                  <a:moveTo>
                    <a:pt x="120" y="116"/>
                  </a:moveTo>
                  <a:cubicBezTo>
                    <a:pt x="120" y="116"/>
                    <a:pt x="119" y="116"/>
                    <a:pt x="119" y="116"/>
                  </a:cubicBezTo>
                  <a:cubicBezTo>
                    <a:pt x="119" y="116"/>
                    <a:pt x="119" y="116"/>
                    <a:pt x="119" y="116"/>
                  </a:cubicBezTo>
                  <a:cubicBezTo>
                    <a:pt x="119" y="116"/>
                    <a:pt x="120" y="116"/>
                    <a:pt x="119" y="117"/>
                  </a:cubicBezTo>
                  <a:cubicBezTo>
                    <a:pt x="120" y="117"/>
                    <a:pt x="120" y="117"/>
                    <a:pt x="120" y="116"/>
                  </a:cubicBezTo>
                  <a:cubicBezTo>
                    <a:pt x="120" y="116"/>
                    <a:pt x="120" y="116"/>
                    <a:pt x="120" y="116"/>
                  </a:cubicBezTo>
                  <a:cubicBezTo>
                    <a:pt x="120" y="116"/>
                    <a:pt x="120" y="116"/>
                    <a:pt x="120" y="116"/>
                  </a:cubicBezTo>
                  <a:close/>
                  <a:moveTo>
                    <a:pt x="200" y="116"/>
                  </a:moveTo>
                  <a:cubicBezTo>
                    <a:pt x="200" y="116"/>
                    <a:pt x="200" y="116"/>
                    <a:pt x="200" y="115"/>
                  </a:cubicBezTo>
                  <a:cubicBezTo>
                    <a:pt x="200" y="115"/>
                    <a:pt x="200" y="115"/>
                    <a:pt x="200" y="115"/>
                  </a:cubicBezTo>
                  <a:cubicBezTo>
                    <a:pt x="199" y="115"/>
                    <a:pt x="199" y="116"/>
                    <a:pt x="199" y="116"/>
                  </a:cubicBezTo>
                  <a:cubicBezTo>
                    <a:pt x="200" y="116"/>
                    <a:pt x="200" y="116"/>
                    <a:pt x="200" y="116"/>
                  </a:cubicBezTo>
                  <a:close/>
                  <a:moveTo>
                    <a:pt x="112" y="62"/>
                  </a:moveTo>
                  <a:cubicBezTo>
                    <a:pt x="112" y="62"/>
                    <a:pt x="112" y="61"/>
                    <a:pt x="113" y="61"/>
                  </a:cubicBezTo>
                  <a:cubicBezTo>
                    <a:pt x="113" y="61"/>
                    <a:pt x="114" y="61"/>
                    <a:pt x="114" y="60"/>
                  </a:cubicBezTo>
                  <a:cubicBezTo>
                    <a:pt x="114" y="60"/>
                    <a:pt x="115" y="59"/>
                    <a:pt x="115" y="59"/>
                  </a:cubicBezTo>
                  <a:cubicBezTo>
                    <a:pt x="115" y="59"/>
                    <a:pt x="115" y="58"/>
                    <a:pt x="115" y="58"/>
                  </a:cubicBezTo>
                  <a:cubicBezTo>
                    <a:pt x="115" y="59"/>
                    <a:pt x="114" y="59"/>
                    <a:pt x="114" y="59"/>
                  </a:cubicBezTo>
                  <a:cubicBezTo>
                    <a:pt x="114" y="59"/>
                    <a:pt x="112" y="60"/>
                    <a:pt x="112" y="60"/>
                  </a:cubicBezTo>
                  <a:cubicBezTo>
                    <a:pt x="112" y="60"/>
                    <a:pt x="112" y="60"/>
                    <a:pt x="112" y="60"/>
                  </a:cubicBezTo>
                  <a:cubicBezTo>
                    <a:pt x="112" y="60"/>
                    <a:pt x="112" y="60"/>
                    <a:pt x="112" y="60"/>
                  </a:cubicBezTo>
                  <a:cubicBezTo>
                    <a:pt x="112" y="61"/>
                    <a:pt x="112" y="61"/>
                    <a:pt x="112" y="62"/>
                  </a:cubicBezTo>
                  <a:close/>
                  <a:moveTo>
                    <a:pt x="116" y="65"/>
                  </a:moveTo>
                  <a:cubicBezTo>
                    <a:pt x="116" y="65"/>
                    <a:pt x="116" y="65"/>
                    <a:pt x="116" y="65"/>
                  </a:cubicBezTo>
                  <a:cubicBezTo>
                    <a:pt x="115" y="66"/>
                    <a:pt x="115" y="66"/>
                    <a:pt x="116" y="66"/>
                  </a:cubicBezTo>
                  <a:cubicBezTo>
                    <a:pt x="116" y="66"/>
                    <a:pt x="116" y="66"/>
                    <a:pt x="116" y="66"/>
                  </a:cubicBezTo>
                  <a:cubicBezTo>
                    <a:pt x="116" y="65"/>
                    <a:pt x="116" y="65"/>
                    <a:pt x="116" y="65"/>
                  </a:cubicBezTo>
                  <a:close/>
                  <a:moveTo>
                    <a:pt x="121" y="56"/>
                  </a:moveTo>
                  <a:cubicBezTo>
                    <a:pt x="121" y="58"/>
                    <a:pt x="122" y="58"/>
                    <a:pt x="122" y="58"/>
                  </a:cubicBezTo>
                  <a:cubicBezTo>
                    <a:pt x="122" y="58"/>
                    <a:pt x="122" y="58"/>
                    <a:pt x="122" y="58"/>
                  </a:cubicBezTo>
                  <a:cubicBezTo>
                    <a:pt x="123" y="58"/>
                    <a:pt x="123" y="57"/>
                    <a:pt x="123" y="57"/>
                  </a:cubicBezTo>
                  <a:cubicBezTo>
                    <a:pt x="124" y="57"/>
                    <a:pt x="124" y="57"/>
                    <a:pt x="125" y="56"/>
                  </a:cubicBezTo>
                  <a:cubicBezTo>
                    <a:pt x="125" y="56"/>
                    <a:pt x="125" y="56"/>
                    <a:pt x="125" y="56"/>
                  </a:cubicBezTo>
                  <a:cubicBezTo>
                    <a:pt x="124" y="56"/>
                    <a:pt x="123" y="56"/>
                    <a:pt x="123" y="56"/>
                  </a:cubicBezTo>
                  <a:cubicBezTo>
                    <a:pt x="123" y="56"/>
                    <a:pt x="123" y="56"/>
                    <a:pt x="123" y="56"/>
                  </a:cubicBezTo>
                  <a:cubicBezTo>
                    <a:pt x="123" y="56"/>
                    <a:pt x="123" y="56"/>
                    <a:pt x="121" y="56"/>
                  </a:cubicBezTo>
                  <a:close/>
                  <a:moveTo>
                    <a:pt x="120" y="52"/>
                  </a:moveTo>
                  <a:cubicBezTo>
                    <a:pt x="120" y="51"/>
                    <a:pt x="119" y="51"/>
                    <a:pt x="119" y="51"/>
                  </a:cubicBezTo>
                  <a:cubicBezTo>
                    <a:pt x="119" y="51"/>
                    <a:pt x="119" y="51"/>
                    <a:pt x="119" y="51"/>
                  </a:cubicBezTo>
                  <a:cubicBezTo>
                    <a:pt x="119" y="51"/>
                    <a:pt x="119" y="51"/>
                    <a:pt x="118" y="51"/>
                  </a:cubicBezTo>
                  <a:cubicBezTo>
                    <a:pt x="118" y="51"/>
                    <a:pt x="118" y="51"/>
                    <a:pt x="118" y="52"/>
                  </a:cubicBezTo>
                  <a:cubicBezTo>
                    <a:pt x="119" y="52"/>
                    <a:pt x="119" y="52"/>
                    <a:pt x="119" y="52"/>
                  </a:cubicBezTo>
                  <a:cubicBezTo>
                    <a:pt x="119" y="52"/>
                    <a:pt x="119" y="52"/>
                    <a:pt x="120" y="52"/>
                  </a:cubicBezTo>
                  <a:close/>
                  <a:moveTo>
                    <a:pt x="124" y="55"/>
                  </a:moveTo>
                  <a:cubicBezTo>
                    <a:pt x="124" y="55"/>
                    <a:pt x="124" y="55"/>
                    <a:pt x="124" y="55"/>
                  </a:cubicBezTo>
                  <a:cubicBezTo>
                    <a:pt x="124" y="55"/>
                    <a:pt x="124" y="55"/>
                    <a:pt x="124" y="55"/>
                  </a:cubicBezTo>
                  <a:cubicBezTo>
                    <a:pt x="124" y="54"/>
                    <a:pt x="124" y="54"/>
                    <a:pt x="124" y="54"/>
                  </a:cubicBezTo>
                  <a:cubicBezTo>
                    <a:pt x="124" y="54"/>
                    <a:pt x="123" y="54"/>
                    <a:pt x="123" y="55"/>
                  </a:cubicBezTo>
                  <a:cubicBezTo>
                    <a:pt x="123" y="55"/>
                    <a:pt x="123" y="55"/>
                    <a:pt x="123" y="56"/>
                  </a:cubicBezTo>
                  <a:cubicBezTo>
                    <a:pt x="123" y="56"/>
                    <a:pt x="123" y="56"/>
                    <a:pt x="124" y="55"/>
                  </a:cubicBezTo>
                  <a:close/>
                  <a:moveTo>
                    <a:pt x="121" y="59"/>
                  </a:moveTo>
                  <a:cubicBezTo>
                    <a:pt x="121" y="59"/>
                    <a:pt x="121" y="58"/>
                    <a:pt x="122" y="58"/>
                  </a:cubicBezTo>
                  <a:cubicBezTo>
                    <a:pt x="122" y="58"/>
                    <a:pt x="122" y="58"/>
                    <a:pt x="122" y="58"/>
                  </a:cubicBezTo>
                  <a:cubicBezTo>
                    <a:pt x="121" y="58"/>
                    <a:pt x="121" y="58"/>
                    <a:pt x="121" y="58"/>
                  </a:cubicBezTo>
                  <a:cubicBezTo>
                    <a:pt x="121" y="58"/>
                    <a:pt x="121" y="59"/>
                    <a:pt x="121" y="59"/>
                  </a:cubicBezTo>
                  <a:close/>
                  <a:moveTo>
                    <a:pt x="117" y="50"/>
                  </a:moveTo>
                  <a:cubicBezTo>
                    <a:pt x="117" y="50"/>
                    <a:pt x="117" y="50"/>
                    <a:pt x="117" y="50"/>
                  </a:cubicBezTo>
                  <a:cubicBezTo>
                    <a:pt x="117" y="50"/>
                    <a:pt x="117" y="51"/>
                    <a:pt x="117" y="51"/>
                  </a:cubicBezTo>
                  <a:cubicBezTo>
                    <a:pt x="117" y="51"/>
                    <a:pt x="117" y="51"/>
                    <a:pt x="117" y="51"/>
                  </a:cubicBezTo>
                  <a:cubicBezTo>
                    <a:pt x="117" y="51"/>
                    <a:pt x="117" y="51"/>
                    <a:pt x="117" y="51"/>
                  </a:cubicBezTo>
                  <a:cubicBezTo>
                    <a:pt x="117" y="50"/>
                    <a:pt x="117" y="50"/>
                    <a:pt x="117" y="50"/>
                  </a:cubicBezTo>
                  <a:close/>
                  <a:moveTo>
                    <a:pt x="103" y="67"/>
                  </a:moveTo>
                  <a:cubicBezTo>
                    <a:pt x="103" y="67"/>
                    <a:pt x="103" y="67"/>
                    <a:pt x="103" y="67"/>
                  </a:cubicBezTo>
                  <a:cubicBezTo>
                    <a:pt x="103" y="67"/>
                    <a:pt x="103" y="66"/>
                    <a:pt x="103" y="66"/>
                  </a:cubicBezTo>
                  <a:cubicBezTo>
                    <a:pt x="103" y="66"/>
                    <a:pt x="103" y="66"/>
                    <a:pt x="102" y="66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2" y="67"/>
                    <a:pt x="102" y="67"/>
                    <a:pt x="103" y="67"/>
                  </a:cubicBezTo>
                  <a:close/>
                  <a:moveTo>
                    <a:pt x="95" y="68"/>
                  </a:moveTo>
                  <a:cubicBezTo>
                    <a:pt x="95" y="68"/>
                    <a:pt x="95" y="68"/>
                    <a:pt x="94" y="68"/>
                  </a:cubicBezTo>
                  <a:cubicBezTo>
                    <a:pt x="94" y="68"/>
                    <a:pt x="94" y="67"/>
                    <a:pt x="94" y="67"/>
                  </a:cubicBezTo>
                  <a:cubicBezTo>
                    <a:pt x="94" y="68"/>
                    <a:pt x="94" y="68"/>
                    <a:pt x="94" y="68"/>
                  </a:cubicBezTo>
                  <a:cubicBezTo>
                    <a:pt x="94" y="68"/>
                    <a:pt x="94" y="68"/>
                    <a:pt x="94" y="68"/>
                  </a:cubicBezTo>
                  <a:cubicBezTo>
                    <a:pt x="94" y="68"/>
                    <a:pt x="94" y="69"/>
                    <a:pt x="94" y="69"/>
                  </a:cubicBezTo>
                  <a:cubicBezTo>
                    <a:pt x="94" y="69"/>
                    <a:pt x="95" y="69"/>
                    <a:pt x="95" y="68"/>
                  </a:cubicBezTo>
                  <a:cubicBezTo>
                    <a:pt x="95" y="68"/>
                    <a:pt x="95" y="69"/>
                    <a:pt x="95" y="69"/>
                  </a:cubicBezTo>
                  <a:cubicBezTo>
                    <a:pt x="95" y="69"/>
                    <a:pt x="95" y="69"/>
                    <a:pt x="95" y="68"/>
                  </a:cubicBezTo>
                  <a:cubicBezTo>
                    <a:pt x="95" y="68"/>
                    <a:pt x="96" y="68"/>
                    <a:pt x="96" y="68"/>
                  </a:cubicBezTo>
                  <a:cubicBezTo>
                    <a:pt x="96" y="68"/>
                    <a:pt x="96" y="68"/>
                    <a:pt x="97" y="68"/>
                  </a:cubicBezTo>
                  <a:cubicBezTo>
                    <a:pt x="97" y="68"/>
                    <a:pt x="97" y="68"/>
                    <a:pt x="97" y="68"/>
                  </a:cubicBezTo>
                  <a:cubicBezTo>
                    <a:pt x="97" y="68"/>
                    <a:pt x="97" y="67"/>
                    <a:pt x="97" y="67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7" y="67"/>
                    <a:pt x="95" y="67"/>
                    <a:pt x="95" y="68"/>
                  </a:cubicBezTo>
                  <a:close/>
                  <a:moveTo>
                    <a:pt x="77" y="103"/>
                  </a:moveTo>
                  <a:cubicBezTo>
                    <a:pt x="77" y="103"/>
                    <a:pt x="77" y="103"/>
                    <a:pt x="77" y="103"/>
                  </a:cubicBezTo>
                  <a:cubicBezTo>
                    <a:pt x="77" y="103"/>
                    <a:pt x="76" y="104"/>
                    <a:pt x="76" y="104"/>
                  </a:cubicBezTo>
                  <a:cubicBezTo>
                    <a:pt x="74" y="105"/>
                    <a:pt x="74" y="105"/>
                    <a:pt x="74" y="106"/>
                  </a:cubicBezTo>
                  <a:cubicBezTo>
                    <a:pt x="73" y="106"/>
                    <a:pt x="75" y="108"/>
                    <a:pt x="75" y="108"/>
                  </a:cubicBezTo>
                  <a:cubicBezTo>
                    <a:pt x="75" y="108"/>
                    <a:pt x="75" y="108"/>
                    <a:pt x="75" y="108"/>
                  </a:cubicBezTo>
                  <a:cubicBezTo>
                    <a:pt x="77" y="107"/>
                    <a:pt x="77" y="106"/>
                    <a:pt x="77" y="105"/>
                  </a:cubicBezTo>
                  <a:cubicBezTo>
                    <a:pt x="77" y="105"/>
                    <a:pt x="77" y="105"/>
                    <a:pt x="77" y="105"/>
                  </a:cubicBezTo>
                  <a:cubicBezTo>
                    <a:pt x="77" y="105"/>
                    <a:pt x="77" y="105"/>
                    <a:pt x="77" y="104"/>
                  </a:cubicBezTo>
                  <a:cubicBezTo>
                    <a:pt x="77" y="103"/>
                    <a:pt x="77" y="103"/>
                    <a:pt x="77" y="103"/>
                  </a:cubicBezTo>
                  <a:close/>
                  <a:moveTo>
                    <a:pt x="96" y="65"/>
                  </a:moveTo>
                  <a:cubicBezTo>
                    <a:pt x="96" y="65"/>
                    <a:pt x="96" y="65"/>
                    <a:pt x="96" y="65"/>
                  </a:cubicBezTo>
                  <a:cubicBezTo>
                    <a:pt x="96" y="65"/>
                    <a:pt x="96" y="64"/>
                    <a:pt x="96" y="64"/>
                  </a:cubicBezTo>
                  <a:cubicBezTo>
                    <a:pt x="96" y="64"/>
                    <a:pt x="95" y="64"/>
                    <a:pt x="95" y="65"/>
                  </a:cubicBezTo>
                  <a:cubicBezTo>
                    <a:pt x="95" y="65"/>
                    <a:pt x="95" y="65"/>
                    <a:pt x="94" y="65"/>
                  </a:cubicBezTo>
                  <a:cubicBezTo>
                    <a:pt x="94" y="66"/>
                    <a:pt x="94" y="66"/>
                    <a:pt x="95" y="66"/>
                  </a:cubicBezTo>
                  <a:cubicBezTo>
                    <a:pt x="95" y="66"/>
                    <a:pt x="96" y="67"/>
                    <a:pt x="95" y="67"/>
                  </a:cubicBezTo>
                  <a:cubicBezTo>
                    <a:pt x="96" y="67"/>
                    <a:pt x="96" y="67"/>
                    <a:pt x="96" y="66"/>
                  </a:cubicBezTo>
                  <a:cubicBezTo>
                    <a:pt x="97" y="66"/>
                    <a:pt x="97" y="66"/>
                    <a:pt x="97" y="66"/>
                  </a:cubicBezTo>
                  <a:cubicBezTo>
                    <a:pt x="98" y="66"/>
                    <a:pt x="98" y="65"/>
                    <a:pt x="97" y="65"/>
                  </a:cubicBezTo>
                  <a:cubicBezTo>
                    <a:pt x="98" y="65"/>
                    <a:pt x="98" y="64"/>
                    <a:pt x="98" y="63"/>
                  </a:cubicBezTo>
                  <a:cubicBezTo>
                    <a:pt x="98" y="63"/>
                    <a:pt x="98" y="63"/>
                    <a:pt x="98" y="63"/>
                  </a:cubicBezTo>
                  <a:cubicBezTo>
                    <a:pt x="97" y="63"/>
                    <a:pt x="97" y="63"/>
                    <a:pt x="97" y="64"/>
                  </a:cubicBezTo>
                  <a:cubicBezTo>
                    <a:pt x="97" y="64"/>
                    <a:pt x="97" y="64"/>
                    <a:pt x="97" y="64"/>
                  </a:cubicBezTo>
                  <a:cubicBezTo>
                    <a:pt x="97" y="64"/>
                    <a:pt x="97" y="64"/>
                    <a:pt x="97" y="64"/>
                  </a:cubicBezTo>
                  <a:cubicBezTo>
                    <a:pt x="97" y="65"/>
                    <a:pt x="97" y="64"/>
                    <a:pt x="96" y="65"/>
                  </a:cubicBezTo>
                  <a:close/>
                  <a:moveTo>
                    <a:pt x="92" y="61"/>
                  </a:moveTo>
                  <a:cubicBezTo>
                    <a:pt x="92" y="61"/>
                    <a:pt x="92" y="61"/>
                    <a:pt x="92" y="61"/>
                  </a:cubicBezTo>
                  <a:cubicBezTo>
                    <a:pt x="92" y="61"/>
                    <a:pt x="92" y="61"/>
                    <a:pt x="92" y="61"/>
                  </a:cubicBezTo>
                  <a:cubicBezTo>
                    <a:pt x="92" y="61"/>
                    <a:pt x="92" y="61"/>
                    <a:pt x="91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2" y="61"/>
                    <a:pt x="92" y="61"/>
                    <a:pt x="92" y="61"/>
                  </a:cubicBezTo>
                  <a:cubicBezTo>
                    <a:pt x="92" y="61"/>
                    <a:pt x="92" y="61"/>
                    <a:pt x="92" y="61"/>
                  </a:cubicBezTo>
                  <a:cubicBezTo>
                    <a:pt x="92" y="61"/>
                    <a:pt x="92" y="61"/>
                    <a:pt x="92" y="61"/>
                  </a:cubicBezTo>
                  <a:close/>
                  <a:moveTo>
                    <a:pt x="92" y="68"/>
                  </a:moveTo>
                  <a:cubicBezTo>
                    <a:pt x="93" y="68"/>
                    <a:pt x="93" y="68"/>
                    <a:pt x="93" y="67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93" y="67"/>
                    <a:pt x="93" y="67"/>
                    <a:pt x="93" y="67"/>
                  </a:cubicBezTo>
                  <a:cubicBezTo>
                    <a:pt x="93" y="67"/>
                    <a:pt x="93" y="67"/>
                    <a:pt x="92" y="68"/>
                  </a:cubicBezTo>
                  <a:close/>
                  <a:moveTo>
                    <a:pt x="107" y="125"/>
                  </a:moveTo>
                  <a:cubicBezTo>
                    <a:pt x="107" y="125"/>
                    <a:pt x="107" y="125"/>
                    <a:pt x="107" y="125"/>
                  </a:cubicBezTo>
                  <a:cubicBezTo>
                    <a:pt x="107" y="124"/>
                    <a:pt x="107" y="124"/>
                    <a:pt x="107" y="124"/>
                  </a:cubicBezTo>
                  <a:cubicBezTo>
                    <a:pt x="107" y="124"/>
                    <a:pt x="107" y="124"/>
                    <a:pt x="107" y="124"/>
                  </a:cubicBezTo>
                  <a:cubicBezTo>
                    <a:pt x="107" y="125"/>
                    <a:pt x="107" y="125"/>
                    <a:pt x="107" y="125"/>
                  </a:cubicBezTo>
                  <a:close/>
                  <a:moveTo>
                    <a:pt x="73" y="116"/>
                  </a:moveTo>
                  <a:cubicBezTo>
                    <a:pt x="74" y="116"/>
                    <a:pt x="74" y="116"/>
                    <a:pt x="74" y="115"/>
                  </a:cubicBezTo>
                  <a:cubicBezTo>
                    <a:pt x="74" y="115"/>
                    <a:pt x="75" y="115"/>
                    <a:pt x="76" y="114"/>
                  </a:cubicBezTo>
                  <a:cubicBezTo>
                    <a:pt x="76" y="113"/>
                    <a:pt x="76" y="111"/>
                    <a:pt x="76" y="110"/>
                  </a:cubicBezTo>
                  <a:cubicBezTo>
                    <a:pt x="75" y="109"/>
                    <a:pt x="75" y="109"/>
                    <a:pt x="75" y="109"/>
                  </a:cubicBezTo>
                  <a:cubicBezTo>
                    <a:pt x="75" y="109"/>
                    <a:pt x="75" y="109"/>
                    <a:pt x="75" y="109"/>
                  </a:cubicBezTo>
                  <a:cubicBezTo>
                    <a:pt x="74" y="109"/>
                    <a:pt x="74" y="110"/>
                    <a:pt x="72" y="110"/>
                  </a:cubicBezTo>
                  <a:cubicBezTo>
                    <a:pt x="73" y="111"/>
                    <a:pt x="73" y="111"/>
                    <a:pt x="72" y="113"/>
                  </a:cubicBezTo>
                  <a:cubicBezTo>
                    <a:pt x="72" y="114"/>
                    <a:pt x="73" y="115"/>
                    <a:pt x="73" y="116"/>
                  </a:cubicBezTo>
                  <a:close/>
                  <a:moveTo>
                    <a:pt x="314" y="181"/>
                  </a:moveTo>
                  <a:cubicBezTo>
                    <a:pt x="315" y="181"/>
                    <a:pt x="315" y="180"/>
                    <a:pt x="316" y="180"/>
                  </a:cubicBezTo>
                  <a:cubicBezTo>
                    <a:pt x="316" y="182"/>
                    <a:pt x="316" y="183"/>
                    <a:pt x="317" y="183"/>
                  </a:cubicBezTo>
                  <a:cubicBezTo>
                    <a:pt x="317" y="192"/>
                    <a:pt x="317" y="192"/>
                    <a:pt x="317" y="192"/>
                  </a:cubicBezTo>
                  <a:cubicBezTo>
                    <a:pt x="318" y="193"/>
                    <a:pt x="318" y="194"/>
                    <a:pt x="320" y="193"/>
                  </a:cubicBezTo>
                  <a:cubicBezTo>
                    <a:pt x="320" y="193"/>
                    <a:pt x="322" y="192"/>
                    <a:pt x="322" y="190"/>
                  </a:cubicBezTo>
                  <a:cubicBezTo>
                    <a:pt x="323" y="190"/>
                    <a:pt x="325" y="191"/>
                    <a:pt x="326" y="197"/>
                  </a:cubicBezTo>
                  <a:cubicBezTo>
                    <a:pt x="326" y="201"/>
                    <a:pt x="328" y="205"/>
                    <a:pt x="328" y="209"/>
                  </a:cubicBezTo>
                  <a:cubicBezTo>
                    <a:pt x="328" y="212"/>
                    <a:pt x="326" y="214"/>
                    <a:pt x="327" y="216"/>
                  </a:cubicBezTo>
                  <a:cubicBezTo>
                    <a:pt x="327" y="219"/>
                    <a:pt x="329" y="221"/>
                    <a:pt x="330" y="224"/>
                  </a:cubicBezTo>
                  <a:cubicBezTo>
                    <a:pt x="331" y="228"/>
                    <a:pt x="330" y="232"/>
                    <a:pt x="331" y="236"/>
                  </a:cubicBezTo>
                  <a:cubicBezTo>
                    <a:pt x="331" y="237"/>
                    <a:pt x="332" y="239"/>
                    <a:pt x="334" y="241"/>
                  </a:cubicBezTo>
                  <a:cubicBezTo>
                    <a:pt x="335" y="240"/>
                    <a:pt x="335" y="240"/>
                    <a:pt x="336" y="240"/>
                  </a:cubicBezTo>
                  <a:cubicBezTo>
                    <a:pt x="336" y="237"/>
                    <a:pt x="336" y="227"/>
                    <a:pt x="332" y="222"/>
                  </a:cubicBezTo>
                  <a:cubicBezTo>
                    <a:pt x="331" y="221"/>
                    <a:pt x="330" y="220"/>
                    <a:pt x="330" y="218"/>
                  </a:cubicBezTo>
                  <a:cubicBezTo>
                    <a:pt x="330" y="218"/>
                    <a:pt x="330" y="219"/>
                    <a:pt x="330" y="219"/>
                  </a:cubicBezTo>
                  <a:cubicBezTo>
                    <a:pt x="328" y="214"/>
                    <a:pt x="331" y="209"/>
                    <a:pt x="331" y="204"/>
                  </a:cubicBezTo>
                  <a:cubicBezTo>
                    <a:pt x="331" y="204"/>
                    <a:pt x="331" y="204"/>
                    <a:pt x="331" y="204"/>
                  </a:cubicBezTo>
                  <a:cubicBezTo>
                    <a:pt x="331" y="204"/>
                    <a:pt x="331" y="203"/>
                    <a:pt x="330" y="203"/>
                  </a:cubicBezTo>
                  <a:cubicBezTo>
                    <a:pt x="331" y="203"/>
                    <a:pt x="331" y="203"/>
                    <a:pt x="332" y="203"/>
                  </a:cubicBezTo>
                  <a:cubicBezTo>
                    <a:pt x="333" y="206"/>
                    <a:pt x="336" y="208"/>
                    <a:pt x="337" y="211"/>
                  </a:cubicBezTo>
                  <a:cubicBezTo>
                    <a:pt x="337" y="211"/>
                    <a:pt x="337" y="211"/>
                    <a:pt x="337" y="211"/>
                  </a:cubicBezTo>
                  <a:cubicBezTo>
                    <a:pt x="338" y="211"/>
                    <a:pt x="338" y="212"/>
                    <a:pt x="338" y="212"/>
                  </a:cubicBezTo>
                  <a:cubicBezTo>
                    <a:pt x="340" y="213"/>
                    <a:pt x="338" y="216"/>
                    <a:pt x="340" y="218"/>
                  </a:cubicBezTo>
                  <a:cubicBezTo>
                    <a:pt x="340" y="218"/>
                    <a:pt x="339" y="218"/>
                    <a:pt x="339" y="218"/>
                  </a:cubicBezTo>
                  <a:cubicBezTo>
                    <a:pt x="341" y="217"/>
                    <a:pt x="341" y="217"/>
                    <a:pt x="341" y="213"/>
                  </a:cubicBezTo>
                  <a:cubicBezTo>
                    <a:pt x="342" y="215"/>
                    <a:pt x="342" y="215"/>
                    <a:pt x="342" y="215"/>
                  </a:cubicBezTo>
                  <a:cubicBezTo>
                    <a:pt x="342" y="215"/>
                    <a:pt x="342" y="215"/>
                    <a:pt x="341" y="213"/>
                  </a:cubicBezTo>
                  <a:cubicBezTo>
                    <a:pt x="343" y="213"/>
                    <a:pt x="343" y="213"/>
                    <a:pt x="344" y="212"/>
                  </a:cubicBezTo>
                  <a:cubicBezTo>
                    <a:pt x="344" y="212"/>
                    <a:pt x="344" y="213"/>
                    <a:pt x="344" y="213"/>
                  </a:cubicBezTo>
                  <a:cubicBezTo>
                    <a:pt x="348" y="209"/>
                    <a:pt x="351" y="206"/>
                    <a:pt x="345" y="192"/>
                  </a:cubicBezTo>
                  <a:cubicBezTo>
                    <a:pt x="335" y="181"/>
                    <a:pt x="345" y="176"/>
                    <a:pt x="346" y="176"/>
                  </a:cubicBezTo>
                  <a:cubicBezTo>
                    <a:pt x="346" y="175"/>
                    <a:pt x="346" y="175"/>
                    <a:pt x="346" y="175"/>
                  </a:cubicBezTo>
                  <a:cubicBezTo>
                    <a:pt x="346" y="175"/>
                    <a:pt x="346" y="175"/>
                    <a:pt x="346" y="175"/>
                  </a:cubicBezTo>
                  <a:cubicBezTo>
                    <a:pt x="346" y="175"/>
                    <a:pt x="346" y="176"/>
                    <a:pt x="346" y="176"/>
                  </a:cubicBezTo>
                  <a:cubicBezTo>
                    <a:pt x="347" y="176"/>
                    <a:pt x="347" y="176"/>
                    <a:pt x="347" y="176"/>
                  </a:cubicBezTo>
                  <a:cubicBezTo>
                    <a:pt x="347" y="176"/>
                    <a:pt x="347" y="176"/>
                    <a:pt x="347" y="176"/>
                  </a:cubicBezTo>
                  <a:cubicBezTo>
                    <a:pt x="347" y="178"/>
                    <a:pt x="347" y="180"/>
                    <a:pt x="349" y="180"/>
                  </a:cubicBezTo>
                  <a:cubicBezTo>
                    <a:pt x="349" y="179"/>
                    <a:pt x="349" y="179"/>
                    <a:pt x="348" y="178"/>
                  </a:cubicBezTo>
                  <a:cubicBezTo>
                    <a:pt x="349" y="177"/>
                    <a:pt x="350" y="176"/>
                    <a:pt x="351" y="175"/>
                  </a:cubicBezTo>
                  <a:cubicBezTo>
                    <a:pt x="351" y="175"/>
                    <a:pt x="351" y="175"/>
                    <a:pt x="351" y="175"/>
                  </a:cubicBezTo>
                  <a:cubicBezTo>
                    <a:pt x="351" y="175"/>
                    <a:pt x="351" y="175"/>
                    <a:pt x="351" y="175"/>
                  </a:cubicBezTo>
                  <a:cubicBezTo>
                    <a:pt x="352" y="174"/>
                    <a:pt x="352" y="174"/>
                    <a:pt x="353" y="174"/>
                  </a:cubicBezTo>
                  <a:cubicBezTo>
                    <a:pt x="354" y="173"/>
                    <a:pt x="354" y="173"/>
                    <a:pt x="354" y="171"/>
                  </a:cubicBezTo>
                  <a:cubicBezTo>
                    <a:pt x="354" y="172"/>
                    <a:pt x="355" y="172"/>
                    <a:pt x="355" y="173"/>
                  </a:cubicBezTo>
                  <a:cubicBezTo>
                    <a:pt x="358" y="172"/>
                    <a:pt x="358" y="169"/>
                    <a:pt x="359" y="167"/>
                  </a:cubicBezTo>
                  <a:cubicBezTo>
                    <a:pt x="359" y="166"/>
                    <a:pt x="359" y="166"/>
                    <a:pt x="359" y="166"/>
                  </a:cubicBezTo>
                  <a:cubicBezTo>
                    <a:pt x="359" y="166"/>
                    <a:pt x="360" y="165"/>
                    <a:pt x="360" y="165"/>
                  </a:cubicBezTo>
                  <a:cubicBezTo>
                    <a:pt x="360" y="165"/>
                    <a:pt x="360" y="164"/>
                    <a:pt x="360" y="164"/>
                  </a:cubicBezTo>
                  <a:cubicBezTo>
                    <a:pt x="360" y="164"/>
                    <a:pt x="360" y="164"/>
                    <a:pt x="360" y="164"/>
                  </a:cubicBezTo>
                  <a:cubicBezTo>
                    <a:pt x="360" y="164"/>
                    <a:pt x="360" y="164"/>
                    <a:pt x="360" y="164"/>
                  </a:cubicBezTo>
                  <a:cubicBezTo>
                    <a:pt x="360" y="163"/>
                    <a:pt x="360" y="163"/>
                    <a:pt x="360" y="163"/>
                  </a:cubicBezTo>
                  <a:cubicBezTo>
                    <a:pt x="362" y="162"/>
                    <a:pt x="361" y="155"/>
                    <a:pt x="361" y="155"/>
                  </a:cubicBezTo>
                  <a:cubicBezTo>
                    <a:pt x="361" y="155"/>
                    <a:pt x="361" y="154"/>
                    <a:pt x="361" y="154"/>
                  </a:cubicBezTo>
                  <a:cubicBezTo>
                    <a:pt x="361" y="152"/>
                    <a:pt x="361" y="152"/>
                    <a:pt x="361" y="151"/>
                  </a:cubicBezTo>
                  <a:cubicBezTo>
                    <a:pt x="361" y="151"/>
                    <a:pt x="361" y="151"/>
                    <a:pt x="361" y="151"/>
                  </a:cubicBezTo>
                  <a:cubicBezTo>
                    <a:pt x="361" y="150"/>
                    <a:pt x="361" y="150"/>
                    <a:pt x="361" y="149"/>
                  </a:cubicBezTo>
                  <a:cubicBezTo>
                    <a:pt x="361" y="149"/>
                    <a:pt x="361" y="149"/>
                    <a:pt x="361" y="149"/>
                  </a:cubicBezTo>
                  <a:cubicBezTo>
                    <a:pt x="361" y="148"/>
                    <a:pt x="359" y="148"/>
                    <a:pt x="359" y="147"/>
                  </a:cubicBezTo>
                  <a:cubicBezTo>
                    <a:pt x="360" y="145"/>
                    <a:pt x="359" y="143"/>
                    <a:pt x="357" y="143"/>
                  </a:cubicBezTo>
                  <a:cubicBezTo>
                    <a:pt x="357" y="143"/>
                    <a:pt x="357" y="142"/>
                    <a:pt x="357" y="142"/>
                  </a:cubicBezTo>
                  <a:cubicBezTo>
                    <a:pt x="357" y="142"/>
                    <a:pt x="358" y="142"/>
                    <a:pt x="358" y="142"/>
                  </a:cubicBezTo>
                  <a:cubicBezTo>
                    <a:pt x="358" y="142"/>
                    <a:pt x="358" y="142"/>
                    <a:pt x="358" y="141"/>
                  </a:cubicBezTo>
                  <a:cubicBezTo>
                    <a:pt x="358" y="141"/>
                    <a:pt x="358" y="141"/>
                    <a:pt x="358" y="141"/>
                  </a:cubicBezTo>
                  <a:cubicBezTo>
                    <a:pt x="353" y="133"/>
                    <a:pt x="353" y="133"/>
                    <a:pt x="353" y="133"/>
                  </a:cubicBezTo>
                  <a:cubicBezTo>
                    <a:pt x="352" y="130"/>
                    <a:pt x="355" y="127"/>
                    <a:pt x="354" y="124"/>
                  </a:cubicBezTo>
                  <a:cubicBezTo>
                    <a:pt x="352" y="124"/>
                    <a:pt x="352" y="124"/>
                    <a:pt x="351" y="124"/>
                  </a:cubicBezTo>
                  <a:cubicBezTo>
                    <a:pt x="351" y="124"/>
                    <a:pt x="350" y="125"/>
                    <a:pt x="350" y="125"/>
                  </a:cubicBezTo>
                  <a:cubicBezTo>
                    <a:pt x="350" y="126"/>
                    <a:pt x="350" y="126"/>
                    <a:pt x="350" y="126"/>
                  </a:cubicBezTo>
                  <a:cubicBezTo>
                    <a:pt x="350" y="126"/>
                    <a:pt x="350" y="126"/>
                    <a:pt x="350" y="126"/>
                  </a:cubicBezTo>
                  <a:cubicBezTo>
                    <a:pt x="349" y="125"/>
                    <a:pt x="347" y="121"/>
                    <a:pt x="346" y="120"/>
                  </a:cubicBezTo>
                  <a:cubicBezTo>
                    <a:pt x="348" y="118"/>
                    <a:pt x="347" y="115"/>
                    <a:pt x="348" y="113"/>
                  </a:cubicBezTo>
                  <a:cubicBezTo>
                    <a:pt x="349" y="114"/>
                    <a:pt x="349" y="114"/>
                    <a:pt x="350" y="118"/>
                  </a:cubicBezTo>
                  <a:cubicBezTo>
                    <a:pt x="351" y="119"/>
                    <a:pt x="351" y="119"/>
                    <a:pt x="351" y="120"/>
                  </a:cubicBezTo>
                  <a:cubicBezTo>
                    <a:pt x="351" y="118"/>
                    <a:pt x="351" y="118"/>
                    <a:pt x="352" y="117"/>
                  </a:cubicBezTo>
                  <a:cubicBezTo>
                    <a:pt x="353" y="117"/>
                    <a:pt x="353" y="117"/>
                    <a:pt x="356" y="123"/>
                  </a:cubicBezTo>
                  <a:cubicBezTo>
                    <a:pt x="356" y="123"/>
                    <a:pt x="357" y="124"/>
                    <a:pt x="357" y="124"/>
                  </a:cubicBezTo>
                  <a:cubicBezTo>
                    <a:pt x="357" y="124"/>
                    <a:pt x="357" y="124"/>
                    <a:pt x="357" y="124"/>
                  </a:cubicBezTo>
                  <a:cubicBezTo>
                    <a:pt x="357" y="124"/>
                    <a:pt x="357" y="124"/>
                    <a:pt x="357" y="124"/>
                  </a:cubicBezTo>
                  <a:cubicBezTo>
                    <a:pt x="358" y="124"/>
                    <a:pt x="358" y="124"/>
                    <a:pt x="358" y="124"/>
                  </a:cubicBezTo>
                  <a:cubicBezTo>
                    <a:pt x="360" y="127"/>
                    <a:pt x="360" y="131"/>
                    <a:pt x="361" y="134"/>
                  </a:cubicBezTo>
                  <a:cubicBezTo>
                    <a:pt x="364" y="132"/>
                    <a:pt x="363" y="130"/>
                    <a:pt x="358" y="121"/>
                  </a:cubicBezTo>
                  <a:cubicBezTo>
                    <a:pt x="355" y="115"/>
                    <a:pt x="355" y="115"/>
                    <a:pt x="354" y="106"/>
                  </a:cubicBezTo>
                  <a:cubicBezTo>
                    <a:pt x="354" y="106"/>
                    <a:pt x="354" y="106"/>
                    <a:pt x="354" y="106"/>
                  </a:cubicBezTo>
                  <a:cubicBezTo>
                    <a:pt x="355" y="107"/>
                    <a:pt x="356" y="108"/>
                    <a:pt x="356" y="108"/>
                  </a:cubicBezTo>
                  <a:cubicBezTo>
                    <a:pt x="356" y="107"/>
                    <a:pt x="356" y="106"/>
                    <a:pt x="356" y="105"/>
                  </a:cubicBezTo>
                  <a:cubicBezTo>
                    <a:pt x="354" y="101"/>
                    <a:pt x="353" y="97"/>
                    <a:pt x="351" y="93"/>
                  </a:cubicBezTo>
                  <a:cubicBezTo>
                    <a:pt x="350" y="90"/>
                    <a:pt x="349" y="90"/>
                    <a:pt x="341" y="78"/>
                  </a:cubicBezTo>
                  <a:cubicBezTo>
                    <a:pt x="342" y="78"/>
                    <a:pt x="342" y="78"/>
                    <a:pt x="342" y="78"/>
                  </a:cubicBezTo>
                  <a:cubicBezTo>
                    <a:pt x="342" y="78"/>
                    <a:pt x="342" y="78"/>
                    <a:pt x="342" y="78"/>
                  </a:cubicBezTo>
                  <a:cubicBezTo>
                    <a:pt x="342" y="78"/>
                    <a:pt x="342" y="78"/>
                    <a:pt x="342" y="78"/>
                  </a:cubicBezTo>
                  <a:cubicBezTo>
                    <a:pt x="342" y="78"/>
                    <a:pt x="342" y="78"/>
                    <a:pt x="342" y="78"/>
                  </a:cubicBezTo>
                  <a:cubicBezTo>
                    <a:pt x="342" y="78"/>
                    <a:pt x="342" y="78"/>
                    <a:pt x="342" y="78"/>
                  </a:cubicBezTo>
                  <a:cubicBezTo>
                    <a:pt x="342" y="78"/>
                    <a:pt x="342" y="78"/>
                    <a:pt x="342" y="78"/>
                  </a:cubicBezTo>
                  <a:cubicBezTo>
                    <a:pt x="341" y="78"/>
                    <a:pt x="341" y="78"/>
                    <a:pt x="341" y="78"/>
                  </a:cubicBezTo>
                  <a:cubicBezTo>
                    <a:pt x="341" y="78"/>
                    <a:pt x="341" y="78"/>
                    <a:pt x="341" y="78"/>
                  </a:cubicBezTo>
                  <a:cubicBezTo>
                    <a:pt x="341" y="78"/>
                    <a:pt x="341" y="78"/>
                    <a:pt x="341" y="77"/>
                  </a:cubicBezTo>
                  <a:cubicBezTo>
                    <a:pt x="341" y="77"/>
                    <a:pt x="341" y="77"/>
                    <a:pt x="340" y="77"/>
                  </a:cubicBezTo>
                  <a:cubicBezTo>
                    <a:pt x="339" y="75"/>
                    <a:pt x="339" y="75"/>
                    <a:pt x="338" y="74"/>
                  </a:cubicBezTo>
                  <a:cubicBezTo>
                    <a:pt x="338" y="74"/>
                    <a:pt x="338" y="75"/>
                    <a:pt x="339" y="75"/>
                  </a:cubicBezTo>
                  <a:cubicBezTo>
                    <a:pt x="339" y="75"/>
                    <a:pt x="339" y="76"/>
                    <a:pt x="339" y="76"/>
                  </a:cubicBezTo>
                  <a:cubicBezTo>
                    <a:pt x="338" y="75"/>
                    <a:pt x="338" y="75"/>
                    <a:pt x="337" y="74"/>
                  </a:cubicBezTo>
                  <a:cubicBezTo>
                    <a:pt x="337" y="74"/>
                    <a:pt x="338" y="74"/>
                    <a:pt x="338" y="75"/>
                  </a:cubicBezTo>
                  <a:cubicBezTo>
                    <a:pt x="334" y="72"/>
                    <a:pt x="333" y="68"/>
                    <a:pt x="330" y="64"/>
                  </a:cubicBezTo>
                  <a:cubicBezTo>
                    <a:pt x="328" y="61"/>
                    <a:pt x="324" y="57"/>
                    <a:pt x="324" y="57"/>
                  </a:cubicBezTo>
                  <a:cubicBezTo>
                    <a:pt x="324" y="57"/>
                    <a:pt x="324" y="57"/>
                    <a:pt x="324" y="57"/>
                  </a:cubicBezTo>
                  <a:cubicBezTo>
                    <a:pt x="324" y="57"/>
                    <a:pt x="324" y="56"/>
                    <a:pt x="323" y="56"/>
                  </a:cubicBezTo>
                  <a:cubicBezTo>
                    <a:pt x="312" y="44"/>
                    <a:pt x="299" y="33"/>
                    <a:pt x="285" y="24"/>
                  </a:cubicBezTo>
                  <a:cubicBezTo>
                    <a:pt x="284" y="24"/>
                    <a:pt x="283" y="23"/>
                    <a:pt x="282" y="23"/>
                  </a:cubicBezTo>
                  <a:cubicBezTo>
                    <a:pt x="282" y="22"/>
                    <a:pt x="282" y="22"/>
                    <a:pt x="282" y="22"/>
                  </a:cubicBezTo>
                  <a:cubicBezTo>
                    <a:pt x="282" y="22"/>
                    <a:pt x="282" y="22"/>
                    <a:pt x="282" y="22"/>
                  </a:cubicBezTo>
                  <a:cubicBezTo>
                    <a:pt x="281" y="22"/>
                    <a:pt x="281" y="22"/>
                    <a:pt x="281" y="22"/>
                  </a:cubicBezTo>
                  <a:cubicBezTo>
                    <a:pt x="280" y="22"/>
                    <a:pt x="280" y="22"/>
                    <a:pt x="280" y="22"/>
                  </a:cubicBezTo>
                  <a:cubicBezTo>
                    <a:pt x="280" y="21"/>
                    <a:pt x="280" y="21"/>
                    <a:pt x="278" y="21"/>
                  </a:cubicBezTo>
                  <a:cubicBezTo>
                    <a:pt x="280" y="22"/>
                    <a:pt x="282" y="23"/>
                    <a:pt x="284" y="24"/>
                  </a:cubicBezTo>
                  <a:cubicBezTo>
                    <a:pt x="284" y="24"/>
                    <a:pt x="284" y="24"/>
                    <a:pt x="284" y="24"/>
                  </a:cubicBezTo>
                  <a:cubicBezTo>
                    <a:pt x="284" y="24"/>
                    <a:pt x="283" y="24"/>
                    <a:pt x="283" y="23"/>
                  </a:cubicBezTo>
                  <a:cubicBezTo>
                    <a:pt x="283" y="24"/>
                    <a:pt x="284" y="24"/>
                    <a:pt x="284" y="24"/>
                  </a:cubicBezTo>
                  <a:cubicBezTo>
                    <a:pt x="283" y="24"/>
                    <a:pt x="283" y="24"/>
                    <a:pt x="282" y="23"/>
                  </a:cubicBezTo>
                  <a:cubicBezTo>
                    <a:pt x="282" y="23"/>
                    <a:pt x="282" y="24"/>
                    <a:pt x="282" y="24"/>
                  </a:cubicBezTo>
                  <a:cubicBezTo>
                    <a:pt x="281" y="24"/>
                    <a:pt x="281" y="24"/>
                    <a:pt x="279" y="22"/>
                  </a:cubicBezTo>
                  <a:cubicBezTo>
                    <a:pt x="281" y="24"/>
                    <a:pt x="283" y="25"/>
                    <a:pt x="285" y="27"/>
                  </a:cubicBezTo>
                  <a:cubicBezTo>
                    <a:pt x="284" y="26"/>
                    <a:pt x="284" y="26"/>
                    <a:pt x="276" y="22"/>
                  </a:cubicBezTo>
                  <a:cubicBezTo>
                    <a:pt x="277" y="23"/>
                    <a:pt x="277" y="23"/>
                    <a:pt x="278" y="23"/>
                  </a:cubicBezTo>
                  <a:cubicBezTo>
                    <a:pt x="277" y="23"/>
                    <a:pt x="276" y="22"/>
                    <a:pt x="275" y="22"/>
                  </a:cubicBezTo>
                  <a:cubicBezTo>
                    <a:pt x="275" y="22"/>
                    <a:pt x="275" y="22"/>
                    <a:pt x="275" y="22"/>
                  </a:cubicBezTo>
                  <a:cubicBezTo>
                    <a:pt x="274" y="21"/>
                    <a:pt x="274" y="21"/>
                    <a:pt x="274" y="21"/>
                  </a:cubicBezTo>
                  <a:cubicBezTo>
                    <a:pt x="274" y="21"/>
                    <a:pt x="274" y="21"/>
                    <a:pt x="274" y="21"/>
                  </a:cubicBezTo>
                  <a:cubicBezTo>
                    <a:pt x="273" y="21"/>
                    <a:pt x="273" y="21"/>
                    <a:pt x="272" y="21"/>
                  </a:cubicBezTo>
                  <a:cubicBezTo>
                    <a:pt x="272" y="21"/>
                    <a:pt x="272" y="21"/>
                    <a:pt x="272" y="21"/>
                  </a:cubicBezTo>
                  <a:cubicBezTo>
                    <a:pt x="272" y="21"/>
                    <a:pt x="272" y="21"/>
                    <a:pt x="272" y="21"/>
                  </a:cubicBezTo>
                  <a:cubicBezTo>
                    <a:pt x="271" y="20"/>
                    <a:pt x="270" y="20"/>
                    <a:pt x="269" y="20"/>
                  </a:cubicBezTo>
                  <a:cubicBezTo>
                    <a:pt x="269" y="20"/>
                    <a:pt x="270" y="20"/>
                    <a:pt x="270" y="21"/>
                  </a:cubicBezTo>
                  <a:cubicBezTo>
                    <a:pt x="262" y="18"/>
                    <a:pt x="262" y="18"/>
                    <a:pt x="262" y="18"/>
                  </a:cubicBezTo>
                  <a:cubicBezTo>
                    <a:pt x="263" y="19"/>
                    <a:pt x="265" y="20"/>
                    <a:pt x="266" y="21"/>
                  </a:cubicBezTo>
                  <a:cubicBezTo>
                    <a:pt x="264" y="20"/>
                    <a:pt x="261" y="18"/>
                    <a:pt x="261" y="18"/>
                  </a:cubicBezTo>
                  <a:cubicBezTo>
                    <a:pt x="261" y="18"/>
                    <a:pt x="261" y="18"/>
                    <a:pt x="262" y="19"/>
                  </a:cubicBezTo>
                  <a:cubicBezTo>
                    <a:pt x="260" y="18"/>
                    <a:pt x="260" y="18"/>
                    <a:pt x="259" y="18"/>
                  </a:cubicBezTo>
                  <a:cubicBezTo>
                    <a:pt x="259" y="19"/>
                    <a:pt x="259" y="19"/>
                    <a:pt x="261" y="19"/>
                  </a:cubicBezTo>
                  <a:cubicBezTo>
                    <a:pt x="261" y="19"/>
                    <a:pt x="261" y="19"/>
                    <a:pt x="261" y="19"/>
                  </a:cubicBezTo>
                  <a:cubicBezTo>
                    <a:pt x="261" y="19"/>
                    <a:pt x="261" y="19"/>
                    <a:pt x="261" y="19"/>
                  </a:cubicBezTo>
                  <a:cubicBezTo>
                    <a:pt x="261" y="19"/>
                    <a:pt x="261" y="19"/>
                    <a:pt x="261" y="19"/>
                  </a:cubicBezTo>
                  <a:cubicBezTo>
                    <a:pt x="261" y="19"/>
                    <a:pt x="261" y="19"/>
                    <a:pt x="261" y="19"/>
                  </a:cubicBezTo>
                  <a:cubicBezTo>
                    <a:pt x="261" y="19"/>
                    <a:pt x="261" y="19"/>
                    <a:pt x="261" y="19"/>
                  </a:cubicBezTo>
                  <a:cubicBezTo>
                    <a:pt x="261" y="19"/>
                    <a:pt x="261" y="19"/>
                    <a:pt x="261" y="19"/>
                  </a:cubicBezTo>
                  <a:cubicBezTo>
                    <a:pt x="260" y="20"/>
                    <a:pt x="260" y="20"/>
                    <a:pt x="260" y="20"/>
                  </a:cubicBezTo>
                  <a:cubicBezTo>
                    <a:pt x="261" y="20"/>
                    <a:pt x="261" y="20"/>
                    <a:pt x="261" y="20"/>
                  </a:cubicBezTo>
                  <a:cubicBezTo>
                    <a:pt x="261" y="20"/>
                    <a:pt x="261" y="20"/>
                    <a:pt x="261" y="20"/>
                  </a:cubicBezTo>
                  <a:cubicBezTo>
                    <a:pt x="260" y="20"/>
                    <a:pt x="260" y="20"/>
                    <a:pt x="260" y="20"/>
                  </a:cubicBezTo>
                  <a:cubicBezTo>
                    <a:pt x="259" y="21"/>
                    <a:pt x="259" y="21"/>
                    <a:pt x="258" y="21"/>
                  </a:cubicBezTo>
                  <a:cubicBezTo>
                    <a:pt x="259" y="21"/>
                    <a:pt x="259" y="20"/>
                    <a:pt x="259" y="19"/>
                  </a:cubicBezTo>
                  <a:cubicBezTo>
                    <a:pt x="258" y="18"/>
                    <a:pt x="258" y="18"/>
                    <a:pt x="257" y="17"/>
                  </a:cubicBezTo>
                  <a:cubicBezTo>
                    <a:pt x="257" y="17"/>
                    <a:pt x="257" y="16"/>
                    <a:pt x="258" y="16"/>
                  </a:cubicBezTo>
                  <a:cubicBezTo>
                    <a:pt x="258" y="16"/>
                    <a:pt x="248" y="11"/>
                    <a:pt x="247" y="11"/>
                  </a:cubicBezTo>
                  <a:cubicBezTo>
                    <a:pt x="247" y="11"/>
                    <a:pt x="247" y="11"/>
                    <a:pt x="247" y="12"/>
                  </a:cubicBezTo>
                  <a:cubicBezTo>
                    <a:pt x="247" y="12"/>
                    <a:pt x="246" y="11"/>
                    <a:pt x="245" y="11"/>
                  </a:cubicBezTo>
                  <a:cubicBezTo>
                    <a:pt x="245" y="11"/>
                    <a:pt x="245" y="11"/>
                    <a:pt x="245" y="11"/>
                  </a:cubicBezTo>
                  <a:cubicBezTo>
                    <a:pt x="245" y="11"/>
                    <a:pt x="245" y="11"/>
                    <a:pt x="245" y="11"/>
                  </a:cubicBezTo>
                  <a:cubicBezTo>
                    <a:pt x="243" y="10"/>
                    <a:pt x="242" y="9"/>
                    <a:pt x="240" y="9"/>
                  </a:cubicBezTo>
                  <a:cubicBezTo>
                    <a:pt x="239" y="9"/>
                    <a:pt x="239" y="9"/>
                    <a:pt x="239" y="9"/>
                  </a:cubicBezTo>
                  <a:cubicBezTo>
                    <a:pt x="240" y="11"/>
                    <a:pt x="240" y="11"/>
                    <a:pt x="242" y="12"/>
                  </a:cubicBezTo>
                  <a:cubicBezTo>
                    <a:pt x="242" y="12"/>
                    <a:pt x="241" y="12"/>
                    <a:pt x="241" y="12"/>
                  </a:cubicBezTo>
                  <a:cubicBezTo>
                    <a:pt x="240" y="12"/>
                    <a:pt x="240" y="12"/>
                    <a:pt x="240" y="12"/>
                  </a:cubicBezTo>
                  <a:cubicBezTo>
                    <a:pt x="241" y="12"/>
                    <a:pt x="242" y="12"/>
                    <a:pt x="242" y="13"/>
                  </a:cubicBezTo>
                  <a:cubicBezTo>
                    <a:pt x="242" y="13"/>
                    <a:pt x="241" y="12"/>
                    <a:pt x="241" y="12"/>
                  </a:cubicBezTo>
                  <a:cubicBezTo>
                    <a:pt x="241" y="12"/>
                    <a:pt x="241" y="13"/>
                    <a:pt x="241" y="13"/>
                  </a:cubicBezTo>
                  <a:cubicBezTo>
                    <a:pt x="239" y="13"/>
                    <a:pt x="238" y="12"/>
                    <a:pt x="236" y="12"/>
                  </a:cubicBezTo>
                  <a:cubicBezTo>
                    <a:pt x="236" y="12"/>
                    <a:pt x="237" y="12"/>
                    <a:pt x="237" y="12"/>
                  </a:cubicBezTo>
                  <a:cubicBezTo>
                    <a:pt x="236" y="12"/>
                    <a:pt x="236" y="12"/>
                    <a:pt x="236" y="12"/>
                  </a:cubicBezTo>
                  <a:cubicBezTo>
                    <a:pt x="236" y="12"/>
                    <a:pt x="236" y="12"/>
                    <a:pt x="236" y="12"/>
                  </a:cubicBezTo>
                  <a:cubicBezTo>
                    <a:pt x="236" y="12"/>
                    <a:pt x="236" y="12"/>
                    <a:pt x="236" y="12"/>
                  </a:cubicBezTo>
                  <a:cubicBezTo>
                    <a:pt x="236" y="12"/>
                    <a:pt x="235" y="12"/>
                    <a:pt x="235" y="12"/>
                  </a:cubicBezTo>
                  <a:cubicBezTo>
                    <a:pt x="235" y="12"/>
                    <a:pt x="235" y="12"/>
                    <a:pt x="235" y="12"/>
                  </a:cubicBezTo>
                  <a:cubicBezTo>
                    <a:pt x="235" y="12"/>
                    <a:pt x="235" y="12"/>
                    <a:pt x="236" y="12"/>
                  </a:cubicBezTo>
                  <a:cubicBezTo>
                    <a:pt x="235" y="13"/>
                    <a:pt x="235" y="13"/>
                    <a:pt x="234" y="13"/>
                  </a:cubicBezTo>
                  <a:cubicBezTo>
                    <a:pt x="234" y="13"/>
                    <a:pt x="234" y="13"/>
                    <a:pt x="234" y="13"/>
                  </a:cubicBezTo>
                  <a:cubicBezTo>
                    <a:pt x="234" y="13"/>
                    <a:pt x="234" y="13"/>
                    <a:pt x="234" y="13"/>
                  </a:cubicBezTo>
                  <a:cubicBezTo>
                    <a:pt x="234" y="13"/>
                    <a:pt x="234" y="13"/>
                    <a:pt x="234" y="13"/>
                  </a:cubicBezTo>
                  <a:cubicBezTo>
                    <a:pt x="233" y="13"/>
                    <a:pt x="233" y="14"/>
                    <a:pt x="232" y="14"/>
                  </a:cubicBezTo>
                  <a:cubicBezTo>
                    <a:pt x="233" y="14"/>
                    <a:pt x="233" y="15"/>
                    <a:pt x="233" y="15"/>
                  </a:cubicBezTo>
                  <a:cubicBezTo>
                    <a:pt x="233" y="15"/>
                    <a:pt x="233" y="15"/>
                    <a:pt x="232" y="15"/>
                  </a:cubicBezTo>
                  <a:cubicBezTo>
                    <a:pt x="233" y="15"/>
                    <a:pt x="233" y="16"/>
                    <a:pt x="234" y="16"/>
                  </a:cubicBezTo>
                  <a:cubicBezTo>
                    <a:pt x="234" y="16"/>
                    <a:pt x="233" y="16"/>
                    <a:pt x="233" y="16"/>
                  </a:cubicBezTo>
                  <a:cubicBezTo>
                    <a:pt x="234" y="17"/>
                    <a:pt x="235" y="17"/>
                    <a:pt x="236" y="18"/>
                  </a:cubicBezTo>
                  <a:cubicBezTo>
                    <a:pt x="235" y="18"/>
                    <a:pt x="235" y="18"/>
                    <a:pt x="232" y="17"/>
                  </a:cubicBezTo>
                  <a:cubicBezTo>
                    <a:pt x="232" y="17"/>
                    <a:pt x="232" y="17"/>
                    <a:pt x="232" y="17"/>
                  </a:cubicBezTo>
                  <a:cubicBezTo>
                    <a:pt x="231" y="17"/>
                    <a:pt x="231" y="17"/>
                    <a:pt x="231" y="17"/>
                  </a:cubicBezTo>
                  <a:cubicBezTo>
                    <a:pt x="230" y="17"/>
                    <a:pt x="230" y="17"/>
                    <a:pt x="229" y="18"/>
                  </a:cubicBezTo>
                  <a:cubicBezTo>
                    <a:pt x="230" y="19"/>
                    <a:pt x="230" y="20"/>
                    <a:pt x="231" y="21"/>
                  </a:cubicBezTo>
                  <a:cubicBezTo>
                    <a:pt x="230" y="21"/>
                    <a:pt x="228" y="21"/>
                    <a:pt x="228" y="21"/>
                  </a:cubicBezTo>
                  <a:cubicBezTo>
                    <a:pt x="228" y="22"/>
                    <a:pt x="229" y="22"/>
                    <a:pt x="229" y="22"/>
                  </a:cubicBezTo>
                  <a:cubicBezTo>
                    <a:pt x="228" y="23"/>
                    <a:pt x="228" y="23"/>
                    <a:pt x="227" y="22"/>
                  </a:cubicBezTo>
                  <a:cubicBezTo>
                    <a:pt x="227" y="22"/>
                    <a:pt x="227" y="23"/>
                    <a:pt x="226" y="23"/>
                  </a:cubicBezTo>
                  <a:cubicBezTo>
                    <a:pt x="230" y="24"/>
                    <a:pt x="230" y="24"/>
                    <a:pt x="230" y="25"/>
                  </a:cubicBezTo>
                  <a:cubicBezTo>
                    <a:pt x="230" y="25"/>
                    <a:pt x="231" y="25"/>
                    <a:pt x="231" y="25"/>
                  </a:cubicBezTo>
                  <a:cubicBezTo>
                    <a:pt x="229" y="25"/>
                    <a:pt x="228" y="24"/>
                    <a:pt x="226" y="24"/>
                  </a:cubicBezTo>
                  <a:cubicBezTo>
                    <a:pt x="222" y="20"/>
                    <a:pt x="222" y="20"/>
                    <a:pt x="221" y="20"/>
                  </a:cubicBezTo>
                  <a:cubicBezTo>
                    <a:pt x="224" y="22"/>
                    <a:pt x="225" y="26"/>
                    <a:pt x="227" y="29"/>
                  </a:cubicBezTo>
                  <a:cubicBezTo>
                    <a:pt x="230" y="28"/>
                    <a:pt x="231" y="28"/>
                    <a:pt x="236" y="31"/>
                  </a:cubicBezTo>
                  <a:cubicBezTo>
                    <a:pt x="236" y="32"/>
                    <a:pt x="236" y="32"/>
                    <a:pt x="235" y="32"/>
                  </a:cubicBezTo>
                  <a:cubicBezTo>
                    <a:pt x="236" y="33"/>
                    <a:pt x="236" y="33"/>
                    <a:pt x="240" y="34"/>
                  </a:cubicBezTo>
                  <a:cubicBezTo>
                    <a:pt x="239" y="34"/>
                    <a:pt x="238" y="34"/>
                    <a:pt x="238" y="34"/>
                  </a:cubicBezTo>
                  <a:cubicBezTo>
                    <a:pt x="238" y="34"/>
                    <a:pt x="237" y="34"/>
                    <a:pt x="237" y="34"/>
                  </a:cubicBezTo>
                  <a:cubicBezTo>
                    <a:pt x="234" y="33"/>
                    <a:pt x="234" y="30"/>
                    <a:pt x="231" y="29"/>
                  </a:cubicBezTo>
                  <a:cubicBezTo>
                    <a:pt x="230" y="30"/>
                    <a:pt x="230" y="30"/>
                    <a:pt x="229" y="30"/>
                  </a:cubicBezTo>
                  <a:cubicBezTo>
                    <a:pt x="229" y="31"/>
                    <a:pt x="229" y="31"/>
                    <a:pt x="229" y="31"/>
                  </a:cubicBezTo>
                  <a:cubicBezTo>
                    <a:pt x="230" y="32"/>
                    <a:pt x="230" y="32"/>
                    <a:pt x="231" y="34"/>
                  </a:cubicBezTo>
                  <a:cubicBezTo>
                    <a:pt x="231" y="35"/>
                    <a:pt x="231" y="35"/>
                    <a:pt x="228" y="36"/>
                  </a:cubicBezTo>
                  <a:cubicBezTo>
                    <a:pt x="230" y="37"/>
                    <a:pt x="230" y="37"/>
                    <a:pt x="231" y="38"/>
                  </a:cubicBezTo>
                  <a:cubicBezTo>
                    <a:pt x="229" y="38"/>
                    <a:pt x="224" y="36"/>
                    <a:pt x="224" y="36"/>
                  </a:cubicBezTo>
                  <a:cubicBezTo>
                    <a:pt x="225" y="35"/>
                    <a:pt x="228" y="35"/>
                    <a:pt x="228" y="35"/>
                  </a:cubicBezTo>
                  <a:cubicBezTo>
                    <a:pt x="228" y="34"/>
                    <a:pt x="228" y="33"/>
                    <a:pt x="229" y="33"/>
                  </a:cubicBezTo>
                  <a:cubicBezTo>
                    <a:pt x="227" y="32"/>
                    <a:pt x="224" y="26"/>
                    <a:pt x="224" y="26"/>
                  </a:cubicBezTo>
                  <a:cubicBezTo>
                    <a:pt x="221" y="23"/>
                    <a:pt x="221" y="23"/>
                    <a:pt x="220" y="22"/>
                  </a:cubicBezTo>
                  <a:cubicBezTo>
                    <a:pt x="220" y="21"/>
                    <a:pt x="220" y="20"/>
                    <a:pt x="219" y="20"/>
                  </a:cubicBezTo>
                  <a:cubicBezTo>
                    <a:pt x="218" y="19"/>
                    <a:pt x="218" y="19"/>
                    <a:pt x="215" y="19"/>
                  </a:cubicBezTo>
                  <a:cubicBezTo>
                    <a:pt x="214" y="20"/>
                    <a:pt x="214" y="21"/>
                    <a:pt x="214" y="21"/>
                  </a:cubicBezTo>
                  <a:cubicBezTo>
                    <a:pt x="215" y="24"/>
                    <a:pt x="217" y="27"/>
                    <a:pt x="218" y="30"/>
                  </a:cubicBezTo>
                  <a:cubicBezTo>
                    <a:pt x="218" y="30"/>
                    <a:pt x="219" y="30"/>
                    <a:pt x="219" y="30"/>
                  </a:cubicBezTo>
                  <a:cubicBezTo>
                    <a:pt x="219" y="30"/>
                    <a:pt x="219" y="31"/>
                    <a:pt x="219" y="31"/>
                  </a:cubicBezTo>
                  <a:cubicBezTo>
                    <a:pt x="221" y="35"/>
                    <a:pt x="223" y="39"/>
                    <a:pt x="225" y="44"/>
                  </a:cubicBezTo>
                  <a:cubicBezTo>
                    <a:pt x="223" y="40"/>
                    <a:pt x="221" y="35"/>
                    <a:pt x="219" y="31"/>
                  </a:cubicBezTo>
                  <a:cubicBezTo>
                    <a:pt x="216" y="31"/>
                    <a:pt x="215" y="29"/>
                    <a:pt x="212" y="28"/>
                  </a:cubicBezTo>
                  <a:cubicBezTo>
                    <a:pt x="212" y="28"/>
                    <a:pt x="212" y="29"/>
                    <a:pt x="212" y="29"/>
                  </a:cubicBezTo>
                  <a:cubicBezTo>
                    <a:pt x="209" y="26"/>
                    <a:pt x="205" y="27"/>
                    <a:pt x="204" y="28"/>
                  </a:cubicBezTo>
                  <a:cubicBezTo>
                    <a:pt x="204" y="28"/>
                    <a:pt x="205" y="29"/>
                    <a:pt x="205" y="30"/>
                  </a:cubicBezTo>
                  <a:cubicBezTo>
                    <a:pt x="205" y="30"/>
                    <a:pt x="205" y="30"/>
                    <a:pt x="205" y="31"/>
                  </a:cubicBezTo>
                  <a:cubicBezTo>
                    <a:pt x="204" y="30"/>
                    <a:pt x="204" y="30"/>
                    <a:pt x="204" y="30"/>
                  </a:cubicBezTo>
                  <a:cubicBezTo>
                    <a:pt x="204" y="30"/>
                    <a:pt x="204" y="31"/>
                    <a:pt x="204" y="31"/>
                  </a:cubicBezTo>
                  <a:cubicBezTo>
                    <a:pt x="203" y="31"/>
                    <a:pt x="202" y="30"/>
                    <a:pt x="202" y="29"/>
                  </a:cubicBezTo>
                  <a:cubicBezTo>
                    <a:pt x="194" y="31"/>
                    <a:pt x="194" y="31"/>
                    <a:pt x="192" y="31"/>
                  </a:cubicBezTo>
                  <a:cubicBezTo>
                    <a:pt x="192" y="31"/>
                    <a:pt x="193" y="31"/>
                    <a:pt x="193" y="31"/>
                  </a:cubicBezTo>
                  <a:cubicBezTo>
                    <a:pt x="192" y="30"/>
                    <a:pt x="192" y="29"/>
                    <a:pt x="191" y="29"/>
                  </a:cubicBezTo>
                  <a:cubicBezTo>
                    <a:pt x="191" y="29"/>
                    <a:pt x="190" y="30"/>
                    <a:pt x="190" y="30"/>
                  </a:cubicBezTo>
                  <a:cubicBezTo>
                    <a:pt x="189" y="30"/>
                    <a:pt x="189" y="30"/>
                    <a:pt x="189" y="30"/>
                  </a:cubicBezTo>
                  <a:cubicBezTo>
                    <a:pt x="188" y="30"/>
                    <a:pt x="187" y="31"/>
                    <a:pt x="182" y="32"/>
                  </a:cubicBezTo>
                  <a:cubicBezTo>
                    <a:pt x="178" y="35"/>
                    <a:pt x="178" y="35"/>
                    <a:pt x="177" y="35"/>
                  </a:cubicBezTo>
                  <a:cubicBezTo>
                    <a:pt x="177" y="35"/>
                    <a:pt x="177" y="34"/>
                    <a:pt x="177" y="34"/>
                  </a:cubicBezTo>
                  <a:cubicBezTo>
                    <a:pt x="177" y="34"/>
                    <a:pt x="177" y="33"/>
                    <a:pt x="177" y="33"/>
                  </a:cubicBezTo>
                  <a:cubicBezTo>
                    <a:pt x="178" y="33"/>
                    <a:pt x="179" y="32"/>
                    <a:pt x="179" y="32"/>
                  </a:cubicBezTo>
                  <a:cubicBezTo>
                    <a:pt x="179" y="31"/>
                    <a:pt x="178" y="30"/>
                    <a:pt x="173" y="29"/>
                  </a:cubicBezTo>
                  <a:cubicBezTo>
                    <a:pt x="174" y="29"/>
                    <a:pt x="174" y="30"/>
                    <a:pt x="174" y="31"/>
                  </a:cubicBezTo>
                  <a:cubicBezTo>
                    <a:pt x="174" y="31"/>
                    <a:pt x="173" y="32"/>
                    <a:pt x="173" y="33"/>
                  </a:cubicBezTo>
                  <a:cubicBezTo>
                    <a:pt x="173" y="33"/>
                    <a:pt x="174" y="34"/>
                    <a:pt x="174" y="34"/>
                  </a:cubicBezTo>
                  <a:cubicBezTo>
                    <a:pt x="174" y="34"/>
                    <a:pt x="174" y="34"/>
                    <a:pt x="174" y="34"/>
                  </a:cubicBezTo>
                  <a:cubicBezTo>
                    <a:pt x="173" y="35"/>
                    <a:pt x="173" y="35"/>
                    <a:pt x="173" y="35"/>
                  </a:cubicBezTo>
                  <a:cubicBezTo>
                    <a:pt x="173" y="35"/>
                    <a:pt x="173" y="36"/>
                    <a:pt x="173" y="36"/>
                  </a:cubicBezTo>
                  <a:cubicBezTo>
                    <a:pt x="167" y="33"/>
                    <a:pt x="165" y="37"/>
                    <a:pt x="165" y="38"/>
                  </a:cubicBezTo>
                  <a:cubicBezTo>
                    <a:pt x="166" y="38"/>
                    <a:pt x="166" y="39"/>
                    <a:pt x="167" y="40"/>
                  </a:cubicBezTo>
                  <a:cubicBezTo>
                    <a:pt x="165" y="39"/>
                    <a:pt x="165" y="39"/>
                    <a:pt x="161" y="38"/>
                  </a:cubicBezTo>
                  <a:cubicBezTo>
                    <a:pt x="161" y="38"/>
                    <a:pt x="160" y="38"/>
                    <a:pt x="160" y="39"/>
                  </a:cubicBezTo>
                  <a:cubicBezTo>
                    <a:pt x="160" y="39"/>
                    <a:pt x="160" y="39"/>
                    <a:pt x="160" y="40"/>
                  </a:cubicBezTo>
                  <a:cubicBezTo>
                    <a:pt x="161" y="40"/>
                    <a:pt x="161" y="40"/>
                    <a:pt x="161" y="40"/>
                  </a:cubicBezTo>
                  <a:cubicBezTo>
                    <a:pt x="162" y="40"/>
                    <a:pt x="162" y="39"/>
                    <a:pt x="162" y="39"/>
                  </a:cubicBezTo>
                  <a:cubicBezTo>
                    <a:pt x="162" y="39"/>
                    <a:pt x="162" y="40"/>
                    <a:pt x="162" y="40"/>
                  </a:cubicBezTo>
                  <a:cubicBezTo>
                    <a:pt x="162" y="40"/>
                    <a:pt x="162" y="40"/>
                    <a:pt x="162" y="40"/>
                  </a:cubicBezTo>
                  <a:cubicBezTo>
                    <a:pt x="161" y="40"/>
                    <a:pt x="161" y="40"/>
                    <a:pt x="161" y="40"/>
                  </a:cubicBezTo>
                  <a:cubicBezTo>
                    <a:pt x="161" y="42"/>
                    <a:pt x="161" y="42"/>
                    <a:pt x="156" y="41"/>
                  </a:cubicBezTo>
                  <a:cubicBezTo>
                    <a:pt x="155" y="36"/>
                    <a:pt x="155" y="36"/>
                    <a:pt x="152" y="36"/>
                  </a:cubicBezTo>
                  <a:cubicBezTo>
                    <a:pt x="153" y="35"/>
                    <a:pt x="153" y="35"/>
                    <a:pt x="153" y="35"/>
                  </a:cubicBezTo>
                  <a:cubicBezTo>
                    <a:pt x="152" y="35"/>
                    <a:pt x="152" y="35"/>
                    <a:pt x="152" y="35"/>
                  </a:cubicBezTo>
                  <a:cubicBezTo>
                    <a:pt x="152" y="34"/>
                    <a:pt x="152" y="34"/>
                    <a:pt x="152" y="34"/>
                  </a:cubicBezTo>
                  <a:cubicBezTo>
                    <a:pt x="151" y="33"/>
                    <a:pt x="151" y="33"/>
                    <a:pt x="151" y="33"/>
                  </a:cubicBezTo>
                  <a:cubicBezTo>
                    <a:pt x="166" y="34"/>
                    <a:pt x="166" y="34"/>
                    <a:pt x="168" y="34"/>
                  </a:cubicBezTo>
                  <a:cubicBezTo>
                    <a:pt x="167" y="30"/>
                    <a:pt x="157" y="27"/>
                    <a:pt x="153" y="27"/>
                  </a:cubicBezTo>
                  <a:cubicBezTo>
                    <a:pt x="153" y="26"/>
                    <a:pt x="153" y="26"/>
                    <a:pt x="152" y="25"/>
                  </a:cubicBezTo>
                  <a:cubicBezTo>
                    <a:pt x="152" y="25"/>
                    <a:pt x="152" y="25"/>
                    <a:pt x="149" y="25"/>
                  </a:cubicBezTo>
                  <a:cubicBezTo>
                    <a:pt x="149" y="25"/>
                    <a:pt x="148" y="25"/>
                    <a:pt x="148" y="25"/>
                  </a:cubicBezTo>
                  <a:cubicBezTo>
                    <a:pt x="149" y="25"/>
                    <a:pt x="149" y="25"/>
                    <a:pt x="150" y="25"/>
                  </a:cubicBezTo>
                  <a:cubicBezTo>
                    <a:pt x="150" y="24"/>
                    <a:pt x="150" y="24"/>
                    <a:pt x="150" y="23"/>
                  </a:cubicBezTo>
                  <a:cubicBezTo>
                    <a:pt x="150" y="23"/>
                    <a:pt x="150" y="23"/>
                    <a:pt x="149" y="23"/>
                  </a:cubicBezTo>
                  <a:cubicBezTo>
                    <a:pt x="149" y="23"/>
                    <a:pt x="148" y="23"/>
                    <a:pt x="147" y="24"/>
                  </a:cubicBezTo>
                  <a:cubicBezTo>
                    <a:pt x="147" y="23"/>
                    <a:pt x="147" y="23"/>
                    <a:pt x="147" y="23"/>
                  </a:cubicBezTo>
                  <a:cubicBezTo>
                    <a:pt x="148" y="23"/>
                    <a:pt x="148" y="23"/>
                    <a:pt x="148" y="23"/>
                  </a:cubicBezTo>
                  <a:cubicBezTo>
                    <a:pt x="148" y="23"/>
                    <a:pt x="148" y="23"/>
                    <a:pt x="148" y="23"/>
                  </a:cubicBezTo>
                  <a:cubicBezTo>
                    <a:pt x="148" y="22"/>
                    <a:pt x="148" y="22"/>
                    <a:pt x="148" y="22"/>
                  </a:cubicBezTo>
                  <a:cubicBezTo>
                    <a:pt x="148" y="22"/>
                    <a:pt x="148" y="22"/>
                    <a:pt x="148" y="22"/>
                  </a:cubicBezTo>
                  <a:cubicBezTo>
                    <a:pt x="148" y="22"/>
                    <a:pt x="148" y="22"/>
                    <a:pt x="148" y="22"/>
                  </a:cubicBezTo>
                  <a:cubicBezTo>
                    <a:pt x="148" y="22"/>
                    <a:pt x="148" y="22"/>
                    <a:pt x="148" y="22"/>
                  </a:cubicBezTo>
                  <a:cubicBezTo>
                    <a:pt x="148" y="22"/>
                    <a:pt x="148" y="22"/>
                    <a:pt x="148" y="22"/>
                  </a:cubicBezTo>
                  <a:cubicBezTo>
                    <a:pt x="148" y="22"/>
                    <a:pt x="148" y="22"/>
                    <a:pt x="148" y="22"/>
                  </a:cubicBezTo>
                  <a:cubicBezTo>
                    <a:pt x="148" y="22"/>
                    <a:pt x="148" y="22"/>
                    <a:pt x="148" y="22"/>
                  </a:cubicBezTo>
                  <a:cubicBezTo>
                    <a:pt x="148" y="22"/>
                    <a:pt x="148" y="22"/>
                    <a:pt x="148" y="22"/>
                  </a:cubicBezTo>
                  <a:cubicBezTo>
                    <a:pt x="148" y="22"/>
                    <a:pt x="147" y="22"/>
                    <a:pt x="147" y="22"/>
                  </a:cubicBezTo>
                  <a:cubicBezTo>
                    <a:pt x="147" y="22"/>
                    <a:pt x="147" y="22"/>
                    <a:pt x="147" y="22"/>
                  </a:cubicBezTo>
                  <a:cubicBezTo>
                    <a:pt x="146" y="23"/>
                    <a:pt x="146" y="23"/>
                    <a:pt x="144" y="24"/>
                  </a:cubicBezTo>
                  <a:cubicBezTo>
                    <a:pt x="144" y="24"/>
                    <a:pt x="144" y="24"/>
                    <a:pt x="144" y="24"/>
                  </a:cubicBezTo>
                  <a:cubicBezTo>
                    <a:pt x="145" y="23"/>
                    <a:pt x="145" y="23"/>
                    <a:pt x="145" y="23"/>
                  </a:cubicBezTo>
                  <a:cubicBezTo>
                    <a:pt x="143" y="23"/>
                    <a:pt x="142" y="24"/>
                    <a:pt x="141" y="25"/>
                  </a:cubicBezTo>
                  <a:cubicBezTo>
                    <a:pt x="142" y="25"/>
                    <a:pt x="142" y="24"/>
                    <a:pt x="143" y="23"/>
                  </a:cubicBezTo>
                  <a:cubicBezTo>
                    <a:pt x="143" y="23"/>
                    <a:pt x="143" y="23"/>
                    <a:pt x="143" y="23"/>
                  </a:cubicBezTo>
                  <a:cubicBezTo>
                    <a:pt x="142" y="23"/>
                    <a:pt x="142" y="23"/>
                    <a:pt x="142" y="23"/>
                  </a:cubicBezTo>
                  <a:cubicBezTo>
                    <a:pt x="141" y="23"/>
                    <a:pt x="140" y="23"/>
                    <a:pt x="140" y="23"/>
                  </a:cubicBezTo>
                  <a:cubicBezTo>
                    <a:pt x="139" y="24"/>
                    <a:pt x="138" y="24"/>
                    <a:pt x="137" y="25"/>
                  </a:cubicBezTo>
                  <a:cubicBezTo>
                    <a:pt x="137" y="24"/>
                    <a:pt x="136" y="24"/>
                    <a:pt x="135" y="24"/>
                  </a:cubicBezTo>
                  <a:cubicBezTo>
                    <a:pt x="135" y="24"/>
                    <a:pt x="135" y="25"/>
                    <a:pt x="135" y="25"/>
                  </a:cubicBezTo>
                  <a:cubicBezTo>
                    <a:pt x="135" y="25"/>
                    <a:pt x="134" y="25"/>
                    <a:pt x="134" y="25"/>
                  </a:cubicBezTo>
                  <a:cubicBezTo>
                    <a:pt x="134" y="25"/>
                    <a:pt x="134" y="25"/>
                    <a:pt x="134" y="25"/>
                  </a:cubicBezTo>
                  <a:cubicBezTo>
                    <a:pt x="132" y="26"/>
                    <a:pt x="132" y="26"/>
                    <a:pt x="132" y="26"/>
                  </a:cubicBezTo>
                  <a:cubicBezTo>
                    <a:pt x="132" y="26"/>
                    <a:pt x="131" y="26"/>
                    <a:pt x="130" y="26"/>
                  </a:cubicBezTo>
                  <a:cubicBezTo>
                    <a:pt x="130" y="26"/>
                    <a:pt x="130" y="27"/>
                    <a:pt x="130" y="27"/>
                  </a:cubicBezTo>
                  <a:cubicBezTo>
                    <a:pt x="129" y="27"/>
                    <a:pt x="129" y="27"/>
                    <a:pt x="128" y="27"/>
                  </a:cubicBezTo>
                  <a:cubicBezTo>
                    <a:pt x="125" y="29"/>
                    <a:pt x="125" y="29"/>
                    <a:pt x="124" y="29"/>
                  </a:cubicBezTo>
                  <a:cubicBezTo>
                    <a:pt x="123" y="30"/>
                    <a:pt x="123" y="30"/>
                    <a:pt x="123" y="30"/>
                  </a:cubicBezTo>
                  <a:cubicBezTo>
                    <a:pt x="123" y="30"/>
                    <a:pt x="123" y="30"/>
                    <a:pt x="123" y="30"/>
                  </a:cubicBezTo>
                  <a:cubicBezTo>
                    <a:pt x="124" y="30"/>
                    <a:pt x="124" y="30"/>
                    <a:pt x="125" y="30"/>
                  </a:cubicBezTo>
                  <a:cubicBezTo>
                    <a:pt x="124" y="30"/>
                    <a:pt x="124" y="30"/>
                    <a:pt x="124" y="31"/>
                  </a:cubicBezTo>
                  <a:cubicBezTo>
                    <a:pt x="123" y="30"/>
                    <a:pt x="123" y="30"/>
                    <a:pt x="123" y="30"/>
                  </a:cubicBezTo>
                  <a:cubicBezTo>
                    <a:pt x="123" y="30"/>
                    <a:pt x="122" y="31"/>
                    <a:pt x="122" y="31"/>
                  </a:cubicBezTo>
                  <a:cubicBezTo>
                    <a:pt x="122" y="32"/>
                    <a:pt x="122" y="32"/>
                    <a:pt x="119" y="34"/>
                  </a:cubicBezTo>
                  <a:cubicBezTo>
                    <a:pt x="119" y="34"/>
                    <a:pt x="119" y="34"/>
                    <a:pt x="119" y="34"/>
                  </a:cubicBezTo>
                  <a:cubicBezTo>
                    <a:pt x="112" y="37"/>
                    <a:pt x="112" y="37"/>
                    <a:pt x="111" y="38"/>
                  </a:cubicBezTo>
                  <a:cubicBezTo>
                    <a:pt x="110" y="38"/>
                    <a:pt x="109" y="39"/>
                    <a:pt x="109" y="39"/>
                  </a:cubicBezTo>
                  <a:cubicBezTo>
                    <a:pt x="107" y="40"/>
                    <a:pt x="107" y="40"/>
                    <a:pt x="105" y="41"/>
                  </a:cubicBezTo>
                  <a:cubicBezTo>
                    <a:pt x="105" y="41"/>
                    <a:pt x="105" y="41"/>
                    <a:pt x="105" y="42"/>
                  </a:cubicBezTo>
                  <a:cubicBezTo>
                    <a:pt x="106" y="41"/>
                    <a:pt x="107" y="41"/>
                    <a:pt x="107" y="41"/>
                  </a:cubicBezTo>
                  <a:cubicBezTo>
                    <a:pt x="106" y="43"/>
                    <a:pt x="104" y="42"/>
                    <a:pt x="104" y="42"/>
                  </a:cubicBezTo>
                  <a:cubicBezTo>
                    <a:pt x="103" y="42"/>
                    <a:pt x="102" y="42"/>
                    <a:pt x="101" y="43"/>
                  </a:cubicBezTo>
                  <a:cubicBezTo>
                    <a:pt x="101" y="43"/>
                    <a:pt x="101" y="44"/>
                    <a:pt x="100" y="44"/>
                  </a:cubicBezTo>
                  <a:cubicBezTo>
                    <a:pt x="100" y="44"/>
                    <a:pt x="100" y="44"/>
                    <a:pt x="99" y="43"/>
                  </a:cubicBezTo>
                  <a:cubicBezTo>
                    <a:pt x="99" y="43"/>
                    <a:pt x="99" y="43"/>
                    <a:pt x="99" y="43"/>
                  </a:cubicBezTo>
                  <a:cubicBezTo>
                    <a:pt x="99" y="43"/>
                    <a:pt x="99" y="43"/>
                    <a:pt x="99" y="43"/>
                  </a:cubicBezTo>
                  <a:cubicBezTo>
                    <a:pt x="98" y="44"/>
                    <a:pt x="98" y="44"/>
                    <a:pt x="98" y="45"/>
                  </a:cubicBezTo>
                  <a:cubicBezTo>
                    <a:pt x="98" y="45"/>
                    <a:pt x="97" y="45"/>
                    <a:pt x="97" y="45"/>
                  </a:cubicBezTo>
                  <a:cubicBezTo>
                    <a:pt x="97" y="45"/>
                    <a:pt x="97" y="45"/>
                    <a:pt x="97" y="45"/>
                  </a:cubicBezTo>
                  <a:cubicBezTo>
                    <a:pt x="97" y="45"/>
                    <a:pt x="97" y="46"/>
                    <a:pt x="96" y="46"/>
                  </a:cubicBezTo>
                  <a:cubicBezTo>
                    <a:pt x="96" y="46"/>
                    <a:pt x="95" y="46"/>
                    <a:pt x="94" y="46"/>
                  </a:cubicBezTo>
                  <a:cubicBezTo>
                    <a:pt x="95" y="47"/>
                    <a:pt x="95" y="47"/>
                    <a:pt x="95" y="47"/>
                  </a:cubicBezTo>
                  <a:cubicBezTo>
                    <a:pt x="94" y="47"/>
                    <a:pt x="93" y="47"/>
                    <a:pt x="92" y="47"/>
                  </a:cubicBezTo>
                  <a:cubicBezTo>
                    <a:pt x="92" y="48"/>
                    <a:pt x="92" y="48"/>
                    <a:pt x="92" y="48"/>
                  </a:cubicBezTo>
                  <a:cubicBezTo>
                    <a:pt x="95" y="49"/>
                    <a:pt x="95" y="49"/>
                    <a:pt x="95" y="49"/>
                  </a:cubicBezTo>
                  <a:cubicBezTo>
                    <a:pt x="94" y="49"/>
                    <a:pt x="93" y="49"/>
                    <a:pt x="91" y="49"/>
                  </a:cubicBezTo>
                  <a:cubicBezTo>
                    <a:pt x="91" y="49"/>
                    <a:pt x="91" y="50"/>
                    <a:pt x="91" y="50"/>
                  </a:cubicBezTo>
                  <a:cubicBezTo>
                    <a:pt x="91" y="50"/>
                    <a:pt x="91" y="51"/>
                    <a:pt x="91" y="51"/>
                  </a:cubicBezTo>
                  <a:cubicBezTo>
                    <a:pt x="92" y="51"/>
                    <a:pt x="93" y="51"/>
                    <a:pt x="94" y="51"/>
                  </a:cubicBezTo>
                  <a:cubicBezTo>
                    <a:pt x="92" y="52"/>
                    <a:pt x="92" y="52"/>
                    <a:pt x="89" y="54"/>
                  </a:cubicBezTo>
                  <a:cubicBezTo>
                    <a:pt x="89" y="54"/>
                    <a:pt x="90" y="54"/>
                    <a:pt x="90" y="54"/>
                  </a:cubicBezTo>
                  <a:cubicBezTo>
                    <a:pt x="90" y="54"/>
                    <a:pt x="91" y="54"/>
                    <a:pt x="91" y="54"/>
                  </a:cubicBezTo>
                  <a:cubicBezTo>
                    <a:pt x="90" y="55"/>
                    <a:pt x="90" y="55"/>
                    <a:pt x="88" y="56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93" y="58"/>
                    <a:pt x="96" y="55"/>
                    <a:pt x="100" y="55"/>
                  </a:cubicBezTo>
                  <a:cubicBezTo>
                    <a:pt x="99" y="56"/>
                    <a:pt x="99" y="59"/>
                    <a:pt x="100" y="62"/>
                  </a:cubicBezTo>
                  <a:cubicBezTo>
                    <a:pt x="100" y="63"/>
                    <a:pt x="99" y="64"/>
                    <a:pt x="98" y="65"/>
                  </a:cubicBezTo>
                  <a:cubicBezTo>
                    <a:pt x="100" y="66"/>
                    <a:pt x="100" y="66"/>
                    <a:pt x="104" y="63"/>
                  </a:cubicBezTo>
                  <a:cubicBezTo>
                    <a:pt x="104" y="63"/>
                    <a:pt x="104" y="63"/>
                    <a:pt x="104" y="63"/>
                  </a:cubicBezTo>
                  <a:cubicBezTo>
                    <a:pt x="106" y="63"/>
                    <a:pt x="107" y="63"/>
                    <a:pt x="108" y="63"/>
                  </a:cubicBezTo>
                  <a:cubicBezTo>
                    <a:pt x="108" y="62"/>
                    <a:pt x="108" y="62"/>
                    <a:pt x="109" y="61"/>
                  </a:cubicBezTo>
                  <a:cubicBezTo>
                    <a:pt x="108" y="62"/>
                    <a:pt x="108" y="62"/>
                    <a:pt x="108" y="62"/>
                  </a:cubicBezTo>
                  <a:cubicBezTo>
                    <a:pt x="108" y="61"/>
                    <a:pt x="109" y="59"/>
                    <a:pt x="111" y="56"/>
                  </a:cubicBezTo>
                  <a:cubicBezTo>
                    <a:pt x="111" y="56"/>
                    <a:pt x="110" y="56"/>
                    <a:pt x="110" y="56"/>
                  </a:cubicBezTo>
                  <a:cubicBezTo>
                    <a:pt x="119" y="54"/>
                    <a:pt x="118" y="52"/>
                    <a:pt x="116" y="50"/>
                  </a:cubicBezTo>
                  <a:cubicBezTo>
                    <a:pt x="116" y="50"/>
                    <a:pt x="115" y="51"/>
                    <a:pt x="115" y="51"/>
                  </a:cubicBezTo>
                  <a:cubicBezTo>
                    <a:pt x="115" y="50"/>
                    <a:pt x="115" y="50"/>
                    <a:pt x="115" y="50"/>
                  </a:cubicBezTo>
                  <a:cubicBezTo>
                    <a:pt x="118" y="43"/>
                    <a:pt x="125" y="40"/>
                    <a:pt x="131" y="36"/>
                  </a:cubicBezTo>
                  <a:cubicBezTo>
                    <a:pt x="133" y="35"/>
                    <a:pt x="135" y="36"/>
                    <a:pt x="135" y="36"/>
                  </a:cubicBezTo>
                  <a:cubicBezTo>
                    <a:pt x="135" y="36"/>
                    <a:pt x="135" y="37"/>
                    <a:pt x="135" y="37"/>
                  </a:cubicBezTo>
                  <a:cubicBezTo>
                    <a:pt x="135" y="37"/>
                    <a:pt x="135" y="37"/>
                    <a:pt x="135" y="37"/>
                  </a:cubicBezTo>
                  <a:cubicBezTo>
                    <a:pt x="135" y="37"/>
                    <a:pt x="135" y="38"/>
                    <a:pt x="135" y="38"/>
                  </a:cubicBezTo>
                  <a:cubicBezTo>
                    <a:pt x="133" y="39"/>
                    <a:pt x="127" y="45"/>
                    <a:pt x="124" y="49"/>
                  </a:cubicBezTo>
                  <a:cubicBezTo>
                    <a:pt x="124" y="49"/>
                    <a:pt x="125" y="49"/>
                    <a:pt x="125" y="50"/>
                  </a:cubicBezTo>
                  <a:cubicBezTo>
                    <a:pt x="125" y="49"/>
                    <a:pt x="125" y="49"/>
                    <a:pt x="125" y="49"/>
                  </a:cubicBezTo>
                  <a:cubicBezTo>
                    <a:pt x="125" y="49"/>
                    <a:pt x="125" y="49"/>
                    <a:pt x="125" y="49"/>
                  </a:cubicBezTo>
                  <a:cubicBezTo>
                    <a:pt x="126" y="49"/>
                    <a:pt x="127" y="50"/>
                    <a:pt x="127" y="50"/>
                  </a:cubicBezTo>
                  <a:cubicBezTo>
                    <a:pt x="127" y="51"/>
                    <a:pt x="126" y="51"/>
                    <a:pt x="125" y="51"/>
                  </a:cubicBezTo>
                  <a:cubicBezTo>
                    <a:pt x="128" y="51"/>
                    <a:pt x="131" y="50"/>
                    <a:pt x="135" y="50"/>
                  </a:cubicBezTo>
                  <a:cubicBezTo>
                    <a:pt x="135" y="50"/>
                    <a:pt x="135" y="50"/>
                    <a:pt x="135" y="50"/>
                  </a:cubicBezTo>
                  <a:cubicBezTo>
                    <a:pt x="136" y="50"/>
                    <a:pt x="137" y="50"/>
                    <a:pt x="138" y="49"/>
                  </a:cubicBezTo>
                  <a:cubicBezTo>
                    <a:pt x="138" y="50"/>
                    <a:pt x="138" y="50"/>
                    <a:pt x="138" y="51"/>
                  </a:cubicBezTo>
                  <a:cubicBezTo>
                    <a:pt x="141" y="52"/>
                    <a:pt x="141" y="52"/>
                    <a:pt x="142" y="52"/>
                  </a:cubicBezTo>
                  <a:cubicBezTo>
                    <a:pt x="142" y="52"/>
                    <a:pt x="142" y="53"/>
                    <a:pt x="141" y="53"/>
                  </a:cubicBezTo>
                  <a:cubicBezTo>
                    <a:pt x="141" y="52"/>
                    <a:pt x="140" y="53"/>
                    <a:pt x="139" y="53"/>
                  </a:cubicBezTo>
                  <a:cubicBezTo>
                    <a:pt x="138" y="53"/>
                    <a:pt x="138" y="53"/>
                    <a:pt x="137" y="53"/>
                  </a:cubicBezTo>
                  <a:cubicBezTo>
                    <a:pt x="137" y="53"/>
                    <a:pt x="136" y="53"/>
                    <a:pt x="136" y="53"/>
                  </a:cubicBezTo>
                  <a:cubicBezTo>
                    <a:pt x="136" y="53"/>
                    <a:pt x="135" y="53"/>
                    <a:pt x="134" y="53"/>
                  </a:cubicBezTo>
                  <a:cubicBezTo>
                    <a:pt x="131" y="55"/>
                    <a:pt x="128" y="53"/>
                    <a:pt x="126" y="56"/>
                  </a:cubicBezTo>
                  <a:cubicBezTo>
                    <a:pt x="126" y="57"/>
                    <a:pt x="126" y="58"/>
                    <a:pt x="126" y="58"/>
                  </a:cubicBezTo>
                  <a:cubicBezTo>
                    <a:pt x="126" y="59"/>
                    <a:pt x="125" y="60"/>
                    <a:pt x="125" y="61"/>
                  </a:cubicBezTo>
                  <a:cubicBezTo>
                    <a:pt x="124" y="61"/>
                    <a:pt x="123" y="61"/>
                    <a:pt x="123" y="61"/>
                  </a:cubicBezTo>
                  <a:cubicBezTo>
                    <a:pt x="122" y="60"/>
                    <a:pt x="122" y="60"/>
                    <a:pt x="121" y="59"/>
                  </a:cubicBezTo>
                  <a:cubicBezTo>
                    <a:pt x="117" y="61"/>
                    <a:pt x="117" y="63"/>
                    <a:pt x="116" y="66"/>
                  </a:cubicBezTo>
                  <a:cubicBezTo>
                    <a:pt x="116" y="66"/>
                    <a:pt x="115" y="67"/>
                    <a:pt x="115" y="67"/>
                  </a:cubicBezTo>
                  <a:cubicBezTo>
                    <a:pt x="115" y="67"/>
                    <a:pt x="114" y="67"/>
                    <a:pt x="114" y="66"/>
                  </a:cubicBezTo>
                  <a:cubicBezTo>
                    <a:pt x="112" y="69"/>
                    <a:pt x="112" y="69"/>
                    <a:pt x="111" y="69"/>
                  </a:cubicBezTo>
                  <a:cubicBezTo>
                    <a:pt x="111" y="69"/>
                    <a:pt x="110" y="69"/>
                    <a:pt x="110" y="69"/>
                  </a:cubicBezTo>
                  <a:cubicBezTo>
                    <a:pt x="110" y="69"/>
                    <a:pt x="110" y="69"/>
                    <a:pt x="110" y="68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02" y="70"/>
                    <a:pt x="102" y="70"/>
                    <a:pt x="98" y="70"/>
                  </a:cubicBezTo>
                  <a:cubicBezTo>
                    <a:pt x="96" y="69"/>
                    <a:pt x="96" y="69"/>
                    <a:pt x="95" y="70"/>
                  </a:cubicBezTo>
                  <a:cubicBezTo>
                    <a:pt x="95" y="70"/>
                    <a:pt x="94" y="70"/>
                    <a:pt x="94" y="70"/>
                  </a:cubicBezTo>
                  <a:cubicBezTo>
                    <a:pt x="94" y="70"/>
                    <a:pt x="94" y="70"/>
                    <a:pt x="94" y="70"/>
                  </a:cubicBezTo>
                  <a:cubicBezTo>
                    <a:pt x="94" y="71"/>
                    <a:pt x="94" y="71"/>
                    <a:pt x="94" y="71"/>
                  </a:cubicBezTo>
                  <a:cubicBezTo>
                    <a:pt x="93" y="70"/>
                    <a:pt x="92" y="70"/>
                    <a:pt x="91" y="70"/>
                  </a:cubicBezTo>
                  <a:cubicBezTo>
                    <a:pt x="91" y="69"/>
                    <a:pt x="91" y="69"/>
                    <a:pt x="92" y="67"/>
                  </a:cubicBezTo>
                  <a:cubicBezTo>
                    <a:pt x="92" y="66"/>
                    <a:pt x="92" y="66"/>
                    <a:pt x="92" y="66"/>
                  </a:cubicBezTo>
                  <a:cubicBezTo>
                    <a:pt x="92" y="66"/>
                    <a:pt x="92" y="67"/>
                    <a:pt x="93" y="67"/>
                  </a:cubicBezTo>
                  <a:cubicBezTo>
                    <a:pt x="93" y="67"/>
                    <a:pt x="94" y="66"/>
                    <a:pt x="94" y="66"/>
                  </a:cubicBezTo>
                  <a:cubicBezTo>
                    <a:pt x="94" y="66"/>
                    <a:pt x="93" y="66"/>
                    <a:pt x="94" y="66"/>
                  </a:cubicBezTo>
                  <a:cubicBezTo>
                    <a:pt x="94" y="65"/>
                    <a:pt x="94" y="65"/>
                    <a:pt x="94" y="65"/>
                  </a:cubicBezTo>
                  <a:cubicBezTo>
                    <a:pt x="94" y="65"/>
                    <a:pt x="94" y="65"/>
                    <a:pt x="94" y="65"/>
                  </a:cubicBezTo>
                  <a:cubicBezTo>
                    <a:pt x="94" y="65"/>
                    <a:pt x="94" y="65"/>
                    <a:pt x="94" y="65"/>
                  </a:cubicBezTo>
                  <a:cubicBezTo>
                    <a:pt x="94" y="65"/>
                    <a:pt x="93" y="65"/>
                    <a:pt x="92" y="66"/>
                  </a:cubicBezTo>
                  <a:cubicBezTo>
                    <a:pt x="93" y="64"/>
                    <a:pt x="95" y="63"/>
                    <a:pt x="95" y="63"/>
                  </a:cubicBezTo>
                  <a:cubicBezTo>
                    <a:pt x="95" y="63"/>
                    <a:pt x="95" y="62"/>
                    <a:pt x="95" y="61"/>
                  </a:cubicBezTo>
                  <a:cubicBezTo>
                    <a:pt x="95" y="60"/>
                    <a:pt x="95" y="60"/>
                    <a:pt x="95" y="60"/>
                  </a:cubicBezTo>
                  <a:cubicBezTo>
                    <a:pt x="95" y="60"/>
                    <a:pt x="95" y="60"/>
                    <a:pt x="95" y="60"/>
                  </a:cubicBezTo>
                  <a:cubicBezTo>
                    <a:pt x="95" y="60"/>
                    <a:pt x="96" y="59"/>
                    <a:pt x="97" y="59"/>
                  </a:cubicBezTo>
                  <a:cubicBezTo>
                    <a:pt x="94" y="59"/>
                    <a:pt x="91" y="61"/>
                    <a:pt x="91" y="61"/>
                  </a:cubicBezTo>
                  <a:cubicBezTo>
                    <a:pt x="92" y="61"/>
                    <a:pt x="93" y="61"/>
                    <a:pt x="93" y="61"/>
                  </a:cubicBezTo>
                  <a:cubicBezTo>
                    <a:pt x="93" y="61"/>
                    <a:pt x="93" y="62"/>
                    <a:pt x="93" y="62"/>
                  </a:cubicBezTo>
                  <a:cubicBezTo>
                    <a:pt x="93" y="62"/>
                    <a:pt x="92" y="62"/>
                    <a:pt x="92" y="62"/>
                  </a:cubicBezTo>
                  <a:cubicBezTo>
                    <a:pt x="91" y="62"/>
                    <a:pt x="91" y="62"/>
                    <a:pt x="90" y="62"/>
                  </a:cubicBezTo>
                  <a:cubicBezTo>
                    <a:pt x="90" y="63"/>
                    <a:pt x="90" y="63"/>
                    <a:pt x="88" y="70"/>
                  </a:cubicBezTo>
                  <a:cubicBezTo>
                    <a:pt x="88" y="71"/>
                    <a:pt x="87" y="71"/>
                    <a:pt x="87" y="72"/>
                  </a:cubicBezTo>
                  <a:cubicBezTo>
                    <a:pt x="86" y="72"/>
                    <a:pt x="85" y="72"/>
                    <a:pt x="84" y="72"/>
                  </a:cubicBezTo>
                  <a:cubicBezTo>
                    <a:pt x="84" y="72"/>
                    <a:pt x="84" y="73"/>
                    <a:pt x="84" y="73"/>
                  </a:cubicBezTo>
                  <a:cubicBezTo>
                    <a:pt x="83" y="73"/>
                    <a:pt x="82" y="73"/>
                    <a:pt x="82" y="72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79" y="72"/>
                    <a:pt x="77" y="74"/>
                    <a:pt x="75" y="77"/>
                  </a:cubicBezTo>
                  <a:cubicBezTo>
                    <a:pt x="74" y="77"/>
                    <a:pt x="73" y="77"/>
                    <a:pt x="73" y="77"/>
                  </a:cubicBezTo>
                  <a:cubicBezTo>
                    <a:pt x="71" y="78"/>
                    <a:pt x="70" y="78"/>
                    <a:pt x="68" y="79"/>
                  </a:cubicBezTo>
                  <a:cubicBezTo>
                    <a:pt x="67" y="81"/>
                    <a:pt x="67" y="81"/>
                    <a:pt x="61" y="83"/>
                  </a:cubicBezTo>
                  <a:cubicBezTo>
                    <a:pt x="61" y="83"/>
                    <a:pt x="61" y="82"/>
                    <a:pt x="61" y="82"/>
                  </a:cubicBezTo>
                  <a:cubicBezTo>
                    <a:pt x="61" y="82"/>
                    <a:pt x="61" y="82"/>
                    <a:pt x="60" y="82"/>
                  </a:cubicBezTo>
                  <a:cubicBezTo>
                    <a:pt x="60" y="83"/>
                    <a:pt x="60" y="84"/>
                    <a:pt x="59" y="85"/>
                  </a:cubicBezTo>
                  <a:cubicBezTo>
                    <a:pt x="58" y="86"/>
                    <a:pt x="57" y="86"/>
                    <a:pt x="57" y="86"/>
                  </a:cubicBezTo>
                  <a:cubicBezTo>
                    <a:pt x="56" y="86"/>
                    <a:pt x="53" y="84"/>
                    <a:pt x="52" y="87"/>
                  </a:cubicBezTo>
                  <a:cubicBezTo>
                    <a:pt x="53" y="88"/>
                    <a:pt x="53" y="88"/>
                    <a:pt x="54" y="89"/>
                  </a:cubicBezTo>
                  <a:cubicBezTo>
                    <a:pt x="54" y="89"/>
                    <a:pt x="55" y="89"/>
                    <a:pt x="55" y="89"/>
                  </a:cubicBezTo>
                  <a:cubicBezTo>
                    <a:pt x="55" y="89"/>
                    <a:pt x="55" y="89"/>
                    <a:pt x="54" y="89"/>
                  </a:cubicBezTo>
                  <a:cubicBezTo>
                    <a:pt x="55" y="89"/>
                    <a:pt x="55" y="89"/>
                    <a:pt x="55" y="89"/>
                  </a:cubicBezTo>
                  <a:cubicBezTo>
                    <a:pt x="55" y="91"/>
                    <a:pt x="55" y="92"/>
                    <a:pt x="56" y="93"/>
                  </a:cubicBezTo>
                  <a:cubicBezTo>
                    <a:pt x="56" y="93"/>
                    <a:pt x="56" y="94"/>
                    <a:pt x="57" y="94"/>
                  </a:cubicBezTo>
                  <a:cubicBezTo>
                    <a:pt x="57" y="94"/>
                    <a:pt x="57" y="94"/>
                    <a:pt x="57" y="94"/>
                  </a:cubicBezTo>
                  <a:cubicBezTo>
                    <a:pt x="56" y="97"/>
                    <a:pt x="54" y="101"/>
                    <a:pt x="53" y="101"/>
                  </a:cubicBezTo>
                  <a:cubicBezTo>
                    <a:pt x="49" y="103"/>
                    <a:pt x="46" y="100"/>
                    <a:pt x="42" y="101"/>
                  </a:cubicBezTo>
                  <a:cubicBezTo>
                    <a:pt x="42" y="101"/>
                    <a:pt x="42" y="101"/>
                    <a:pt x="42" y="101"/>
                  </a:cubicBezTo>
                  <a:cubicBezTo>
                    <a:pt x="42" y="101"/>
                    <a:pt x="41" y="101"/>
                    <a:pt x="40" y="101"/>
                  </a:cubicBezTo>
                  <a:cubicBezTo>
                    <a:pt x="39" y="101"/>
                    <a:pt x="38" y="101"/>
                    <a:pt x="37" y="102"/>
                  </a:cubicBezTo>
                  <a:cubicBezTo>
                    <a:pt x="37" y="106"/>
                    <a:pt x="37" y="106"/>
                    <a:pt x="31" y="120"/>
                  </a:cubicBezTo>
                  <a:cubicBezTo>
                    <a:pt x="32" y="121"/>
                    <a:pt x="34" y="121"/>
                    <a:pt x="35" y="121"/>
                  </a:cubicBezTo>
                  <a:cubicBezTo>
                    <a:pt x="37" y="127"/>
                    <a:pt x="52" y="115"/>
                    <a:pt x="52" y="115"/>
                  </a:cubicBezTo>
                  <a:cubicBezTo>
                    <a:pt x="52" y="114"/>
                    <a:pt x="52" y="114"/>
                    <a:pt x="52" y="113"/>
                  </a:cubicBezTo>
                  <a:cubicBezTo>
                    <a:pt x="54" y="110"/>
                    <a:pt x="60" y="107"/>
                    <a:pt x="62" y="106"/>
                  </a:cubicBezTo>
                  <a:cubicBezTo>
                    <a:pt x="63" y="103"/>
                    <a:pt x="63" y="102"/>
                    <a:pt x="66" y="101"/>
                  </a:cubicBezTo>
                  <a:cubicBezTo>
                    <a:pt x="68" y="101"/>
                    <a:pt x="69" y="103"/>
                    <a:pt x="70" y="103"/>
                  </a:cubicBezTo>
                  <a:cubicBezTo>
                    <a:pt x="73" y="103"/>
                    <a:pt x="77" y="97"/>
                    <a:pt x="80" y="101"/>
                  </a:cubicBezTo>
                  <a:cubicBezTo>
                    <a:pt x="82" y="103"/>
                    <a:pt x="82" y="107"/>
                    <a:pt x="85" y="109"/>
                  </a:cubicBezTo>
                  <a:cubicBezTo>
                    <a:pt x="85" y="109"/>
                    <a:pt x="85" y="109"/>
                    <a:pt x="85" y="109"/>
                  </a:cubicBezTo>
                  <a:cubicBezTo>
                    <a:pt x="85" y="110"/>
                    <a:pt x="93" y="111"/>
                    <a:pt x="89" y="120"/>
                  </a:cubicBezTo>
                  <a:cubicBezTo>
                    <a:pt x="89" y="120"/>
                    <a:pt x="92" y="119"/>
                    <a:pt x="93" y="116"/>
                  </a:cubicBezTo>
                  <a:cubicBezTo>
                    <a:pt x="93" y="116"/>
                    <a:pt x="93" y="116"/>
                    <a:pt x="93" y="116"/>
                  </a:cubicBezTo>
                  <a:cubicBezTo>
                    <a:pt x="93" y="115"/>
                    <a:pt x="93" y="114"/>
                    <a:pt x="92" y="113"/>
                  </a:cubicBezTo>
                  <a:cubicBezTo>
                    <a:pt x="93" y="113"/>
                    <a:pt x="93" y="112"/>
                    <a:pt x="94" y="111"/>
                  </a:cubicBezTo>
                  <a:cubicBezTo>
                    <a:pt x="94" y="112"/>
                    <a:pt x="95" y="113"/>
                    <a:pt x="96" y="113"/>
                  </a:cubicBezTo>
                  <a:cubicBezTo>
                    <a:pt x="96" y="113"/>
                    <a:pt x="97" y="113"/>
                    <a:pt x="97" y="113"/>
                  </a:cubicBezTo>
                  <a:cubicBezTo>
                    <a:pt x="93" y="109"/>
                    <a:pt x="93" y="109"/>
                    <a:pt x="92" y="109"/>
                  </a:cubicBezTo>
                  <a:cubicBezTo>
                    <a:pt x="92" y="108"/>
                    <a:pt x="93" y="108"/>
                    <a:pt x="93" y="108"/>
                  </a:cubicBezTo>
                  <a:cubicBezTo>
                    <a:pt x="92" y="108"/>
                    <a:pt x="91" y="107"/>
                    <a:pt x="91" y="107"/>
                  </a:cubicBezTo>
                  <a:cubicBezTo>
                    <a:pt x="88" y="106"/>
                    <a:pt x="88" y="105"/>
                    <a:pt x="87" y="102"/>
                  </a:cubicBezTo>
                  <a:cubicBezTo>
                    <a:pt x="86" y="101"/>
                    <a:pt x="85" y="101"/>
                    <a:pt x="85" y="100"/>
                  </a:cubicBezTo>
                  <a:cubicBezTo>
                    <a:pt x="85" y="99"/>
                    <a:pt x="85" y="99"/>
                    <a:pt x="86" y="96"/>
                  </a:cubicBezTo>
                  <a:cubicBezTo>
                    <a:pt x="86" y="96"/>
                    <a:pt x="86" y="96"/>
                    <a:pt x="87" y="96"/>
                  </a:cubicBezTo>
                  <a:cubicBezTo>
                    <a:pt x="87" y="96"/>
                    <a:pt x="88" y="96"/>
                    <a:pt x="89" y="95"/>
                  </a:cubicBezTo>
                  <a:cubicBezTo>
                    <a:pt x="89" y="96"/>
                    <a:pt x="89" y="97"/>
                    <a:pt x="88" y="98"/>
                  </a:cubicBezTo>
                  <a:cubicBezTo>
                    <a:pt x="89" y="98"/>
                    <a:pt x="89" y="98"/>
                    <a:pt x="91" y="97"/>
                  </a:cubicBezTo>
                  <a:cubicBezTo>
                    <a:pt x="91" y="97"/>
                    <a:pt x="91" y="98"/>
                    <a:pt x="91" y="99"/>
                  </a:cubicBezTo>
                  <a:cubicBezTo>
                    <a:pt x="91" y="99"/>
                    <a:pt x="92" y="99"/>
                    <a:pt x="92" y="100"/>
                  </a:cubicBezTo>
                  <a:cubicBezTo>
                    <a:pt x="92" y="100"/>
                    <a:pt x="92" y="100"/>
                    <a:pt x="92" y="101"/>
                  </a:cubicBezTo>
                  <a:cubicBezTo>
                    <a:pt x="93" y="102"/>
                    <a:pt x="94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ubicBezTo>
                    <a:pt x="96" y="105"/>
                    <a:pt x="100" y="105"/>
                    <a:pt x="102" y="108"/>
                  </a:cubicBezTo>
                  <a:cubicBezTo>
                    <a:pt x="102" y="109"/>
                    <a:pt x="101" y="110"/>
                    <a:pt x="101" y="111"/>
                  </a:cubicBezTo>
                  <a:cubicBezTo>
                    <a:pt x="102" y="113"/>
                    <a:pt x="103" y="114"/>
                    <a:pt x="104" y="116"/>
                  </a:cubicBezTo>
                  <a:cubicBezTo>
                    <a:pt x="105" y="116"/>
                    <a:pt x="105" y="116"/>
                    <a:pt x="105" y="116"/>
                  </a:cubicBezTo>
                  <a:cubicBezTo>
                    <a:pt x="105" y="117"/>
                    <a:pt x="105" y="117"/>
                    <a:pt x="105" y="118"/>
                  </a:cubicBezTo>
                  <a:cubicBezTo>
                    <a:pt x="106" y="118"/>
                    <a:pt x="106" y="119"/>
                    <a:pt x="109" y="120"/>
                  </a:cubicBezTo>
                  <a:cubicBezTo>
                    <a:pt x="108" y="120"/>
                    <a:pt x="106" y="119"/>
                    <a:pt x="105" y="120"/>
                  </a:cubicBezTo>
                  <a:cubicBezTo>
                    <a:pt x="105" y="121"/>
                    <a:pt x="105" y="122"/>
                    <a:pt x="105" y="123"/>
                  </a:cubicBezTo>
                  <a:cubicBezTo>
                    <a:pt x="106" y="123"/>
                    <a:pt x="106" y="123"/>
                    <a:pt x="106" y="122"/>
                  </a:cubicBezTo>
                  <a:cubicBezTo>
                    <a:pt x="107" y="123"/>
                    <a:pt x="108" y="123"/>
                    <a:pt x="109" y="123"/>
                  </a:cubicBezTo>
                  <a:cubicBezTo>
                    <a:pt x="109" y="123"/>
                    <a:pt x="109" y="122"/>
                    <a:pt x="109" y="122"/>
                  </a:cubicBezTo>
                  <a:cubicBezTo>
                    <a:pt x="110" y="122"/>
                    <a:pt x="110" y="122"/>
                    <a:pt x="110" y="122"/>
                  </a:cubicBezTo>
                  <a:cubicBezTo>
                    <a:pt x="110" y="121"/>
                    <a:pt x="110" y="121"/>
                    <a:pt x="110" y="121"/>
                  </a:cubicBezTo>
                  <a:cubicBezTo>
                    <a:pt x="111" y="121"/>
                    <a:pt x="112" y="121"/>
                    <a:pt x="112" y="121"/>
                  </a:cubicBezTo>
                  <a:cubicBezTo>
                    <a:pt x="112" y="121"/>
                    <a:pt x="113" y="120"/>
                    <a:pt x="113" y="120"/>
                  </a:cubicBezTo>
                  <a:cubicBezTo>
                    <a:pt x="112" y="119"/>
                    <a:pt x="111" y="119"/>
                    <a:pt x="111" y="118"/>
                  </a:cubicBezTo>
                  <a:cubicBezTo>
                    <a:pt x="112" y="118"/>
                    <a:pt x="113" y="120"/>
                    <a:pt x="115" y="120"/>
                  </a:cubicBezTo>
                  <a:cubicBezTo>
                    <a:pt x="112" y="116"/>
                    <a:pt x="110" y="117"/>
                    <a:pt x="109" y="117"/>
                  </a:cubicBezTo>
                  <a:cubicBezTo>
                    <a:pt x="110" y="117"/>
                    <a:pt x="110" y="117"/>
                    <a:pt x="110" y="117"/>
                  </a:cubicBezTo>
                  <a:cubicBezTo>
                    <a:pt x="110" y="116"/>
                    <a:pt x="110" y="116"/>
                    <a:pt x="110" y="116"/>
                  </a:cubicBezTo>
                  <a:cubicBezTo>
                    <a:pt x="110" y="116"/>
                    <a:pt x="111" y="116"/>
                    <a:pt x="111" y="116"/>
                  </a:cubicBezTo>
                  <a:cubicBezTo>
                    <a:pt x="110" y="112"/>
                    <a:pt x="110" y="112"/>
                    <a:pt x="111" y="111"/>
                  </a:cubicBezTo>
                  <a:cubicBezTo>
                    <a:pt x="111" y="112"/>
                    <a:pt x="112" y="113"/>
                    <a:pt x="112" y="113"/>
                  </a:cubicBezTo>
                  <a:cubicBezTo>
                    <a:pt x="112" y="113"/>
                    <a:pt x="112" y="113"/>
                    <a:pt x="112" y="113"/>
                  </a:cubicBezTo>
                  <a:cubicBezTo>
                    <a:pt x="113" y="113"/>
                    <a:pt x="113" y="113"/>
                    <a:pt x="113" y="113"/>
                  </a:cubicBezTo>
                  <a:cubicBezTo>
                    <a:pt x="114" y="113"/>
                    <a:pt x="114" y="113"/>
                    <a:pt x="114" y="113"/>
                  </a:cubicBezTo>
                  <a:cubicBezTo>
                    <a:pt x="113" y="112"/>
                    <a:pt x="113" y="112"/>
                    <a:pt x="113" y="112"/>
                  </a:cubicBezTo>
                  <a:cubicBezTo>
                    <a:pt x="113" y="111"/>
                    <a:pt x="114" y="111"/>
                    <a:pt x="114" y="110"/>
                  </a:cubicBezTo>
                  <a:cubicBezTo>
                    <a:pt x="116" y="111"/>
                    <a:pt x="118" y="110"/>
                    <a:pt x="120" y="111"/>
                  </a:cubicBezTo>
                  <a:cubicBezTo>
                    <a:pt x="120" y="111"/>
                    <a:pt x="120" y="112"/>
                    <a:pt x="120" y="112"/>
                  </a:cubicBezTo>
                  <a:cubicBezTo>
                    <a:pt x="120" y="112"/>
                    <a:pt x="120" y="112"/>
                    <a:pt x="128" y="110"/>
                  </a:cubicBezTo>
                  <a:cubicBezTo>
                    <a:pt x="127" y="109"/>
                    <a:pt x="127" y="109"/>
                    <a:pt x="124" y="106"/>
                  </a:cubicBezTo>
                  <a:cubicBezTo>
                    <a:pt x="129" y="101"/>
                    <a:pt x="129" y="101"/>
                    <a:pt x="130" y="99"/>
                  </a:cubicBezTo>
                  <a:cubicBezTo>
                    <a:pt x="130" y="99"/>
                    <a:pt x="130" y="99"/>
                    <a:pt x="131" y="99"/>
                  </a:cubicBezTo>
                  <a:cubicBezTo>
                    <a:pt x="131" y="99"/>
                    <a:pt x="131" y="99"/>
                    <a:pt x="131" y="98"/>
                  </a:cubicBezTo>
                  <a:cubicBezTo>
                    <a:pt x="135" y="92"/>
                    <a:pt x="139" y="93"/>
                    <a:pt x="139" y="94"/>
                  </a:cubicBezTo>
                  <a:cubicBezTo>
                    <a:pt x="139" y="94"/>
                    <a:pt x="139" y="94"/>
                    <a:pt x="138" y="94"/>
                  </a:cubicBezTo>
                  <a:cubicBezTo>
                    <a:pt x="139" y="95"/>
                    <a:pt x="140" y="95"/>
                    <a:pt x="140" y="95"/>
                  </a:cubicBezTo>
                  <a:cubicBezTo>
                    <a:pt x="141" y="95"/>
                    <a:pt x="141" y="95"/>
                    <a:pt x="141" y="95"/>
                  </a:cubicBezTo>
                  <a:cubicBezTo>
                    <a:pt x="142" y="95"/>
                    <a:pt x="143" y="95"/>
                    <a:pt x="144" y="96"/>
                  </a:cubicBezTo>
                  <a:cubicBezTo>
                    <a:pt x="142" y="96"/>
                    <a:pt x="141" y="97"/>
                    <a:pt x="140" y="97"/>
                  </a:cubicBezTo>
                  <a:cubicBezTo>
                    <a:pt x="141" y="97"/>
                    <a:pt x="142" y="98"/>
                    <a:pt x="142" y="98"/>
                  </a:cubicBezTo>
                  <a:cubicBezTo>
                    <a:pt x="142" y="99"/>
                    <a:pt x="143" y="99"/>
                    <a:pt x="143" y="100"/>
                  </a:cubicBezTo>
                  <a:cubicBezTo>
                    <a:pt x="142" y="100"/>
                    <a:pt x="142" y="100"/>
                    <a:pt x="142" y="100"/>
                  </a:cubicBezTo>
                  <a:cubicBezTo>
                    <a:pt x="145" y="100"/>
                    <a:pt x="148" y="99"/>
                    <a:pt x="151" y="98"/>
                  </a:cubicBezTo>
                  <a:cubicBezTo>
                    <a:pt x="151" y="98"/>
                    <a:pt x="151" y="98"/>
                    <a:pt x="151" y="97"/>
                  </a:cubicBezTo>
                  <a:cubicBezTo>
                    <a:pt x="151" y="97"/>
                    <a:pt x="151" y="97"/>
                    <a:pt x="151" y="97"/>
                  </a:cubicBezTo>
                  <a:cubicBezTo>
                    <a:pt x="150" y="97"/>
                    <a:pt x="149" y="97"/>
                    <a:pt x="149" y="97"/>
                  </a:cubicBezTo>
                  <a:cubicBezTo>
                    <a:pt x="149" y="97"/>
                    <a:pt x="149" y="97"/>
                    <a:pt x="149" y="98"/>
                  </a:cubicBezTo>
                  <a:cubicBezTo>
                    <a:pt x="149" y="98"/>
                    <a:pt x="149" y="98"/>
                    <a:pt x="149" y="98"/>
                  </a:cubicBezTo>
                  <a:cubicBezTo>
                    <a:pt x="145" y="97"/>
                    <a:pt x="145" y="95"/>
                    <a:pt x="144" y="94"/>
                  </a:cubicBezTo>
                  <a:cubicBezTo>
                    <a:pt x="148" y="95"/>
                    <a:pt x="148" y="95"/>
                    <a:pt x="156" y="92"/>
                  </a:cubicBezTo>
                  <a:cubicBezTo>
                    <a:pt x="157" y="92"/>
                    <a:pt x="157" y="92"/>
                    <a:pt x="157" y="92"/>
                  </a:cubicBezTo>
                  <a:cubicBezTo>
                    <a:pt x="158" y="92"/>
                    <a:pt x="159" y="92"/>
                    <a:pt x="160" y="92"/>
                  </a:cubicBezTo>
                  <a:cubicBezTo>
                    <a:pt x="159" y="92"/>
                    <a:pt x="158" y="93"/>
                    <a:pt x="156" y="94"/>
                  </a:cubicBezTo>
                  <a:cubicBezTo>
                    <a:pt x="156" y="94"/>
                    <a:pt x="155" y="94"/>
                    <a:pt x="154" y="94"/>
                  </a:cubicBezTo>
                  <a:cubicBezTo>
                    <a:pt x="155" y="94"/>
                    <a:pt x="155" y="95"/>
                    <a:pt x="156" y="95"/>
                  </a:cubicBezTo>
                  <a:cubicBezTo>
                    <a:pt x="155" y="95"/>
                    <a:pt x="155" y="96"/>
                    <a:pt x="155" y="97"/>
                  </a:cubicBezTo>
                  <a:cubicBezTo>
                    <a:pt x="154" y="97"/>
                    <a:pt x="154" y="97"/>
                    <a:pt x="154" y="97"/>
                  </a:cubicBezTo>
                  <a:cubicBezTo>
                    <a:pt x="154" y="97"/>
                    <a:pt x="154" y="97"/>
                    <a:pt x="154" y="97"/>
                  </a:cubicBezTo>
                  <a:cubicBezTo>
                    <a:pt x="153" y="97"/>
                    <a:pt x="152" y="98"/>
                    <a:pt x="151" y="98"/>
                  </a:cubicBezTo>
                  <a:cubicBezTo>
                    <a:pt x="165" y="107"/>
                    <a:pt x="165" y="107"/>
                    <a:pt x="165" y="107"/>
                  </a:cubicBezTo>
                  <a:cubicBezTo>
                    <a:pt x="164" y="111"/>
                    <a:pt x="160" y="110"/>
                    <a:pt x="159" y="110"/>
                  </a:cubicBezTo>
                  <a:cubicBezTo>
                    <a:pt x="159" y="110"/>
                    <a:pt x="158" y="110"/>
                    <a:pt x="158" y="110"/>
                  </a:cubicBezTo>
                  <a:cubicBezTo>
                    <a:pt x="155" y="111"/>
                    <a:pt x="150" y="109"/>
                    <a:pt x="148" y="108"/>
                  </a:cubicBezTo>
                  <a:cubicBezTo>
                    <a:pt x="148" y="108"/>
                    <a:pt x="148" y="108"/>
                    <a:pt x="148" y="108"/>
                  </a:cubicBezTo>
                  <a:cubicBezTo>
                    <a:pt x="142" y="109"/>
                    <a:pt x="135" y="108"/>
                    <a:pt x="128" y="110"/>
                  </a:cubicBezTo>
                  <a:cubicBezTo>
                    <a:pt x="129" y="110"/>
                    <a:pt x="130" y="110"/>
                    <a:pt x="130" y="111"/>
                  </a:cubicBezTo>
                  <a:cubicBezTo>
                    <a:pt x="130" y="111"/>
                    <a:pt x="129" y="111"/>
                    <a:pt x="128" y="111"/>
                  </a:cubicBezTo>
                  <a:cubicBezTo>
                    <a:pt x="128" y="111"/>
                    <a:pt x="128" y="111"/>
                    <a:pt x="128" y="111"/>
                  </a:cubicBezTo>
                  <a:cubicBezTo>
                    <a:pt x="126" y="112"/>
                    <a:pt x="122" y="111"/>
                    <a:pt x="120" y="114"/>
                  </a:cubicBezTo>
                  <a:cubicBezTo>
                    <a:pt x="122" y="115"/>
                    <a:pt x="122" y="115"/>
                    <a:pt x="121" y="119"/>
                  </a:cubicBezTo>
                  <a:cubicBezTo>
                    <a:pt x="121" y="118"/>
                    <a:pt x="120" y="118"/>
                    <a:pt x="120" y="118"/>
                  </a:cubicBezTo>
                  <a:cubicBezTo>
                    <a:pt x="120" y="118"/>
                    <a:pt x="120" y="119"/>
                    <a:pt x="120" y="119"/>
                  </a:cubicBezTo>
                  <a:cubicBezTo>
                    <a:pt x="120" y="119"/>
                    <a:pt x="121" y="119"/>
                    <a:pt x="121" y="120"/>
                  </a:cubicBezTo>
                  <a:cubicBezTo>
                    <a:pt x="122" y="120"/>
                    <a:pt x="122" y="121"/>
                    <a:pt x="122" y="122"/>
                  </a:cubicBezTo>
                  <a:cubicBezTo>
                    <a:pt x="122" y="122"/>
                    <a:pt x="123" y="123"/>
                    <a:pt x="124" y="123"/>
                  </a:cubicBezTo>
                  <a:cubicBezTo>
                    <a:pt x="125" y="124"/>
                    <a:pt x="126" y="124"/>
                    <a:pt x="127" y="125"/>
                  </a:cubicBezTo>
                  <a:cubicBezTo>
                    <a:pt x="127" y="125"/>
                    <a:pt x="128" y="126"/>
                    <a:pt x="129" y="126"/>
                  </a:cubicBezTo>
                  <a:cubicBezTo>
                    <a:pt x="130" y="126"/>
                    <a:pt x="130" y="126"/>
                    <a:pt x="132" y="124"/>
                  </a:cubicBezTo>
                  <a:cubicBezTo>
                    <a:pt x="144" y="125"/>
                    <a:pt x="144" y="125"/>
                    <a:pt x="146" y="124"/>
                  </a:cubicBezTo>
                  <a:cubicBezTo>
                    <a:pt x="146" y="124"/>
                    <a:pt x="148" y="131"/>
                    <a:pt x="143" y="138"/>
                  </a:cubicBezTo>
                  <a:cubicBezTo>
                    <a:pt x="142" y="141"/>
                    <a:pt x="142" y="141"/>
                    <a:pt x="138" y="142"/>
                  </a:cubicBezTo>
                  <a:cubicBezTo>
                    <a:pt x="137" y="142"/>
                    <a:pt x="137" y="141"/>
                    <a:pt x="137" y="141"/>
                  </a:cubicBezTo>
                  <a:cubicBezTo>
                    <a:pt x="136" y="141"/>
                    <a:pt x="135" y="141"/>
                    <a:pt x="135" y="142"/>
                  </a:cubicBezTo>
                  <a:cubicBezTo>
                    <a:pt x="134" y="142"/>
                    <a:pt x="134" y="142"/>
                    <a:pt x="133" y="142"/>
                  </a:cubicBezTo>
                  <a:cubicBezTo>
                    <a:pt x="133" y="141"/>
                    <a:pt x="133" y="141"/>
                    <a:pt x="133" y="141"/>
                  </a:cubicBezTo>
                  <a:cubicBezTo>
                    <a:pt x="133" y="141"/>
                    <a:pt x="132" y="141"/>
                    <a:pt x="132" y="141"/>
                  </a:cubicBezTo>
                  <a:cubicBezTo>
                    <a:pt x="132" y="141"/>
                    <a:pt x="132" y="142"/>
                    <a:pt x="132" y="142"/>
                  </a:cubicBezTo>
                  <a:cubicBezTo>
                    <a:pt x="130" y="141"/>
                    <a:pt x="129" y="141"/>
                    <a:pt x="128" y="142"/>
                  </a:cubicBezTo>
                  <a:cubicBezTo>
                    <a:pt x="123" y="140"/>
                    <a:pt x="116" y="141"/>
                    <a:pt x="111" y="138"/>
                  </a:cubicBezTo>
                  <a:cubicBezTo>
                    <a:pt x="111" y="138"/>
                    <a:pt x="110" y="138"/>
                    <a:pt x="107" y="138"/>
                  </a:cubicBezTo>
                  <a:cubicBezTo>
                    <a:pt x="108" y="136"/>
                    <a:pt x="102" y="136"/>
                    <a:pt x="102" y="136"/>
                  </a:cubicBezTo>
                  <a:cubicBezTo>
                    <a:pt x="101" y="136"/>
                    <a:pt x="101" y="136"/>
                    <a:pt x="98" y="138"/>
                  </a:cubicBezTo>
                  <a:cubicBezTo>
                    <a:pt x="98" y="140"/>
                    <a:pt x="98" y="140"/>
                    <a:pt x="98" y="140"/>
                  </a:cubicBezTo>
                  <a:cubicBezTo>
                    <a:pt x="96" y="145"/>
                    <a:pt x="87" y="142"/>
                    <a:pt x="84" y="138"/>
                  </a:cubicBezTo>
                  <a:cubicBezTo>
                    <a:pt x="62" y="137"/>
                    <a:pt x="42" y="137"/>
                    <a:pt x="25" y="137"/>
                  </a:cubicBezTo>
                  <a:cubicBezTo>
                    <a:pt x="23" y="139"/>
                    <a:pt x="24" y="143"/>
                    <a:pt x="22" y="145"/>
                  </a:cubicBezTo>
                  <a:cubicBezTo>
                    <a:pt x="18" y="152"/>
                    <a:pt x="10" y="156"/>
                    <a:pt x="7" y="164"/>
                  </a:cubicBezTo>
                  <a:cubicBezTo>
                    <a:pt x="7" y="164"/>
                    <a:pt x="0" y="190"/>
                    <a:pt x="2" y="196"/>
                  </a:cubicBezTo>
                  <a:cubicBezTo>
                    <a:pt x="2" y="197"/>
                    <a:pt x="2" y="197"/>
                    <a:pt x="2" y="197"/>
                  </a:cubicBezTo>
                  <a:cubicBezTo>
                    <a:pt x="3" y="200"/>
                    <a:pt x="3" y="200"/>
                    <a:pt x="3" y="202"/>
                  </a:cubicBezTo>
                  <a:cubicBezTo>
                    <a:pt x="5" y="203"/>
                    <a:pt x="5" y="203"/>
                    <a:pt x="5" y="204"/>
                  </a:cubicBezTo>
                  <a:cubicBezTo>
                    <a:pt x="5" y="204"/>
                    <a:pt x="5" y="204"/>
                    <a:pt x="9" y="212"/>
                  </a:cubicBezTo>
                  <a:cubicBezTo>
                    <a:pt x="9" y="212"/>
                    <a:pt x="9" y="212"/>
                    <a:pt x="9" y="212"/>
                  </a:cubicBezTo>
                  <a:cubicBezTo>
                    <a:pt x="12" y="226"/>
                    <a:pt x="14" y="227"/>
                    <a:pt x="40" y="223"/>
                  </a:cubicBezTo>
                  <a:cubicBezTo>
                    <a:pt x="40" y="222"/>
                    <a:pt x="40" y="222"/>
                    <a:pt x="40" y="221"/>
                  </a:cubicBezTo>
                  <a:cubicBezTo>
                    <a:pt x="40" y="222"/>
                    <a:pt x="41" y="222"/>
                    <a:pt x="41" y="222"/>
                  </a:cubicBezTo>
                  <a:cubicBezTo>
                    <a:pt x="41" y="222"/>
                    <a:pt x="42" y="221"/>
                    <a:pt x="42" y="221"/>
                  </a:cubicBezTo>
                  <a:cubicBezTo>
                    <a:pt x="42" y="221"/>
                    <a:pt x="42" y="221"/>
                    <a:pt x="42" y="221"/>
                  </a:cubicBezTo>
                  <a:cubicBezTo>
                    <a:pt x="43" y="222"/>
                    <a:pt x="43" y="222"/>
                    <a:pt x="43" y="222"/>
                  </a:cubicBezTo>
                  <a:cubicBezTo>
                    <a:pt x="45" y="221"/>
                    <a:pt x="45" y="221"/>
                    <a:pt x="47" y="220"/>
                  </a:cubicBezTo>
                  <a:cubicBezTo>
                    <a:pt x="48" y="220"/>
                    <a:pt x="48" y="220"/>
                    <a:pt x="48" y="220"/>
                  </a:cubicBezTo>
                  <a:cubicBezTo>
                    <a:pt x="48" y="220"/>
                    <a:pt x="48" y="220"/>
                    <a:pt x="48" y="220"/>
                  </a:cubicBezTo>
                  <a:cubicBezTo>
                    <a:pt x="51" y="221"/>
                    <a:pt x="51" y="221"/>
                    <a:pt x="54" y="224"/>
                  </a:cubicBezTo>
                  <a:cubicBezTo>
                    <a:pt x="54" y="225"/>
                    <a:pt x="54" y="225"/>
                    <a:pt x="53" y="226"/>
                  </a:cubicBezTo>
                  <a:cubicBezTo>
                    <a:pt x="54" y="226"/>
                    <a:pt x="55" y="227"/>
                    <a:pt x="55" y="228"/>
                  </a:cubicBezTo>
                  <a:cubicBezTo>
                    <a:pt x="57" y="228"/>
                    <a:pt x="59" y="226"/>
                    <a:pt x="61" y="227"/>
                  </a:cubicBezTo>
                  <a:cubicBezTo>
                    <a:pt x="62" y="227"/>
                    <a:pt x="62" y="226"/>
                    <a:pt x="62" y="226"/>
                  </a:cubicBezTo>
                  <a:cubicBezTo>
                    <a:pt x="62" y="227"/>
                    <a:pt x="62" y="227"/>
                    <a:pt x="62" y="227"/>
                  </a:cubicBezTo>
                  <a:cubicBezTo>
                    <a:pt x="68" y="228"/>
                    <a:pt x="64" y="235"/>
                    <a:pt x="65" y="239"/>
                  </a:cubicBezTo>
                  <a:cubicBezTo>
                    <a:pt x="65" y="240"/>
                    <a:pt x="64" y="240"/>
                    <a:pt x="64" y="240"/>
                  </a:cubicBezTo>
                  <a:cubicBezTo>
                    <a:pt x="64" y="240"/>
                    <a:pt x="64" y="240"/>
                    <a:pt x="65" y="240"/>
                  </a:cubicBezTo>
                  <a:cubicBezTo>
                    <a:pt x="65" y="241"/>
                    <a:pt x="64" y="241"/>
                    <a:pt x="64" y="241"/>
                  </a:cubicBezTo>
                  <a:cubicBezTo>
                    <a:pt x="64" y="243"/>
                    <a:pt x="65" y="244"/>
                    <a:pt x="65" y="246"/>
                  </a:cubicBezTo>
                  <a:cubicBezTo>
                    <a:pt x="65" y="247"/>
                    <a:pt x="65" y="247"/>
                    <a:pt x="65" y="247"/>
                  </a:cubicBezTo>
                  <a:cubicBezTo>
                    <a:pt x="81" y="269"/>
                    <a:pt x="81" y="269"/>
                    <a:pt x="80" y="279"/>
                  </a:cubicBezTo>
                  <a:cubicBezTo>
                    <a:pt x="80" y="283"/>
                    <a:pt x="77" y="286"/>
                    <a:pt x="78" y="289"/>
                  </a:cubicBezTo>
                  <a:cubicBezTo>
                    <a:pt x="80" y="297"/>
                    <a:pt x="86" y="303"/>
                    <a:pt x="89" y="309"/>
                  </a:cubicBezTo>
                  <a:cubicBezTo>
                    <a:pt x="89" y="310"/>
                    <a:pt x="89" y="310"/>
                    <a:pt x="89" y="310"/>
                  </a:cubicBezTo>
                  <a:cubicBezTo>
                    <a:pt x="89" y="310"/>
                    <a:pt x="103" y="339"/>
                    <a:pt x="107" y="338"/>
                  </a:cubicBezTo>
                  <a:cubicBezTo>
                    <a:pt x="108" y="339"/>
                    <a:pt x="110" y="340"/>
                    <a:pt x="116" y="337"/>
                  </a:cubicBezTo>
                  <a:cubicBezTo>
                    <a:pt x="127" y="340"/>
                    <a:pt x="130" y="329"/>
                    <a:pt x="137" y="325"/>
                  </a:cubicBezTo>
                  <a:cubicBezTo>
                    <a:pt x="137" y="322"/>
                    <a:pt x="138" y="319"/>
                    <a:pt x="137" y="316"/>
                  </a:cubicBezTo>
                  <a:cubicBezTo>
                    <a:pt x="139" y="315"/>
                    <a:pt x="142" y="315"/>
                    <a:pt x="144" y="313"/>
                  </a:cubicBezTo>
                  <a:cubicBezTo>
                    <a:pt x="144" y="313"/>
                    <a:pt x="144" y="312"/>
                    <a:pt x="144" y="311"/>
                  </a:cubicBezTo>
                  <a:cubicBezTo>
                    <a:pt x="144" y="311"/>
                    <a:pt x="144" y="311"/>
                    <a:pt x="144" y="311"/>
                  </a:cubicBezTo>
                  <a:cubicBezTo>
                    <a:pt x="144" y="308"/>
                    <a:pt x="139" y="305"/>
                    <a:pt x="141" y="301"/>
                  </a:cubicBezTo>
                  <a:cubicBezTo>
                    <a:pt x="146" y="294"/>
                    <a:pt x="154" y="293"/>
                    <a:pt x="159" y="288"/>
                  </a:cubicBezTo>
                  <a:cubicBezTo>
                    <a:pt x="159" y="288"/>
                    <a:pt x="159" y="287"/>
                    <a:pt x="158" y="287"/>
                  </a:cubicBezTo>
                  <a:cubicBezTo>
                    <a:pt x="159" y="284"/>
                    <a:pt x="159" y="281"/>
                    <a:pt x="159" y="278"/>
                  </a:cubicBezTo>
                  <a:cubicBezTo>
                    <a:pt x="158" y="275"/>
                    <a:pt x="156" y="265"/>
                    <a:pt x="156" y="265"/>
                  </a:cubicBezTo>
                  <a:cubicBezTo>
                    <a:pt x="154" y="263"/>
                    <a:pt x="154" y="263"/>
                    <a:pt x="153" y="261"/>
                  </a:cubicBezTo>
                  <a:cubicBezTo>
                    <a:pt x="153" y="260"/>
                    <a:pt x="154" y="259"/>
                    <a:pt x="154" y="258"/>
                  </a:cubicBezTo>
                  <a:cubicBezTo>
                    <a:pt x="155" y="258"/>
                    <a:pt x="156" y="252"/>
                    <a:pt x="161" y="250"/>
                  </a:cubicBezTo>
                  <a:cubicBezTo>
                    <a:pt x="184" y="229"/>
                    <a:pt x="184" y="229"/>
                    <a:pt x="184" y="229"/>
                  </a:cubicBezTo>
                  <a:cubicBezTo>
                    <a:pt x="184" y="229"/>
                    <a:pt x="194" y="213"/>
                    <a:pt x="195" y="206"/>
                  </a:cubicBezTo>
                  <a:cubicBezTo>
                    <a:pt x="186" y="202"/>
                    <a:pt x="177" y="212"/>
                    <a:pt x="168" y="206"/>
                  </a:cubicBezTo>
                  <a:cubicBezTo>
                    <a:pt x="168" y="205"/>
                    <a:pt x="169" y="204"/>
                    <a:pt x="169" y="203"/>
                  </a:cubicBezTo>
                  <a:cubicBezTo>
                    <a:pt x="168" y="200"/>
                    <a:pt x="157" y="192"/>
                    <a:pt x="157" y="192"/>
                  </a:cubicBezTo>
                  <a:cubicBezTo>
                    <a:pt x="157" y="192"/>
                    <a:pt x="157" y="192"/>
                    <a:pt x="157" y="192"/>
                  </a:cubicBezTo>
                  <a:cubicBezTo>
                    <a:pt x="157" y="192"/>
                    <a:pt x="157" y="192"/>
                    <a:pt x="157" y="192"/>
                  </a:cubicBezTo>
                  <a:cubicBezTo>
                    <a:pt x="157" y="192"/>
                    <a:pt x="157" y="192"/>
                    <a:pt x="157" y="192"/>
                  </a:cubicBezTo>
                  <a:cubicBezTo>
                    <a:pt x="155" y="190"/>
                    <a:pt x="154" y="188"/>
                    <a:pt x="155" y="186"/>
                  </a:cubicBezTo>
                  <a:cubicBezTo>
                    <a:pt x="153" y="182"/>
                    <a:pt x="153" y="182"/>
                    <a:pt x="150" y="181"/>
                  </a:cubicBezTo>
                  <a:cubicBezTo>
                    <a:pt x="149" y="178"/>
                    <a:pt x="144" y="165"/>
                    <a:pt x="144" y="164"/>
                  </a:cubicBezTo>
                  <a:cubicBezTo>
                    <a:pt x="144" y="164"/>
                    <a:pt x="144" y="164"/>
                    <a:pt x="145" y="164"/>
                  </a:cubicBezTo>
                  <a:cubicBezTo>
                    <a:pt x="141" y="158"/>
                    <a:pt x="135" y="148"/>
                    <a:pt x="135" y="147"/>
                  </a:cubicBezTo>
                  <a:cubicBezTo>
                    <a:pt x="137" y="149"/>
                    <a:pt x="138" y="151"/>
                    <a:pt x="141" y="152"/>
                  </a:cubicBezTo>
                  <a:cubicBezTo>
                    <a:pt x="141" y="152"/>
                    <a:pt x="141" y="152"/>
                    <a:pt x="141" y="152"/>
                  </a:cubicBezTo>
                  <a:cubicBezTo>
                    <a:pt x="141" y="151"/>
                    <a:pt x="141" y="151"/>
                    <a:pt x="141" y="150"/>
                  </a:cubicBezTo>
                  <a:cubicBezTo>
                    <a:pt x="142" y="151"/>
                    <a:pt x="157" y="161"/>
                    <a:pt x="154" y="171"/>
                  </a:cubicBezTo>
                  <a:cubicBezTo>
                    <a:pt x="156" y="173"/>
                    <a:pt x="156" y="177"/>
                    <a:pt x="159" y="178"/>
                  </a:cubicBezTo>
                  <a:cubicBezTo>
                    <a:pt x="161" y="180"/>
                    <a:pt x="161" y="180"/>
                    <a:pt x="161" y="180"/>
                  </a:cubicBezTo>
                  <a:cubicBezTo>
                    <a:pt x="167" y="192"/>
                    <a:pt x="167" y="192"/>
                    <a:pt x="167" y="192"/>
                  </a:cubicBezTo>
                  <a:cubicBezTo>
                    <a:pt x="166" y="202"/>
                    <a:pt x="171" y="202"/>
                    <a:pt x="172" y="202"/>
                  </a:cubicBezTo>
                  <a:cubicBezTo>
                    <a:pt x="190" y="203"/>
                    <a:pt x="201" y="187"/>
                    <a:pt x="216" y="182"/>
                  </a:cubicBezTo>
                  <a:cubicBezTo>
                    <a:pt x="216" y="179"/>
                    <a:pt x="217" y="178"/>
                    <a:pt x="219" y="178"/>
                  </a:cubicBezTo>
                  <a:cubicBezTo>
                    <a:pt x="219" y="175"/>
                    <a:pt x="222" y="173"/>
                    <a:pt x="223" y="170"/>
                  </a:cubicBezTo>
                  <a:cubicBezTo>
                    <a:pt x="211" y="161"/>
                    <a:pt x="211" y="161"/>
                    <a:pt x="211" y="159"/>
                  </a:cubicBezTo>
                  <a:cubicBezTo>
                    <a:pt x="209" y="161"/>
                    <a:pt x="206" y="163"/>
                    <a:pt x="203" y="165"/>
                  </a:cubicBezTo>
                  <a:cubicBezTo>
                    <a:pt x="201" y="164"/>
                    <a:pt x="198" y="164"/>
                    <a:pt x="195" y="163"/>
                  </a:cubicBezTo>
                  <a:cubicBezTo>
                    <a:pt x="195" y="162"/>
                    <a:pt x="195" y="162"/>
                    <a:pt x="195" y="159"/>
                  </a:cubicBezTo>
                  <a:cubicBezTo>
                    <a:pt x="195" y="159"/>
                    <a:pt x="194" y="160"/>
                    <a:pt x="193" y="160"/>
                  </a:cubicBezTo>
                  <a:cubicBezTo>
                    <a:pt x="193" y="160"/>
                    <a:pt x="192" y="160"/>
                    <a:pt x="192" y="160"/>
                  </a:cubicBezTo>
                  <a:cubicBezTo>
                    <a:pt x="191" y="158"/>
                    <a:pt x="191" y="157"/>
                    <a:pt x="191" y="155"/>
                  </a:cubicBezTo>
                  <a:cubicBezTo>
                    <a:pt x="189" y="155"/>
                    <a:pt x="189" y="155"/>
                    <a:pt x="184" y="147"/>
                  </a:cubicBezTo>
                  <a:cubicBezTo>
                    <a:pt x="184" y="147"/>
                    <a:pt x="184" y="146"/>
                    <a:pt x="184" y="146"/>
                  </a:cubicBezTo>
                  <a:cubicBezTo>
                    <a:pt x="185" y="146"/>
                    <a:pt x="185" y="146"/>
                    <a:pt x="186" y="146"/>
                  </a:cubicBezTo>
                  <a:cubicBezTo>
                    <a:pt x="186" y="146"/>
                    <a:pt x="186" y="146"/>
                    <a:pt x="186" y="146"/>
                  </a:cubicBezTo>
                  <a:cubicBezTo>
                    <a:pt x="186" y="146"/>
                    <a:pt x="185" y="145"/>
                    <a:pt x="185" y="145"/>
                  </a:cubicBezTo>
                  <a:cubicBezTo>
                    <a:pt x="187" y="145"/>
                    <a:pt x="189" y="146"/>
                    <a:pt x="191" y="145"/>
                  </a:cubicBezTo>
                  <a:cubicBezTo>
                    <a:pt x="201" y="155"/>
                    <a:pt x="201" y="155"/>
                    <a:pt x="226" y="162"/>
                  </a:cubicBezTo>
                  <a:cubicBezTo>
                    <a:pt x="242" y="161"/>
                    <a:pt x="242" y="161"/>
                    <a:pt x="242" y="161"/>
                  </a:cubicBezTo>
                  <a:cubicBezTo>
                    <a:pt x="242" y="161"/>
                    <a:pt x="242" y="162"/>
                    <a:pt x="242" y="162"/>
                  </a:cubicBezTo>
                  <a:cubicBezTo>
                    <a:pt x="243" y="163"/>
                    <a:pt x="243" y="163"/>
                    <a:pt x="242" y="163"/>
                  </a:cubicBezTo>
                  <a:cubicBezTo>
                    <a:pt x="246" y="165"/>
                    <a:pt x="248" y="167"/>
                    <a:pt x="248" y="167"/>
                  </a:cubicBezTo>
                  <a:cubicBezTo>
                    <a:pt x="248" y="167"/>
                    <a:pt x="248" y="167"/>
                    <a:pt x="248" y="167"/>
                  </a:cubicBezTo>
                  <a:cubicBezTo>
                    <a:pt x="249" y="167"/>
                    <a:pt x="249" y="167"/>
                    <a:pt x="249" y="167"/>
                  </a:cubicBezTo>
                  <a:cubicBezTo>
                    <a:pt x="248" y="169"/>
                    <a:pt x="248" y="170"/>
                    <a:pt x="254" y="170"/>
                  </a:cubicBezTo>
                  <a:cubicBezTo>
                    <a:pt x="255" y="169"/>
                    <a:pt x="255" y="169"/>
                    <a:pt x="256" y="169"/>
                  </a:cubicBezTo>
                  <a:cubicBezTo>
                    <a:pt x="255" y="169"/>
                    <a:pt x="254" y="172"/>
                    <a:pt x="251" y="172"/>
                  </a:cubicBezTo>
                  <a:cubicBezTo>
                    <a:pt x="251" y="172"/>
                    <a:pt x="251" y="172"/>
                    <a:pt x="251" y="172"/>
                  </a:cubicBezTo>
                  <a:cubicBezTo>
                    <a:pt x="253" y="178"/>
                    <a:pt x="258" y="178"/>
                    <a:pt x="259" y="175"/>
                  </a:cubicBezTo>
                  <a:cubicBezTo>
                    <a:pt x="260" y="174"/>
                    <a:pt x="259" y="173"/>
                    <a:pt x="259" y="173"/>
                  </a:cubicBezTo>
                  <a:cubicBezTo>
                    <a:pt x="259" y="173"/>
                    <a:pt x="259" y="173"/>
                    <a:pt x="259" y="173"/>
                  </a:cubicBezTo>
                  <a:cubicBezTo>
                    <a:pt x="260" y="173"/>
                    <a:pt x="260" y="173"/>
                    <a:pt x="260" y="172"/>
                  </a:cubicBezTo>
                  <a:cubicBezTo>
                    <a:pt x="260" y="172"/>
                    <a:pt x="260" y="172"/>
                    <a:pt x="260" y="172"/>
                  </a:cubicBezTo>
                  <a:cubicBezTo>
                    <a:pt x="260" y="172"/>
                    <a:pt x="260" y="172"/>
                    <a:pt x="261" y="172"/>
                  </a:cubicBezTo>
                  <a:cubicBezTo>
                    <a:pt x="261" y="172"/>
                    <a:pt x="261" y="172"/>
                    <a:pt x="260" y="173"/>
                  </a:cubicBezTo>
                  <a:cubicBezTo>
                    <a:pt x="261" y="174"/>
                    <a:pt x="261" y="175"/>
                    <a:pt x="262" y="176"/>
                  </a:cubicBezTo>
                  <a:cubicBezTo>
                    <a:pt x="262" y="179"/>
                    <a:pt x="261" y="179"/>
                    <a:pt x="261" y="180"/>
                  </a:cubicBezTo>
                  <a:cubicBezTo>
                    <a:pt x="261" y="181"/>
                    <a:pt x="262" y="181"/>
                    <a:pt x="262" y="182"/>
                  </a:cubicBezTo>
                  <a:cubicBezTo>
                    <a:pt x="262" y="182"/>
                    <a:pt x="262" y="183"/>
                    <a:pt x="262" y="183"/>
                  </a:cubicBezTo>
                  <a:cubicBezTo>
                    <a:pt x="262" y="183"/>
                    <a:pt x="262" y="184"/>
                    <a:pt x="262" y="184"/>
                  </a:cubicBezTo>
                  <a:cubicBezTo>
                    <a:pt x="262" y="184"/>
                    <a:pt x="262" y="184"/>
                    <a:pt x="262" y="184"/>
                  </a:cubicBezTo>
                  <a:cubicBezTo>
                    <a:pt x="262" y="190"/>
                    <a:pt x="265" y="195"/>
                    <a:pt x="266" y="200"/>
                  </a:cubicBezTo>
                  <a:cubicBezTo>
                    <a:pt x="267" y="202"/>
                    <a:pt x="267" y="204"/>
                    <a:pt x="268" y="206"/>
                  </a:cubicBezTo>
                  <a:cubicBezTo>
                    <a:pt x="269" y="208"/>
                    <a:pt x="273" y="210"/>
                    <a:pt x="271" y="213"/>
                  </a:cubicBezTo>
                  <a:cubicBezTo>
                    <a:pt x="272" y="215"/>
                    <a:pt x="274" y="218"/>
                    <a:pt x="274" y="218"/>
                  </a:cubicBezTo>
                  <a:cubicBezTo>
                    <a:pt x="275" y="217"/>
                    <a:pt x="280" y="212"/>
                    <a:pt x="281" y="211"/>
                  </a:cubicBezTo>
                  <a:cubicBezTo>
                    <a:pt x="281" y="207"/>
                    <a:pt x="281" y="207"/>
                    <a:pt x="282" y="204"/>
                  </a:cubicBezTo>
                  <a:cubicBezTo>
                    <a:pt x="281" y="199"/>
                    <a:pt x="281" y="198"/>
                    <a:pt x="282" y="193"/>
                  </a:cubicBezTo>
                  <a:cubicBezTo>
                    <a:pt x="282" y="193"/>
                    <a:pt x="283" y="193"/>
                    <a:pt x="283" y="193"/>
                  </a:cubicBezTo>
                  <a:cubicBezTo>
                    <a:pt x="284" y="193"/>
                    <a:pt x="284" y="193"/>
                    <a:pt x="284" y="193"/>
                  </a:cubicBezTo>
                  <a:cubicBezTo>
                    <a:pt x="286" y="193"/>
                    <a:pt x="293" y="186"/>
                    <a:pt x="294" y="184"/>
                  </a:cubicBezTo>
                  <a:cubicBezTo>
                    <a:pt x="300" y="179"/>
                    <a:pt x="300" y="179"/>
                    <a:pt x="300" y="179"/>
                  </a:cubicBezTo>
                  <a:cubicBezTo>
                    <a:pt x="300" y="177"/>
                    <a:pt x="300" y="177"/>
                    <a:pt x="302" y="175"/>
                  </a:cubicBezTo>
                  <a:cubicBezTo>
                    <a:pt x="302" y="175"/>
                    <a:pt x="303" y="175"/>
                    <a:pt x="303" y="175"/>
                  </a:cubicBezTo>
                  <a:cubicBezTo>
                    <a:pt x="303" y="175"/>
                    <a:pt x="304" y="176"/>
                    <a:pt x="304" y="176"/>
                  </a:cubicBezTo>
                  <a:cubicBezTo>
                    <a:pt x="304" y="176"/>
                    <a:pt x="304" y="176"/>
                    <a:pt x="304" y="176"/>
                  </a:cubicBezTo>
                  <a:cubicBezTo>
                    <a:pt x="304" y="176"/>
                    <a:pt x="306" y="175"/>
                    <a:pt x="306" y="174"/>
                  </a:cubicBezTo>
                  <a:cubicBezTo>
                    <a:pt x="307" y="174"/>
                    <a:pt x="307" y="174"/>
                    <a:pt x="308" y="174"/>
                  </a:cubicBezTo>
                  <a:cubicBezTo>
                    <a:pt x="308" y="173"/>
                    <a:pt x="308" y="173"/>
                    <a:pt x="307" y="171"/>
                  </a:cubicBezTo>
                  <a:cubicBezTo>
                    <a:pt x="310" y="171"/>
                    <a:pt x="311" y="172"/>
                    <a:pt x="314" y="181"/>
                  </a:cubicBezTo>
                  <a:close/>
                  <a:moveTo>
                    <a:pt x="357" y="144"/>
                  </a:moveTo>
                  <a:cubicBezTo>
                    <a:pt x="358" y="144"/>
                    <a:pt x="358" y="144"/>
                    <a:pt x="358" y="144"/>
                  </a:cubicBezTo>
                  <a:cubicBezTo>
                    <a:pt x="358" y="145"/>
                    <a:pt x="357" y="145"/>
                    <a:pt x="357" y="145"/>
                  </a:cubicBezTo>
                  <a:cubicBezTo>
                    <a:pt x="357" y="143"/>
                    <a:pt x="357" y="144"/>
                    <a:pt x="357" y="144"/>
                  </a:cubicBezTo>
                  <a:close/>
                  <a:moveTo>
                    <a:pt x="355" y="150"/>
                  </a:moveTo>
                  <a:cubicBezTo>
                    <a:pt x="355" y="150"/>
                    <a:pt x="355" y="150"/>
                    <a:pt x="355" y="150"/>
                  </a:cubicBezTo>
                  <a:cubicBezTo>
                    <a:pt x="355" y="151"/>
                    <a:pt x="355" y="151"/>
                    <a:pt x="354" y="151"/>
                  </a:cubicBezTo>
                  <a:cubicBezTo>
                    <a:pt x="354" y="151"/>
                    <a:pt x="354" y="151"/>
                    <a:pt x="354" y="150"/>
                  </a:cubicBezTo>
                  <a:cubicBezTo>
                    <a:pt x="354" y="150"/>
                    <a:pt x="355" y="150"/>
                    <a:pt x="355" y="150"/>
                  </a:cubicBezTo>
                  <a:close/>
                  <a:moveTo>
                    <a:pt x="351" y="133"/>
                  </a:moveTo>
                  <a:cubicBezTo>
                    <a:pt x="351" y="133"/>
                    <a:pt x="351" y="133"/>
                    <a:pt x="351" y="133"/>
                  </a:cubicBezTo>
                  <a:cubicBezTo>
                    <a:pt x="351" y="133"/>
                    <a:pt x="351" y="133"/>
                    <a:pt x="351" y="133"/>
                  </a:cubicBezTo>
                  <a:cubicBezTo>
                    <a:pt x="350" y="133"/>
                    <a:pt x="350" y="133"/>
                    <a:pt x="350" y="133"/>
                  </a:cubicBezTo>
                  <a:cubicBezTo>
                    <a:pt x="350" y="133"/>
                    <a:pt x="351" y="133"/>
                    <a:pt x="351" y="133"/>
                  </a:cubicBezTo>
                  <a:close/>
                  <a:moveTo>
                    <a:pt x="348" y="152"/>
                  </a:moveTo>
                  <a:cubicBezTo>
                    <a:pt x="348" y="152"/>
                    <a:pt x="348" y="152"/>
                    <a:pt x="348" y="152"/>
                  </a:cubicBezTo>
                  <a:cubicBezTo>
                    <a:pt x="348" y="152"/>
                    <a:pt x="349" y="151"/>
                    <a:pt x="349" y="151"/>
                  </a:cubicBezTo>
                  <a:cubicBezTo>
                    <a:pt x="349" y="152"/>
                    <a:pt x="349" y="152"/>
                    <a:pt x="349" y="152"/>
                  </a:cubicBezTo>
                  <a:cubicBezTo>
                    <a:pt x="349" y="152"/>
                    <a:pt x="349" y="152"/>
                    <a:pt x="349" y="152"/>
                  </a:cubicBezTo>
                  <a:cubicBezTo>
                    <a:pt x="349" y="153"/>
                    <a:pt x="348" y="153"/>
                    <a:pt x="348" y="153"/>
                  </a:cubicBezTo>
                  <a:cubicBezTo>
                    <a:pt x="348" y="152"/>
                    <a:pt x="348" y="152"/>
                    <a:pt x="348" y="152"/>
                  </a:cubicBezTo>
                  <a:cubicBezTo>
                    <a:pt x="348" y="152"/>
                    <a:pt x="348" y="152"/>
                    <a:pt x="348" y="152"/>
                  </a:cubicBezTo>
                  <a:close/>
                  <a:moveTo>
                    <a:pt x="351" y="100"/>
                  </a:moveTo>
                  <a:cubicBezTo>
                    <a:pt x="351" y="100"/>
                    <a:pt x="352" y="101"/>
                    <a:pt x="352" y="101"/>
                  </a:cubicBezTo>
                  <a:cubicBezTo>
                    <a:pt x="352" y="101"/>
                    <a:pt x="352" y="102"/>
                    <a:pt x="352" y="102"/>
                  </a:cubicBezTo>
                  <a:cubicBezTo>
                    <a:pt x="353" y="102"/>
                    <a:pt x="353" y="102"/>
                    <a:pt x="353" y="102"/>
                  </a:cubicBezTo>
                  <a:cubicBezTo>
                    <a:pt x="352" y="102"/>
                    <a:pt x="352" y="102"/>
                    <a:pt x="352" y="100"/>
                  </a:cubicBezTo>
                  <a:cubicBezTo>
                    <a:pt x="352" y="100"/>
                    <a:pt x="352" y="100"/>
                    <a:pt x="352" y="100"/>
                  </a:cubicBezTo>
                  <a:cubicBezTo>
                    <a:pt x="352" y="100"/>
                    <a:pt x="352" y="100"/>
                    <a:pt x="352" y="100"/>
                  </a:cubicBezTo>
                  <a:cubicBezTo>
                    <a:pt x="351" y="100"/>
                    <a:pt x="351" y="100"/>
                    <a:pt x="351" y="99"/>
                  </a:cubicBezTo>
                  <a:cubicBezTo>
                    <a:pt x="351" y="100"/>
                    <a:pt x="351" y="100"/>
                    <a:pt x="351" y="100"/>
                  </a:cubicBezTo>
                  <a:close/>
                  <a:moveTo>
                    <a:pt x="340" y="211"/>
                  </a:moveTo>
                  <a:cubicBezTo>
                    <a:pt x="341" y="211"/>
                    <a:pt x="341" y="212"/>
                    <a:pt x="341" y="212"/>
                  </a:cubicBezTo>
                  <a:cubicBezTo>
                    <a:pt x="341" y="212"/>
                    <a:pt x="341" y="212"/>
                    <a:pt x="341" y="212"/>
                  </a:cubicBezTo>
                  <a:cubicBezTo>
                    <a:pt x="341" y="212"/>
                    <a:pt x="341" y="212"/>
                    <a:pt x="341" y="212"/>
                  </a:cubicBezTo>
                  <a:cubicBezTo>
                    <a:pt x="341" y="212"/>
                    <a:pt x="341" y="212"/>
                    <a:pt x="341" y="212"/>
                  </a:cubicBezTo>
                  <a:cubicBezTo>
                    <a:pt x="340" y="212"/>
                    <a:pt x="340" y="212"/>
                    <a:pt x="340" y="211"/>
                  </a:cubicBezTo>
                  <a:cubicBezTo>
                    <a:pt x="340" y="211"/>
                    <a:pt x="340" y="211"/>
                    <a:pt x="340" y="211"/>
                  </a:cubicBezTo>
                  <a:close/>
                  <a:moveTo>
                    <a:pt x="329" y="184"/>
                  </a:moveTo>
                  <a:cubicBezTo>
                    <a:pt x="329" y="185"/>
                    <a:pt x="329" y="185"/>
                    <a:pt x="329" y="185"/>
                  </a:cubicBezTo>
                  <a:cubicBezTo>
                    <a:pt x="329" y="185"/>
                    <a:pt x="329" y="185"/>
                    <a:pt x="329" y="185"/>
                  </a:cubicBezTo>
                  <a:cubicBezTo>
                    <a:pt x="329" y="185"/>
                    <a:pt x="329" y="185"/>
                    <a:pt x="329" y="185"/>
                  </a:cubicBezTo>
                  <a:cubicBezTo>
                    <a:pt x="329" y="184"/>
                    <a:pt x="329" y="184"/>
                    <a:pt x="329" y="184"/>
                  </a:cubicBezTo>
                  <a:close/>
                  <a:moveTo>
                    <a:pt x="321" y="127"/>
                  </a:moveTo>
                  <a:cubicBezTo>
                    <a:pt x="321" y="126"/>
                    <a:pt x="321" y="126"/>
                    <a:pt x="321" y="126"/>
                  </a:cubicBezTo>
                  <a:cubicBezTo>
                    <a:pt x="321" y="126"/>
                    <a:pt x="320" y="126"/>
                    <a:pt x="320" y="125"/>
                  </a:cubicBezTo>
                  <a:cubicBezTo>
                    <a:pt x="321" y="125"/>
                    <a:pt x="321" y="126"/>
                    <a:pt x="321" y="127"/>
                  </a:cubicBezTo>
                  <a:close/>
                  <a:moveTo>
                    <a:pt x="260" y="19"/>
                  </a:moveTo>
                  <a:cubicBezTo>
                    <a:pt x="260" y="19"/>
                    <a:pt x="260" y="19"/>
                    <a:pt x="260" y="19"/>
                  </a:cubicBezTo>
                  <a:cubicBezTo>
                    <a:pt x="260" y="19"/>
                    <a:pt x="260" y="19"/>
                    <a:pt x="260" y="19"/>
                  </a:cubicBezTo>
                  <a:close/>
                  <a:moveTo>
                    <a:pt x="97" y="46"/>
                  </a:moveTo>
                  <a:cubicBezTo>
                    <a:pt x="97" y="46"/>
                    <a:pt x="97" y="46"/>
                    <a:pt x="97" y="46"/>
                  </a:cubicBezTo>
                  <a:cubicBezTo>
                    <a:pt x="97" y="46"/>
                    <a:pt x="97" y="46"/>
                    <a:pt x="97" y="46"/>
                  </a:cubicBezTo>
                  <a:cubicBezTo>
                    <a:pt x="97" y="46"/>
                    <a:pt x="97" y="46"/>
                    <a:pt x="97" y="46"/>
                  </a:cubicBezTo>
                  <a:cubicBezTo>
                    <a:pt x="97" y="46"/>
                    <a:pt x="97" y="46"/>
                    <a:pt x="97" y="46"/>
                  </a:cubicBezTo>
                  <a:cubicBezTo>
                    <a:pt x="97" y="46"/>
                    <a:pt x="97" y="46"/>
                    <a:pt x="97" y="46"/>
                  </a:cubicBezTo>
                  <a:cubicBezTo>
                    <a:pt x="97" y="46"/>
                    <a:pt x="97" y="46"/>
                    <a:pt x="97" y="46"/>
                  </a:cubicBezTo>
                  <a:close/>
                  <a:moveTo>
                    <a:pt x="104" y="56"/>
                  </a:moveTo>
                  <a:cubicBezTo>
                    <a:pt x="104" y="56"/>
                    <a:pt x="103" y="56"/>
                    <a:pt x="103" y="56"/>
                  </a:cubicBezTo>
                  <a:cubicBezTo>
                    <a:pt x="103" y="56"/>
                    <a:pt x="103" y="56"/>
                    <a:pt x="102" y="56"/>
                  </a:cubicBezTo>
                  <a:cubicBezTo>
                    <a:pt x="102" y="56"/>
                    <a:pt x="102" y="56"/>
                    <a:pt x="102" y="56"/>
                  </a:cubicBezTo>
                  <a:cubicBezTo>
                    <a:pt x="102" y="56"/>
                    <a:pt x="103" y="54"/>
                    <a:pt x="104" y="54"/>
                  </a:cubicBezTo>
                  <a:cubicBezTo>
                    <a:pt x="104" y="54"/>
                    <a:pt x="104" y="54"/>
                    <a:pt x="105" y="54"/>
                  </a:cubicBezTo>
                  <a:cubicBezTo>
                    <a:pt x="105" y="54"/>
                    <a:pt x="105" y="54"/>
                    <a:pt x="105" y="54"/>
                  </a:cubicBezTo>
                  <a:cubicBezTo>
                    <a:pt x="105" y="54"/>
                    <a:pt x="105" y="53"/>
                    <a:pt x="105" y="53"/>
                  </a:cubicBezTo>
                  <a:cubicBezTo>
                    <a:pt x="105" y="53"/>
                    <a:pt x="106" y="53"/>
                    <a:pt x="106" y="54"/>
                  </a:cubicBezTo>
                  <a:cubicBezTo>
                    <a:pt x="106" y="54"/>
                    <a:pt x="105" y="55"/>
                    <a:pt x="105" y="55"/>
                  </a:cubicBezTo>
                  <a:cubicBezTo>
                    <a:pt x="104" y="56"/>
                    <a:pt x="104" y="56"/>
                    <a:pt x="104" y="56"/>
                  </a:cubicBezTo>
                  <a:close/>
                  <a:moveTo>
                    <a:pt x="107" y="56"/>
                  </a:moveTo>
                  <a:cubicBezTo>
                    <a:pt x="107" y="56"/>
                    <a:pt x="106" y="56"/>
                    <a:pt x="106" y="56"/>
                  </a:cubicBezTo>
                  <a:cubicBezTo>
                    <a:pt x="106" y="57"/>
                    <a:pt x="105" y="57"/>
                    <a:pt x="105" y="57"/>
                  </a:cubicBezTo>
                  <a:cubicBezTo>
                    <a:pt x="106" y="56"/>
                    <a:pt x="106" y="55"/>
                    <a:pt x="107" y="55"/>
                  </a:cubicBezTo>
                  <a:cubicBezTo>
                    <a:pt x="107" y="55"/>
                    <a:pt x="107" y="55"/>
                    <a:pt x="107" y="55"/>
                  </a:cubicBezTo>
                  <a:cubicBezTo>
                    <a:pt x="107" y="56"/>
                    <a:pt x="107" y="56"/>
                    <a:pt x="107" y="56"/>
                  </a:cubicBezTo>
                  <a:close/>
                  <a:moveTo>
                    <a:pt x="112" y="53"/>
                  </a:moveTo>
                  <a:cubicBezTo>
                    <a:pt x="112" y="53"/>
                    <a:pt x="112" y="53"/>
                    <a:pt x="112" y="53"/>
                  </a:cubicBezTo>
                  <a:cubicBezTo>
                    <a:pt x="112" y="53"/>
                    <a:pt x="113" y="53"/>
                    <a:pt x="112" y="53"/>
                  </a:cubicBezTo>
                  <a:cubicBezTo>
                    <a:pt x="112" y="53"/>
                    <a:pt x="112" y="53"/>
                    <a:pt x="112" y="53"/>
                  </a:cubicBezTo>
                  <a:close/>
                  <a:moveTo>
                    <a:pt x="114" y="54"/>
                  </a:moveTo>
                  <a:cubicBezTo>
                    <a:pt x="114" y="54"/>
                    <a:pt x="114" y="54"/>
                    <a:pt x="114" y="54"/>
                  </a:cubicBezTo>
                  <a:cubicBezTo>
                    <a:pt x="114" y="54"/>
                    <a:pt x="114" y="54"/>
                    <a:pt x="114" y="54"/>
                  </a:cubicBezTo>
                  <a:cubicBezTo>
                    <a:pt x="113" y="54"/>
                    <a:pt x="113" y="54"/>
                    <a:pt x="113" y="53"/>
                  </a:cubicBezTo>
                  <a:cubicBezTo>
                    <a:pt x="114" y="53"/>
                    <a:pt x="114" y="53"/>
                    <a:pt x="113" y="53"/>
                  </a:cubicBezTo>
                  <a:cubicBezTo>
                    <a:pt x="114" y="54"/>
                    <a:pt x="114" y="53"/>
                    <a:pt x="114" y="53"/>
                  </a:cubicBezTo>
                  <a:cubicBezTo>
                    <a:pt x="115" y="54"/>
                    <a:pt x="114" y="54"/>
                    <a:pt x="114" y="54"/>
                  </a:cubicBezTo>
                  <a:close/>
                  <a:moveTo>
                    <a:pt x="117" y="36"/>
                  </a:moveTo>
                  <a:cubicBezTo>
                    <a:pt x="117" y="36"/>
                    <a:pt x="117" y="36"/>
                    <a:pt x="116" y="36"/>
                  </a:cubicBezTo>
                  <a:cubicBezTo>
                    <a:pt x="116" y="36"/>
                    <a:pt x="116" y="36"/>
                    <a:pt x="116" y="36"/>
                  </a:cubicBezTo>
                  <a:cubicBezTo>
                    <a:pt x="116" y="36"/>
                    <a:pt x="116" y="36"/>
                    <a:pt x="116" y="36"/>
                  </a:cubicBezTo>
                  <a:cubicBezTo>
                    <a:pt x="116" y="36"/>
                    <a:pt x="116" y="36"/>
                    <a:pt x="116" y="36"/>
                  </a:cubicBezTo>
                  <a:cubicBezTo>
                    <a:pt x="116" y="36"/>
                    <a:pt x="117" y="36"/>
                    <a:pt x="117" y="36"/>
                  </a:cubicBezTo>
                  <a:cubicBezTo>
                    <a:pt x="117" y="36"/>
                    <a:pt x="117" y="36"/>
                    <a:pt x="117" y="36"/>
                  </a:cubicBezTo>
                  <a:close/>
                  <a:moveTo>
                    <a:pt x="57" y="93"/>
                  </a:moveTo>
                  <a:cubicBezTo>
                    <a:pt x="57" y="93"/>
                    <a:pt x="57" y="94"/>
                    <a:pt x="57" y="94"/>
                  </a:cubicBezTo>
                  <a:cubicBezTo>
                    <a:pt x="57" y="94"/>
                    <a:pt x="57" y="94"/>
                    <a:pt x="57" y="94"/>
                  </a:cubicBezTo>
                  <a:cubicBezTo>
                    <a:pt x="57" y="94"/>
                    <a:pt x="57" y="94"/>
                    <a:pt x="57" y="94"/>
                  </a:cubicBezTo>
                  <a:cubicBezTo>
                    <a:pt x="57" y="94"/>
                    <a:pt x="57" y="94"/>
                    <a:pt x="57" y="94"/>
                  </a:cubicBezTo>
                  <a:cubicBezTo>
                    <a:pt x="57" y="94"/>
                    <a:pt x="57" y="94"/>
                    <a:pt x="57" y="94"/>
                  </a:cubicBezTo>
                  <a:cubicBezTo>
                    <a:pt x="57" y="94"/>
                    <a:pt x="57" y="94"/>
                    <a:pt x="57" y="94"/>
                  </a:cubicBezTo>
                  <a:cubicBezTo>
                    <a:pt x="57" y="94"/>
                    <a:pt x="57" y="94"/>
                    <a:pt x="57" y="94"/>
                  </a:cubicBezTo>
                  <a:cubicBezTo>
                    <a:pt x="57" y="94"/>
                    <a:pt x="57" y="94"/>
                    <a:pt x="57" y="94"/>
                  </a:cubicBezTo>
                  <a:cubicBezTo>
                    <a:pt x="57" y="94"/>
                    <a:pt x="57" y="94"/>
                    <a:pt x="57" y="94"/>
                  </a:cubicBezTo>
                  <a:cubicBezTo>
                    <a:pt x="57" y="94"/>
                    <a:pt x="57" y="94"/>
                    <a:pt x="57" y="94"/>
                  </a:cubicBezTo>
                  <a:cubicBezTo>
                    <a:pt x="57" y="94"/>
                    <a:pt x="57" y="94"/>
                    <a:pt x="57" y="94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7" y="93"/>
                    <a:pt x="57" y="93"/>
                    <a:pt x="57" y="93"/>
                  </a:cubicBezTo>
                  <a:close/>
                  <a:moveTo>
                    <a:pt x="89" y="71"/>
                  </a:moveTo>
                  <a:cubicBezTo>
                    <a:pt x="89" y="71"/>
                    <a:pt x="89" y="71"/>
                    <a:pt x="88" y="71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9" y="71"/>
                    <a:pt x="89" y="71"/>
                    <a:pt x="89" y="71"/>
                  </a:cubicBezTo>
                  <a:cubicBezTo>
                    <a:pt x="89" y="71"/>
                    <a:pt x="89" y="71"/>
                    <a:pt x="89" y="71"/>
                  </a:cubicBezTo>
                  <a:close/>
                  <a:moveTo>
                    <a:pt x="135" y="58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35" y="58"/>
                    <a:pt x="135" y="58"/>
                    <a:pt x="135" y="58"/>
                  </a:cubicBezTo>
                  <a:cubicBezTo>
                    <a:pt x="135" y="58"/>
                    <a:pt x="135" y="58"/>
                    <a:pt x="135" y="58"/>
                  </a:cubicBezTo>
                  <a:cubicBezTo>
                    <a:pt x="135" y="58"/>
                    <a:pt x="135" y="58"/>
                    <a:pt x="135" y="58"/>
                  </a:cubicBezTo>
                  <a:close/>
                  <a:moveTo>
                    <a:pt x="135" y="57"/>
                  </a:moveTo>
                  <a:cubicBezTo>
                    <a:pt x="135" y="57"/>
                    <a:pt x="135" y="58"/>
                    <a:pt x="134" y="58"/>
                  </a:cubicBezTo>
                  <a:cubicBezTo>
                    <a:pt x="134" y="57"/>
                    <a:pt x="134" y="57"/>
                    <a:pt x="134" y="56"/>
                  </a:cubicBezTo>
                  <a:cubicBezTo>
                    <a:pt x="134" y="56"/>
                    <a:pt x="135" y="55"/>
                    <a:pt x="135" y="55"/>
                  </a:cubicBezTo>
                  <a:cubicBezTo>
                    <a:pt x="135" y="55"/>
                    <a:pt x="135" y="56"/>
                    <a:pt x="135" y="56"/>
                  </a:cubicBezTo>
                  <a:cubicBezTo>
                    <a:pt x="135" y="56"/>
                    <a:pt x="135" y="57"/>
                    <a:pt x="135" y="57"/>
                  </a:cubicBezTo>
                  <a:cubicBezTo>
                    <a:pt x="135" y="57"/>
                    <a:pt x="135" y="57"/>
                    <a:pt x="135" y="57"/>
                  </a:cubicBezTo>
                  <a:close/>
                  <a:moveTo>
                    <a:pt x="148" y="51"/>
                  </a:moveTo>
                  <a:cubicBezTo>
                    <a:pt x="148" y="51"/>
                    <a:pt x="147" y="51"/>
                    <a:pt x="147" y="51"/>
                  </a:cubicBezTo>
                  <a:cubicBezTo>
                    <a:pt x="147" y="51"/>
                    <a:pt x="147" y="51"/>
                    <a:pt x="147" y="51"/>
                  </a:cubicBezTo>
                  <a:cubicBezTo>
                    <a:pt x="145" y="52"/>
                    <a:pt x="145" y="52"/>
                    <a:pt x="144" y="52"/>
                  </a:cubicBezTo>
                  <a:cubicBezTo>
                    <a:pt x="144" y="52"/>
                    <a:pt x="144" y="52"/>
                    <a:pt x="144" y="52"/>
                  </a:cubicBezTo>
                  <a:cubicBezTo>
                    <a:pt x="144" y="51"/>
                    <a:pt x="144" y="51"/>
                    <a:pt x="144" y="51"/>
                  </a:cubicBezTo>
                  <a:cubicBezTo>
                    <a:pt x="144" y="50"/>
                    <a:pt x="143" y="50"/>
                    <a:pt x="143" y="50"/>
                  </a:cubicBezTo>
                  <a:cubicBezTo>
                    <a:pt x="143" y="50"/>
                    <a:pt x="142" y="48"/>
                    <a:pt x="142" y="48"/>
                  </a:cubicBezTo>
                  <a:cubicBezTo>
                    <a:pt x="142" y="48"/>
                    <a:pt x="142" y="48"/>
                    <a:pt x="142" y="48"/>
                  </a:cubicBezTo>
                  <a:cubicBezTo>
                    <a:pt x="143" y="48"/>
                    <a:pt x="143" y="48"/>
                    <a:pt x="143" y="47"/>
                  </a:cubicBezTo>
                  <a:cubicBezTo>
                    <a:pt x="143" y="48"/>
                    <a:pt x="143" y="48"/>
                    <a:pt x="144" y="48"/>
                  </a:cubicBezTo>
                  <a:cubicBezTo>
                    <a:pt x="144" y="46"/>
                    <a:pt x="147" y="49"/>
                    <a:pt x="148" y="50"/>
                  </a:cubicBezTo>
                  <a:cubicBezTo>
                    <a:pt x="148" y="50"/>
                    <a:pt x="148" y="51"/>
                    <a:pt x="148" y="51"/>
                  </a:cubicBezTo>
                  <a:close/>
                  <a:moveTo>
                    <a:pt x="158" y="51"/>
                  </a:moveTo>
                  <a:cubicBezTo>
                    <a:pt x="158" y="51"/>
                    <a:pt x="158" y="51"/>
                    <a:pt x="158" y="51"/>
                  </a:cubicBezTo>
                  <a:cubicBezTo>
                    <a:pt x="158" y="51"/>
                    <a:pt x="159" y="51"/>
                    <a:pt x="159" y="51"/>
                  </a:cubicBezTo>
                  <a:cubicBezTo>
                    <a:pt x="159" y="51"/>
                    <a:pt x="159" y="51"/>
                    <a:pt x="159" y="51"/>
                  </a:cubicBezTo>
                  <a:cubicBezTo>
                    <a:pt x="159" y="52"/>
                    <a:pt x="157" y="52"/>
                    <a:pt x="157" y="51"/>
                  </a:cubicBezTo>
                  <a:cubicBezTo>
                    <a:pt x="157" y="51"/>
                    <a:pt x="157" y="51"/>
                    <a:pt x="157" y="51"/>
                  </a:cubicBezTo>
                  <a:cubicBezTo>
                    <a:pt x="157" y="51"/>
                    <a:pt x="157" y="51"/>
                    <a:pt x="158" y="51"/>
                  </a:cubicBezTo>
                  <a:close/>
                  <a:moveTo>
                    <a:pt x="154" y="42"/>
                  </a:moveTo>
                  <a:cubicBezTo>
                    <a:pt x="154" y="43"/>
                    <a:pt x="154" y="43"/>
                    <a:pt x="155" y="43"/>
                  </a:cubicBezTo>
                  <a:cubicBezTo>
                    <a:pt x="155" y="43"/>
                    <a:pt x="155" y="43"/>
                    <a:pt x="155" y="43"/>
                  </a:cubicBezTo>
                  <a:cubicBezTo>
                    <a:pt x="155" y="43"/>
                    <a:pt x="155" y="43"/>
                    <a:pt x="154" y="43"/>
                  </a:cubicBezTo>
                  <a:cubicBezTo>
                    <a:pt x="154" y="43"/>
                    <a:pt x="154" y="43"/>
                    <a:pt x="154" y="43"/>
                  </a:cubicBezTo>
                  <a:cubicBezTo>
                    <a:pt x="154" y="43"/>
                    <a:pt x="154" y="43"/>
                    <a:pt x="154" y="43"/>
                  </a:cubicBezTo>
                  <a:cubicBezTo>
                    <a:pt x="154" y="43"/>
                    <a:pt x="154" y="43"/>
                    <a:pt x="154" y="43"/>
                  </a:cubicBezTo>
                  <a:cubicBezTo>
                    <a:pt x="154" y="43"/>
                    <a:pt x="154" y="43"/>
                    <a:pt x="154" y="43"/>
                  </a:cubicBezTo>
                  <a:cubicBezTo>
                    <a:pt x="154" y="43"/>
                    <a:pt x="154" y="43"/>
                    <a:pt x="154" y="43"/>
                  </a:cubicBezTo>
                  <a:cubicBezTo>
                    <a:pt x="154" y="43"/>
                    <a:pt x="154" y="43"/>
                    <a:pt x="154" y="43"/>
                  </a:cubicBezTo>
                  <a:cubicBezTo>
                    <a:pt x="154" y="43"/>
                    <a:pt x="154" y="43"/>
                    <a:pt x="154" y="43"/>
                  </a:cubicBezTo>
                  <a:cubicBezTo>
                    <a:pt x="154" y="43"/>
                    <a:pt x="154" y="43"/>
                    <a:pt x="154" y="43"/>
                  </a:cubicBezTo>
                  <a:cubicBezTo>
                    <a:pt x="154" y="43"/>
                    <a:pt x="153" y="42"/>
                    <a:pt x="152" y="42"/>
                  </a:cubicBezTo>
                  <a:cubicBezTo>
                    <a:pt x="153" y="42"/>
                    <a:pt x="153" y="42"/>
                    <a:pt x="154" y="42"/>
                  </a:cubicBezTo>
                  <a:close/>
                  <a:moveTo>
                    <a:pt x="157" y="49"/>
                  </a:moveTo>
                  <a:cubicBezTo>
                    <a:pt x="156" y="49"/>
                    <a:pt x="156" y="49"/>
                    <a:pt x="155" y="50"/>
                  </a:cubicBezTo>
                  <a:cubicBezTo>
                    <a:pt x="155" y="50"/>
                    <a:pt x="153" y="48"/>
                    <a:pt x="153" y="47"/>
                  </a:cubicBezTo>
                  <a:cubicBezTo>
                    <a:pt x="153" y="47"/>
                    <a:pt x="153" y="47"/>
                    <a:pt x="153" y="47"/>
                  </a:cubicBezTo>
                  <a:cubicBezTo>
                    <a:pt x="153" y="47"/>
                    <a:pt x="153" y="47"/>
                    <a:pt x="153" y="47"/>
                  </a:cubicBezTo>
                  <a:cubicBezTo>
                    <a:pt x="154" y="47"/>
                    <a:pt x="153" y="47"/>
                    <a:pt x="153" y="47"/>
                  </a:cubicBezTo>
                  <a:cubicBezTo>
                    <a:pt x="153" y="47"/>
                    <a:pt x="153" y="47"/>
                    <a:pt x="153" y="47"/>
                  </a:cubicBezTo>
                  <a:cubicBezTo>
                    <a:pt x="154" y="47"/>
                    <a:pt x="154" y="46"/>
                    <a:pt x="154" y="47"/>
                  </a:cubicBezTo>
                  <a:cubicBezTo>
                    <a:pt x="154" y="47"/>
                    <a:pt x="154" y="47"/>
                    <a:pt x="154" y="47"/>
                  </a:cubicBezTo>
                  <a:cubicBezTo>
                    <a:pt x="154" y="46"/>
                    <a:pt x="155" y="46"/>
                    <a:pt x="155" y="46"/>
                  </a:cubicBezTo>
                  <a:cubicBezTo>
                    <a:pt x="154" y="46"/>
                    <a:pt x="154" y="46"/>
                    <a:pt x="154" y="46"/>
                  </a:cubicBezTo>
                  <a:cubicBezTo>
                    <a:pt x="153" y="46"/>
                    <a:pt x="153" y="45"/>
                    <a:pt x="153" y="45"/>
                  </a:cubicBezTo>
                  <a:cubicBezTo>
                    <a:pt x="155" y="45"/>
                    <a:pt x="155" y="45"/>
                    <a:pt x="155" y="45"/>
                  </a:cubicBezTo>
                  <a:cubicBezTo>
                    <a:pt x="156" y="45"/>
                    <a:pt x="156" y="46"/>
                    <a:pt x="156" y="46"/>
                  </a:cubicBezTo>
                  <a:cubicBezTo>
                    <a:pt x="155" y="46"/>
                    <a:pt x="156" y="48"/>
                    <a:pt x="156" y="48"/>
                  </a:cubicBezTo>
                  <a:cubicBezTo>
                    <a:pt x="156" y="48"/>
                    <a:pt x="157" y="48"/>
                    <a:pt x="157" y="48"/>
                  </a:cubicBezTo>
                  <a:cubicBezTo>
                    <a:pt x="157" y="48"/>
                    <a:pt x="157" y="48"/>
                    <a:pt x="157" y="49"/>
                  </a:cubicBezTo>
                  <a:close/>
                  <a:moveTo>
                    <a:pt x="162" y="56"/>
                  </a:moveTo>
                  <a:cubicBezTo>
                    <a:pt x="161" y="56"/>
                    <a:pt x="161" y="57"/>
                    <a:pt x="161" y="56"/>
                  </a:cubicBezTo>
                  <a:cubicBezTo>
                    <a:pt x="161" y="56"/>
                    <a:pt x="161" y="57"/>
                    <a:pt x="161" y="57"/>
                  </a:cubicBezTo>
                  <a:cubicBezTo>
                    <a:pt x="161" y="57"/>
                    <a:pt x="160" y="57"/>
                    <a:pt x="160" y="57"/>
                  </a:cubicBezTo>
                  <a:cubicBezTo>
                    <a:pt x="160" y="59"/>
                    <a:pt x="157" y="57"/>
                    <a:pt x="157" y="56"/>
                  </a:cubicBezTo>
                  <a:cubicBezTo>
                    <a:pt x="157" y="56"/>
                    <a:pt x="157" y="56"/>
                    <a:pt x="157" y="56"/>
                  </a:cubicBezTo>
                  <a:cubicBezTo>
                    <a:pt x="157" y="56"/>
                    <a:pt x="158" y="56"/>
                    <a:pt x="158" y="56"/>
                  </a:cubicBezTo>
                  <a:cubicBezTo>
                    <a:pt x="158" y="56"/>
                    <a:pt x="158" y="56"/>
                    <a:pt x="158" y="56"/>
                  </a:cubicBezTo>
                  <a:cubicBezTo>
                    <a:pt x="158" y="56"/>
                    <a:pt x="159" y="56"/>
                    <a:pt x="159" y="56"/>
                  </a:cubicBezTo>
                  <a:cubicBezTo>
                    <a:pt x="159" y="55"/>
                    <a:pt x="158" y="55"/>
                    <a:pt x="158" y="55"/>
                  </a:cubicBezTo>
                  <a:cubicBezTo>
                    <a:pt x="158" y="55"/>
                    <a:pt x="158" y="55"/>
                    <a:pt x="157" y="55"/>
                  </a:cubicBezTo>
                  <a:cubicBezTo>
                    <a:pt x="157" y="55"/>
                    <a:pt x="157" y="54"/>
                    <a:pt x="158" y="55"/>
                  </a:cubicBezTo>
                  <a:cubicBezTo>
                    <a:pt x="158" y="54"/>
                    <a:pt x="158" y="54"/>
                    <a:pt x="158" y="54"/>
                  </a:cubicBezTo>
                  <a:cubicBezTo>
                    <a:pt x="158" y="55"/>
                    <a:pt x="159" y="55"/>
                    <a:pt x="161" y="56"/>
                  </a:cubicBezTo>
                  <a:cubicBezTo>
                    <a:pt x="161" y="56"/>
                    <a:pt x="161" y="56"/>
                    <a:pt x="162" y="56"/>
                  </a:cubicBezTo>
                  <a:cubicBezTo>
                    <a:pt x="162" y="56"/>
                    <a:pt x="162" y="56"/>
                    <a:pt x="162" y="56"/>
                  </a:cubicBezTo>
                  <a:close/>
                  <a:moveTo>
                    <a:pt x="80" y="198"/>
                  </a:moveTo>
                  <a:cubicBezTo>
                    <a:pt x="79" y="197"/>
                    <a:pt x="78" y="197"/>
                    <a:pt x="77" y="197"/>
                  </a:cubicBezTo>
                  <a:cubicBezTo>
                    <a:pt x="76" y="196"/>
                    <a:pt x="76" y="196"/>
                    <a:pt x="76" y="195"/>
                  </a:cubicBezTo>
                  <a:cubicBezTo>
                    <a:pt x="77" y="194"/>
                    <a:pt x="77" y="195"/>
                    <a:pt x="77" y="196"/>
                  </a:cubicBezTo>
                  <a:cubicBezTo>
                    <a:pt x="78" y="196"/>
                    <a:pt x="79" y="196"/>
                    <a:pt x="80" y="196"/>
                  </a:cubicBezTo>
                  <a:cubicBezTo>
                    <a:pt x="80" y="197"/>
                    <a:pt x="80" y="197"/>
                    <a:pt x="80" y="198"/>
                  </a:cubicBezTo>
                  <a:cubicBezTo>
                    <a:pt x="80" y="198"/>
                    <a:pt x="80" y="198"/>
                    <a:pt x="80" y="198"/>
                  </a:cubicBezTo>
                  <a:close/>
                  <a:moveTo>
                    <a:pt x="87" y="300"/>
                  </a:moveTo>
                  <a:cubicBezTo>
                    <a:pt x="87" y="300"/>
                    <a:pt x="87" y="300"/>
                    <a:pt x="87" y="300"/>
                  </a:cubicBezTo>
                  <a:cubicBezTo>
                    <a:pt x="87" y="300"/>
                    <a:pt x="87" y="300"/>
                    <a:pt x="87" y="299"/>
                  </a:cubicBezTo>
                  <a:cubicBezTo>
                    <a:pt x="87" y="299"/>
                    <a:pt x="87" y="299"/>
                    <a:pt x="87" y="300"/>
                  </a:cubicBezTo>
                  <a:cubicBezTo>
                    <a:pt x="87" y="300"/>
                    <a:pt x="87" y="300"/>
                    <a:pt x="87" y="300"/>
                  </a:cubicBezTo>
                  <a:close/>
                  <a:moveTo>
                    <a:pt x="147" y="206"/>
                  </a:moveTo>
                  <a:cubicBezTo>
                    <a:pt x="148" y="205"/>
                    <a:pt x="149" y="205"/>
                    <a:pt x="149" y="205"/>
                  </a:cubicBezTo>
                  <a:cubicBezTo>
                    <a:pt x="149" y="205"/>
                    <a:pt x="149" y="205"/>
                    <a:pt x="149" y="206"/>
                  </a:cubicBezTo>
                  <a:cubicBezTo>
                    <a:pt x="149" y="206"/>
                    <a:pt x="149" y="207"/>
                    <a:pt x="149" y="207"/>
                  </a:cubicBezTo>
                  <a:cubicBezTo>
                    <a:pt x="147" y="207"/>
                    <a:pt x="147" y="207"/>
                    <a:pt x="147" y="206"/>
                  </a:cubicBezTo>
                  <a:close/>
                  <a:moveTo>
                    <a:pt x="144" y="229"/>
                  </a:moveTo>
                  <a:cubicBezTo>
                    <a:pt x="145" y="229"/>
                    <a:pt x="145" y="229"/>
                    <a:pt x="145" y="230"/>
                  </a:cubicBezTo>
                  <a:cubicBezTo>
                    <a:pt x="145" y="230"/>
                    <a:pt x="145" y="230"/>
                    <a:pt x="146" y="230"/>
                  </a:cubicBezTo>
                  <a:cubicBezTo>
                    <a:pt x="146" y="231"/>
                    <a:pt x="146" y="232"/>
                    <a:pt x="145" y="232"/>
                  </a:cubicBezTo>
                  <a:cubicBezTo>
                    <a:pt x="147" y="232"/>
                    <a:pt x="147" y="235"/>
                    <a:pt x="147" y="235"/>
                  </a:cubicBezTo>
                  <a:cubicBezTo>
                    <a:pt x="147" y="235"/>
                    <a:pt x="147" y="235"/>
                    <a:pt x="147" y="235"/>
                  </a:cubicBezTo>
                  <a:cubicBezTo>
                    <a:pt x="146" y="235"/>
                    <a:pt x="146" y="234"/>
                    <a:pt x="145" y="233"/>
                  </a:cubicBezTo>
                  <a:cubicBezTo>
                    <a:pt x="145" y="232"/>
                    <a:pt x="144" y="232"/>
                    <a:pt x="144" y="232"/>
                  </a:cubicBezTo>
                  <a:cubicBezTo>
                    <a:pt x="144" y="229"/>
                    <a:pt x="144" y="229"/>
                    <a:pt x="144" y="229"/>
                  </a:cubicBezTo>
                  <a:close/>
                  <a:moveTo>
                    <a:pt x="133" y="205"/>
                  </a:moveTo>
                  <a:cubicBezTo>
                    <a:pt x="133" y="205"/>
                    <a:pt x="133" y="205"/>
                    <a:pt x="133" y="206"/>
                  </a:cubicBezTo>
                  <a:cubicBezTo>
                    <a:pt x="133" y="206"/>
                    <a:pt x="133" y="206"/>
                    <a:pt x="133" y="206"/>
                  </a:cubicBezTo>
                  <a:cubicBezTo>
                    <a:pt x="133" y="206"/>
                    <a:pt x="133" y="206"/>
                    <a:pt x="132" y="206"/>
                  </a:cubicBezTo>
                  <a:cubicBezTo>
                    <a:pt x="132" y="205"/>
                    <a:pt x="132" y="205"/>
                    <a:pt x="133" y="205"/>
                  </a:cubicBezTo>
                  <a:close/>
                  <a:moveTo>
                    <a:pt x="134" y="238"/>
                  </a:moveTo>
                  <a:cubicBezTo>
                    <a:pt x="133" y="239"/>
                    <a:pt x="133" y="239"/>
                    <a:pt x="133" y="239"/>
                  </a:cubicBezTo>
                  <a:cubicBezTo>
                    <a:pt x="133" y="238"/>
                    <a:pt x="133" y="238"/>
                    <a:pt x="133" y="238"/>
                  </a:cubicBezTo>
                  <a:cubicBezTo>
                    <a:pt x="132" y="238"/>
                    <a:pt x="132" y="238"/>
                    <a:pt x="132" y="238"/>
                  </a:cubicBezTo>
                  <a:cubicBezTo>
                    <a:pt x="132" y="236"/>
                    <a:pt x="133" y="238"/>
                    <a:pt x="134" y="238"/>
                  </a:cubicBezTo>
                  <a:close/>
                  <a:moveTo>
                    <a:pt x="128" y="238"/>
                  </a:moveTo>
                  <a:cubicBezTo>
                    <a:pt x="128" y="237"/>
                    <a:pt x="128" y="237"/>
                    <a:pt x="129" y="236"/>
                  </a:cubicBezTo>
                  <a:cubicBezTo>
                    <a:pt x="129" y="236"/>
                    <a:pt x="129" y="236"/>
                    <a:pt x="129" y="237"/>
                  </a:cubicBezTo>
                  <a:cubicBezTo>
                    <a:pt x="129" y="237"/>
                    <a:pt x="127" y="239"/>
                    <a:pt x="127" y="239"/>
                  </a:cubicBezTo>
                  <a:cubicBezTo>
                    <a:pt x="127" y="238"/>
                    <a:pt x="127" y="238"/>
                    <a:pt x="128" y="238"/>
                  </a:cubicBezTo>
                  <a:close/>
                  <a:moveTo>
                    <a:pt x="122" y="245"/>
                  </a:moveTo>
                  <a:cubicBezTo>
                    <a:pt x="122" y="244"/>
                    <a:pt x="122" y="244"/>
                    <a:pt x="122" y="244"/>
                  </a:cubicBezTo>
                  <a:cubicBezTo>
                    <a:pt x="122" y="243"/>
                    <a:pt x="123" y="243"/>
                    <a:pt x="124" y="243"/>
                  </a:cubicBezTo>
                  <a:cubicBezTo>
                    <a:pt x="124" y="243"/>
                    <a:pt x="124" y="243"/>
                    <a:pt x="124" y="243"/>
                  </a:cubicBezTo>
                  <a:cubicBezTo>
                    <a:pt x="124" y="245"/>
                    <a:pt x="123" y="245"/>
                    <a:pt x="122" y="245"/>
                  </a:cubicBezTo>
                  <a:cubicBezTo>
                    <a:pt x="122" y="245"/>
                    <a:pt x="122" y="245"/>
                    <a:pt x="122" y="245"/>
                  </a:cubicBezTo>
                  <a:close/>
                  <a:moveTo>
                    <a:pt x="121" y="247"/>
                  </a:moveTo>
                  <a:cubicBezTo>
                    <a:pt x="121" y="247"/>
                    <a:pt x="123" y="248"/>
                    <a:pt x="123" y="248"/>
                  </a:cubicBezTo>
                  <a:cubicBezTo>
                    <a:pt x="123" y="248"/>
                    <a:pt x="123" y="248"/>
                    <a:pt x="123" y="248"/>
                  </a:cubicBezTo>
                  <a:cubicBezTo>
                    <a:pt x="123" y="249"/>
                    <a:pt x="123" y="249"/>
                    <a:pt x="121" y="250"/>
                  </a:cubicBezTo>
                  <a:cubicBezTo>
                    <a:pt x="121" y="249"/>
                    <a:pt x="121" y="248"/>
                    <a:pt x="121" y="247"/>
                  </a:cubicBezTo>
                  <a:close/>
                  <a:moveTo>
                    <a:pt x="122" y="269"/>
                  </a:moveTo>
                  <a:cubicBezTo>
                    <a:pt x="122" y="269"/>
                    <a:pt x="122" y="270"/>
                    <a:pt x="121" y="270"/>
                  </a:cubicBezTo>
                  <a:cubicBezTo>
                    <a:pt x="121" y="270"/>
                    <a:pt x="121" y="270"/>
                    <a:pt x="120" y="270"/>
                  </a:cubicBezTo>
                  <a:cubicBezTo>
                    <a:pt x="120" y="269"/>
                    <a:pt x="121" y="268"/>
                    <a:pt x="122" y="269"/>
                  </a:cubicBezTo>
                  <a:cubicBezTo>
                    <a:pt x="122" y="269"/>
                    <a:pt x="122" y="269"/>
                    <a:pt x="122" y="269"/>
                  </a:cubicBezTo>
                  <a:cubicBezTo>
                    <a:pt x="122" y="269"/>
                    <a:pt x="122" y="269"/>
                    <a:pt x="122" y="269"/>
                  </a:cubicBezTo>
                  <a:close/>
                  <a:moveTo>
                    <a:pt x="132" y="268"/>
                  </a:moveTo>
                  <a:cubicBezTo>
                    <a:pt x="130" y="269"/>
                    <a:pt x="130" y="269"/>
                    <a:pt x="130" y="268"/>
                  </a:cubicBezTo>
                  <a:cubicBezTo>
                    <a:pt x="130" y="268"/>
                    <a:pt x="129" y="269"/>
                    <a:pt x="128" y="269"/>
                  </a:cubicBezTo>
                  <a:cubicBezTo>
                    <a:pt x="129" y="268"/>
                    <a:pt x="129" y="268"/>
                    <a:pt x="129" y="267"/>
                  </a:cubicBezTo>
                  <a:cubicBezTo>
                    <a:pt x="128" y="267"/>
                    <a:pt x="128" y="266"/>
                    <a:pt x="126" y="264"/>
                  </a:cubicBezTo>
                  <a:cubicBezTo>
                    <a:pt x="124" y="261"/>
                    <a:pt x="123" y="260"/>
                    <a:pt x="123" y="260"/>
                  </a:cubicBezTo>
                  <a:cubicBezTo>
                    <a:pt x="123" y="259"/>
                    <a:pt x="124" y="259"/>
                    <a:pt x="123" y="258"/>
                  </a:cubicBezTo>
                  <a:cubicBezTo>
                    <a:pt x="123" y="258"/>
                    <a:pt x="123" y="257"/>
                    <a:pt x="123" y="257"/>
                  </a:cubicBezTo>
                  <a:cubicBezTo>
                    <a:pt x="123" y="256"/>
                    <a:pt x="123" y="255"/>
                    <a:pt x="122" y="255"/>
                  </a:cubicBezTo>
                  <a:cubicBezTo>
                    <a:pt x="123" y="253"/>
                    <a:pt x="123" y="253"/>
                    <a:pt x="123" y="252"/>
                  </a:cubicBezTo>
                  <a:cubicBezTo>
                    <a:pt x="124" y="253"/>
                    <a:pt x="125" y="254"/>
                    <a:pt x="125" y="257"/>
                  </a:cubicBezTo>
                  <a:cubicBezTo>
                    <a:pt x="125" y="261"/>
                    <a:pt x="125" y="263"/>
                    <a:pt x="128" y="263"/>
                  </a:cubicBezTo>
                  <a:cubicBezTo>
                    <a:pt x="128" y="263"/>
                    <a:pt x="128" y="264"/>
                    <a:pt x="128" y="265"/>
                  </a:cubicBezTo>
                  <a:cubicBezTo>
                    <a:pt x="129" y="266"/>
                    <a:pt x="131" y="267"/>
                    <a:pt x="132" y="268"/>
                  </a:cubicBezTo>
                  <a:cubicBezTo>
                    <a:pt x="132" y="268"/>
                    <a:pt x="132" y="268"/>
                    <a:pt x="132" y="268"/>
                  </a:cubicBezTo>
                  <a:close/>
                  <a:moveTo>
                    <a:pt x="136" y="267"/>
                  </a:moveTo>
                  <a:cubicBezTo>
                    <a:pt x="136" y="267"/>
                    <a:pt x="136" y="266"/>
                    <a:pt x="135" y="266"/>
                  </a:cubicBezTo>
                  <a:cubicBezTo>
                    <a:pt x="135" y="266"/>
                    <a:pt x="135" y="266"/>
                    <a:pt x="135" y="266"/>
                  </a:cubicBezTo>
                  <a:cubicBezTo>
                    <a:pt x="135" y="266"/>
                    <a:pt x="135" y="266"/>
                    <a:pt x="135" y="266"/>
                  </a:cubicBezTo>
                  <a:cubicBezTo>
                    <a:pt x="135" y="266"/>
                    <a:pt x="135" y="266"/>
                    <a:pt x="135" y="266"/>
                  </a:cubicBezTo>
                  <a:cubicBezTo>
                    <a:pt x="135" y="266"/>
                    <a:pt x="135" y="266"/>
                    <a:pt x="135" y="265"/>
                  </a:cubicBezTo>
                  <a:cubicBezTo>
                    <a:pt x="136" y="266"/>
                    <a:pt x="136" y="266"/>
                    <a:pt x="136" y="267"/>
                  </a:cubicBezTo>
                  <a:cubicBezTo>
                    <a:pt x="136" y="267"/>
                    <a:pt x="136" y="267"/>
                    <a:pt x="136" y="267"/>
                  </a:cubicBezTo>
                  <a:close/>
                  <a:moveTo>
                    <a:pt x="142" y="284"/>
                  </a:moveTo>
                  <a:cubicBezTo>
                    <a:pt x="141" y="283"/>
                    <a:pt x="140" y="284"/>
                    <a:pt x="140" y="284"/>
                  </a:cubicBezTo>
                  <a:cubicBezTo>
                    <a:pt x="140" y="282"/>
                    <a:pt x="140" y="281"/>
                    <a:pt x="139" y="280"/>
                  </a:cubicBezTo>
                  <a:cubicBezTo>
                    <a:pt x="139" y="279"/>
                    <a:pt x="138" y="278"/>
                    <a:pt x="138" y="277"/>
                  </a:cubicBezTo>
                  <a:cubicBezTo>
                    <a:pt x="139" y="275"/>
                    <a:pt x="139" y="272"/>
                    <a:pt x="138" y="271"/>
                  </a:cubicBezTo>
                  <a:cubicBezTo>
                    <a:pt x="140" y="272"/>
                    <a:pt x="140" y="272"/>
                    <a:pt x="140" y="274"/>
                  </a:cubicBezTo>
                  <a:cubicBezTo>
                    <a:pt x="141" y="274"/>
                    <a:pt x="141" y="274"/>
                    <a:pt x="141" y="275"/>
                  </a:cubicBezTo>
                  <a:cubicBezTo>
                    <a:pt x="141" y="275"/>
                    <a:pt x="141" y="275"/>
                    <a:pt x="141" y="275"/>
                  </a:cubicBezTo>
                  <a:cubicBezTo>
                    <a:pt x="141" y="275"/>
                    <a:pt x="141" y="275"/>
                    <a:pt x="141" y="275"/>
                  </a:cubicBezTo>
                  <a:cubicBezTo>
                    <a:pt x="140" y="275"/>
                    <a:pt x="140" y="275"/>
                    <a:pt x="140" y="275"/>
                  </a:cubicBezTo>
                  <a:cubicBezTo>
                    <a:pt x="140" y="276"/>
                    <a:pt x="141" y="277"/>
                    <a:pt x="141" y="277"/>
                  </a:cubicBezTo>
                  <a:cubicBezTo>
                    <a:pt x="139" y="278"/>
                    <a:pt x="139" y="278"/>
                    <a:pt x="141" y="280"/>
                  </a:cubicBezTo>
                  <a:cubicBezTo>
                    <a:pt x="141" y="281"/>
                    <a:pt x="141" y="281"/>
                    <a:pt x="141" y="281"/>
                  </a:cubicBezTo>
                  <a:cubicBezTo>
                    <a:pt x="141" y="282"/>
                    <a:pt x="142" y="283"/>
                    <a:pt x="142" y="284"/>
                  </a:cubicBezTo>
                  <a:cubicBezTo>
                    <a:pt x="142" y="284"/>
                    <a:pt x="142" y="284"/>
                    <a:pt x="142" y="284"/>
                  </a:cubicBezTo>
                  <a:close/>
                  <a:moveTo>
                    <a:pt x="142" y="254"/>
                  </a:moveTo>
                  <a:cubicBezTo>
                    <a:pt x="142" y="255"/>
                    <a:pt x="142" y="255"/>
                    <a:pt x="142" y="255"/>
                  </a:cubicBezTo>
                  <a:cubicBezTo>
                    <a:pt x="142" y="255"/>
                    <a:pt x="141" y="255"/>
                    <a:pt x="140" y="255"/>
                  </a:cubicBezTo>
                  <a:cubicBezTo>
                    <a:pt x="140" y="255"/>
                    <a:pt x="141" y="254"/>
                    <a:pt x="142" y="254"/>
                  </a:cubicBezTo>
                  <a:close/>
                  <a:moveTo>
                    <a:pt x="134" y="242"/>
                  </a:moveTo>
                  <a:cubicBezTo>
                    <a:pt x="135" y="242"/>
                    <a:pt x="136" y="242"/>
                    <a:pt x="136" y="241"/>
                  </a:cubicBezTo>
                  <a:cubicBezTo>
                    <a:pt x="137" y="242"/>
                    <a:pt x="138" y="242"/>
                    <a:pt x="138" y="243"/>
                  </a:cubicBezTo>
                  <a:cubicBezTo>
                    <a:pt x="138" y="243"/>
                    <a:pt x="137" y="243"/>
                    <a:pt x="137" y="243"/>
                  </a:cubicBezTo>
                  <a:cubicBezTo>
                    <a:pt x="138" y="243"/>
                    <a:pt x="138" y="243"/>
                    <a:pt x="138" y="243"/>
                  </a:cubicBezTo>
                  <a:cubicBezTo>
                    <a:pt x="139" y="244"/>
                    <a:pt x="139" y="244"/>
                    <a:pt x="139" y="244"/>
                  </a:cubicBezTo>
                  <a:cubicBezTo>
                    <a:pt x="139" y="244"/>
                    <a:pt x="139" y="244"/>
                    <a:pt x="140" y="244"/>
                  </a:cubicBezTo>
                  <a:cubicBezTo>
                    <a:pt x="140" y="244"/>
                    <a:pt x="140" y="244"/>
                    <a:pt x="141" y="244"/>
                  </a:cubicBezTo>
                  <a:cubicBezTo>
                    <a:pt x="141" y="244"/>
                    <a:pt x="141" y="244"/>
                    <a:pt x="141" y="244"/>
                  </a:cubicBezTo>
                  <a:cubicBezTo>
                    <a:pt x="141" y="245"/>
                    <a:pt x="140" y="246"/>
                    <a:pt x="139" y="247"/>
                  </a:cubicBezTo>
                  <a:cubicBezTo>
                    <a:pt x="138" y="248"/>
                    <a:pt x="138" y="249"/>
                    <a:pt x="138" y="249"/>
                  </a:cubicBezTo>
                  <a:cubicBezTo>
                    <a:pt x="138" y="249"/>
                    <a:pt x="139" y="249"/>
                    <a:pt x="139" y="249"/>
                  </a:cubicBezTo>
                  <a:cubicBezTo>
                    <a:pt x="138" y="250"/>
                    <a:pt x="138" y="250"/>
                    <a:pt x="140" y="250"/>
                  </a:cubicBezTo>
                  <a:cubicBezTo>
                    <a:pt x="140" y="250"/>
                    <a:pt x="140" y="250"/>
                    <a:pt x="140" y="250"/>
                  </a:cubicBezTo>
                  <a:cubicBezTo>
                    <a:pt x="140" y="251"/>
                    <a:pt x="139" y="251"/>
                    <a:pt x="139" y="251"/>
                  </a:cubicBezTo>
                  <a:cubicBezTo>
                    <a:pt x="138" y="251"/>
                    <a:pt x="138" y="251"/>
                    <a:pt x="138" y="251"/>
                  </a:cubicBezTo>
                  <a:cubicBezTo>
                    <a:pt x="138" y="251"/>
                    <a:pt x="138" y="251"/>
                    <a:pt x="138" y="251"/>
                  </a:cubicBezTo>
                  <a:cubicBezTo>
                    <a:pt x="138" y="251"/>
                    <a:pt x="138" y="252"/>
                    <a:pt x="138" y="253"/>
                  </a:cubicBezTo>
                  <a:cubicBezTo>
                    <a:pt x="138" y="253"/>
                    <a:pt x="138" y="253"/>
                    <a:pt x="138" y="253"/>
                  </a:cubicBezTo>
                  <a:cubicBezTo>
                    <a:pt x="138" y="253"/>
                    <a:pt x="138" y="253"/>
                    <a:pt x="138" y="253"/>
                  </a:cubicBezTo>
                  <a:cubicBezTo>
                    <a:pt x="138" y="253"/>
                    <a:pt x="138" y="253"/>
                    <a:pt x="138" y="253"/>
                  </a:cubicBezTo>
                  <a:cubicBezTo>
                    <a:pt x="137" y="251"/>
                    <a:pt x="137" y="251"/>
                    <a:pt x="134" y="250"/>
                  </a:cubicBezTo>
                  <a:cubicBezTo>
                    <a:pt x="134" y="251"/>
                    <a:pt x="135" y="251"/>
                    <a:pt x="133" y="251"/>
                  </a:cubicBezTo>
                  <a:cubicBezTo>
                    <a:pt x="133" y="252"/>
                    <a:pt x="133" y="252"/>
                    <a:pt x="133" y="252"/>
                  </a:cubicBezTo>
                  <a:cubicBezTo>
                    <a:pt x="131" y="252"/>
                    <a:pt x="132" y="251"/>
                    <a:pt x="132" y="251"/>
                  </a:cubicBezTo>
                  <a:cubicBezTo>
                    <a:pt x="131" y="251"/>
                    <a:pt x="131" y="250"/>
                    <a:pt x="131" y="249"/>
                  </a:cubicBezTo>
                  <a:cubicBezTo>
                    <a:pt x="131" y="249"/>
                    <a:pt x="132" y="247"/>
                    <a:pt x="131" y="246"/>
                  </a:cubicBezTo>
                  <a:cubicBezTo>
                    <a:pt x="131" y="246"/>
                    <a:pt x="130" y="246"/>
                    <a:pt x="130" y="246"/>
                  </a:cubicBezTo>
                  <a:cubicBezTo>
                    <a:pt x="130" y="244"/>
                    <a:pt x="132" y="244"/>
                    <a:pt x="132" y="242"/>
                  </a:cubicBezTo>
                  <a:cubicBezTo>
                    <a:pt x="134" y="242"/>
                    <a:pt x="134" y="242"/>
                    <a:pt x="134" y="242"/>
                  </a:cubicBezTo>
                  <a:close/>
                  <a:moveTo>
                    <a:pt x="135" y="147"/>
                  </a:moveTo>
                  <a:cubicBezTo>
                    <a:pt x="135" y="147"/>
                    <a:pt x="135" y="147"/>
                    <a:pt x="135" y="147"/>
                  </a:cubicBezTo>
                  <a:cubicBezTo>
                    <a:pt x="135" y="147"/>
                    <a:pt x="135" y="146"/>
                    <a:pt x="135" y="146"/>
                  </a:cubicBezTo>
                  <a:cubicBezTo>
                    <a:pt x="135" y="146"/>
                    <a:pt x="136" y="146"/>
                    <a:pt x="136" y="146"/>
                  </a:cubicBezTo>
                  <a:cubicBezTo>
                    <a:pt x="136" y="146"/>
                    <a:pt x="135" y="146"/>
                    <a:pt x="135" y="147"/>
                  </a:cubicBezTo>
                  <a:close/>
                  <a:moveTo>
                    <a:pt x="146" y="140"/>
                  </a:moveTo>
                  <a:cubicBezTo>
                    <a:pt x="146" y="141"/>
                    <a:pt x="146" y="141"/>
                    <a:pt x="145" y="141"/>
                  </a:cubicBezTo>
                  <a:cubicBezTo>
                    <a:pt x="145" y="141"/>
                    <a:pt x="145" y="141"/>
                    <a:pt x="145" y="141"/>
                  </a:cubicBezTo>
                  <a:cubicBezTo>
                    <a:pt x="145" y="141"/>
                    <a:pt x="145" y="141"/>
                    <a:pt x="145" y="141"/>
                  </a:cubicBezTo>
                  <a:cubicBezTo>
                    <a:pt x="145" y="141"/>
                    <a:pt x="145" y="140"/>
                    <a:pt x="145" y="140"/>
                  </a:cubicBezTo>
                  <a:cubicBezTo>
                    <a:pt x="145" y="140"/>
                    <a:pt x="145" y="140"/>
                    <a:pt x="145" y="140"/>
                  </a:cubicBezTo>
                  <a:cubicBezTo>
                    <a:pt x="145" y="140"/>
                    <a:pt x="145" y="140"/>
                    <a:pt x="145" y="140"/>
                  </a:cubicBezTo>
                  <a:cubicBezTo>
                    <a:pt x="145" y="140"/>
                    <a:pt x="145" y="140"/>
                    <a:pt x="145" y="140"/>
                  </a:cubicBezTo>
                  <a:cubicBezTo>
                    <a:pt x="146" y="140"/>
                    <a:pt x="146" y="140"/>
                    <a:pt x="146" y="140"/>
                  </a:cubicBezTo>
                  <a:cubicBezTo>
                    <a:pt x="146" y="140"/>
                    <a:pt x="146" y="140"/>
                    <a:pt x="146" y="140"/>
                  </a:cubicBezTo>
                  <a:close/>
                  <a:moveTo>
                    <a:pt x="170" y="117"/>
                  </a:moveTo>
                  <a:cubicBezTo>
                    <a:pt x="170" y="118"/>
                    <a:pt x="169" y="118"/>
                    <a:pt x="169" y="118"/>
                  </a:cubicBezTo>
                  <a:cubicBezTo>
                    <a:pt x="169" y="118"/>
                    <a:pt x="169" y="118"/>
                    <a:pt x="169" y="119"/>
                  </a:cubicBezTo>
                  <a:cubicBezTo>
                    <a:pt x="170" y="119"/>
                    <a:pt x="170" y="119"/>
                    <a:pt x="169" y="119"/>
                  </a:cubicBezTo>
                  <a:cubicBezTo>
                    <a:pt x="168" y="119"/>
                    <a:pt x="167" y="119"/>
                    <a:pt x="165" y="119"/>
                  </a:cubicBezTo>
                  <a:cubicBezTo>
                    <a:pt x="166" y="119"/>
                    <a:pt x="166" y="118"/>
                    <a:pt x="168" y="118"/>
                  </a:cubicBezTo>
                  <a:cubicBezTo>
                    <a:pt x="169" y="118"/>
                    <a:pt x="169" y="118"/>
                    <a:pt x="169" y="117"/>
                  </a:cubicBezTo>
                  <a:cubicBezTo>
                    <a:pt x="170" y="117"/>
                    <a:pt x="170" y="117"/>
                    <a:pt x="170" y="117"/>
                  </a:cubicBezTo>
                  <a:cubicBezTo>
                    <a:pt x="170" y="117"/>
                    <a:pt x="170" y="117"/>
                    <a:pt x="170" y="117"/>
                  </a:cubicBezTo>
                  <a:close/>
                  <a:moveTo>
                    <a:pt x="175" y="113"/>
                  </a:moveTo>
                  <a:cubicBezTo>
                    <a:pt x="175" y="113"/>
                    <a:pt x="175" y="113"/>
                    <a:pt x="175" y="113"/>
                  </a:cubicBezTo>
                  <a:cubicBezTo>
                    <a:pt x="176" y="113"/>
                    <a:pt x="176" y="113"/>
                    <a:pt x="176" y="113"/>
                  </a:cubicBezTo>
                  <a:cubicBezTo>
                    <a:pt x="176" y="113"/>
                    <a:pt x="176" y="113"/>
                    <a:pt x="176" y="113"/>
                  </a:cubicBezTo>
                  <a:cubicBezTo>
                    <a:pt x="176" y="113"/>
                    <a:pt x="176" y="113"/>
                    <a:pt x="176" y="113"/>
                  </a:cubicBezTo>
                  <a:cubicBezTo>
                    <a:pt x="175" y="113"/>
                    <a:pt x="175" y="113"/>
                    <a:pt x="174" y="113"/>
                  </a:cubicBezTo>
                  <a:cubicBezTo>
                    <a:pt x="174" y="113"/>
                    <a:pt x="175" y="113"/>
                    <a:pt x="175" y="113"/>
                  </a:cubicBezTo>
                  <a:close/>
                  <a:moveTo>
                    <a:pt x="179" y="123"/>
                  </a:moveTo>
                  <a:cubicBezTo>
                    <a:pt x="179" y="124"/>
                    <a:pt x="178" y="124"/>
                    <a:pt x="178" y="124"/>
                  </a:cubicBezTo>
                  <a:cubicBezTo>
                    <a:pt x="176" y="124"/>
                    <a:pt x="174" y="120"/>
                    <a:pt x="174" y="119"/>
                  </a:cubicBezTo>
                  <a:cubicBezTo>
                    <a:pt x="175" y="119"/>
                    <a:pt x="175" y="119"/>
                    <a:pt x="176" y="120"/>
                  </a:cubicBezTo>
                  <a:cubicBezTo>
                    <a:pt x="177" y="121"/>
                    <a:pt x="177" y="121"/>
                    <a:pt x="177" y="121"/>
                  </a:cubicBezTo>
                  <a:cubicBezTo>
                    <a:pt x="178" y="122"/>
                    <a:pt x="179" y="123"/>
                    <a:pt x="179" y="123"/>
                  </a:cubicBezTo>
                  <a:cubicBezTo>
                    <a:pt x="179" y="123"/>
                    <a:pt x="179" y="123"/>
                    <a:pt x="179" y="123"/>
                  </a:cubicBezTo>
                  <a:close/>
                  <a:moveTo>
                    <a:pt x="204" y="111"/>
                  </a:moveTo>
                  <a:cubicBezTo>
                    <a:pt x="204" y="111"/>
                    <a:pt x="203" y="111"/>
                    <a:pt x="203" y="111"/>
                  </a:cubicBezTo>
                  <a:cubicBezTo>
                    <a:pt x="203" y="112"/>
                    <a:pt x="203" y="112"/>
                    <a:pt x="203" y="112"/>
                  </a:cubicBezTo>
                  <a:cubicBezTo>
                    <a:pt x="203" y="112"/>
                    <a:pt x="203" y="112"/>
                    <a:pt x="203" y="112"/>
                  </a:cubicBezTo>
                  <a:cubicBezTo>
                    <a:pt x="203" y="112"/>
                    <a:pt x="203" y="112"/>
                    <a:pt x="203" y="112"/>
                  </a:cubicBezTo>
                  <a:cubicBezTo>
                    <a:pt x="202" y="112"/>
                    <a:pt x="201" y="112"/>
                    <a:pt x="200" y="112"/>
                  </a:cubicBezTo>
                  <a:cubicBezTo>
                    <a:pt x="200" y="112"/>
                    <a:pt x="200" y="112"/>
                    <a:pt x="200" y="111"/>
                  </a:cubicBezTo>
                  <a:cubicBezTo>
                    <a:pt x="199" y="111"/>
                    <a:pt x="199" y="111"/>
                    <a:pt x="199" y="111"/>
                  </a:cubicBezTo>
                  <a:cubicBezTo>
                    <a:pt x="199" y="112"/>
                    <a:pt x="199" y="113"/>
                    <a:pt x="198" y="114"/>
                  </a:cubicBezTo>
                  <a:cubicBezTo>
                    <a:pt x="198" y="114"/>
                    <a:pt x="198" y="114"/>
                    <a:pt x="199" y="114"/>
                  </a:cubicBezTo>
                  <a:cubicBezTo>
                    <a:pt x="200" y="114"/>
                    <a:pt x="201" y="114"/>
                    <a:pt x="202" y="114"/>
                  </a:cubicBezTo>
                  <a:cubicBezTo>
                    <a:pt x="201" y="114"/>
                    <a:pt x="201" y="114"/>
                    <a:pt x="200" y="115"/>
                  </a:cubicBezTo>
                  <a:cubicBezTo>
                    <a:pt x="201" y="115"/>
                    <a:pt x="202" y="116"/>
                    <a:pt x="201" y="116"/>
                  </a:cubicBezTo>
                  <a:cubicBezTo>
                    <a:pt x="203" y="117"/>
                    <a:pt x="203" y="118"/>
                    <a:pt x="202" y="119"/>
                  </a:cubicBezTo>
                  <a:cubicBezTo>
                    <a:pt x="202" y="119"/>
                    <a:pt x="202" y="119"/>
                    <a:pt x="202" y="119"/>
                  </a:cubicBezTo>
                  <a:cubicBezTo>
                    <a:pt x="202" y="120"/>
                    <a:pt x="203" y="121"/>
                    <a:pt x="202" y="123"/>
                  </a:cubicBezTo>
                  <a:cubicBezTo>
                    <a:pt x="202" y="124"/>
                    <a:pt x="202" y="124"/>
                    <a:pt x="201" y="124"/>
                  </a:cubicBezTo>
                  <a:cubicBezTo>
                    <a:pt x="201" y="124"/>
                    <a:pt x="201" y="124"/>
                    <a:pt x="201" y="124"/>
                  </a:cubicBezTo>
                  <a:cubicBezTo>
                    <a:pt x="199" y="124"/>
                    <a:pt x="198" y="125"/>
                    <a:pt x="195" y="125"/>
                  </a:cubicBezTo>
                  <a:cubicBezTo>
                    <a:pt x="196" y="125"/>
                    <a:pt x="196" y="125"/>
                    <a:pt x="196" y="125"/>
                  </a:cubicBezTo>
                  <a:cubicBezTo>
                    <a:pt x="196" y="125"/>
                    <a:pt x="196" y="124"/>
                    <a:pt x="196" y="124"/>
                  </a:cubicBezTo>
                  <a:cubicBezTo>
                    <a:pt x="190" y="122"/>
                    <a:pt x="190" y="122"/>
                    <a:pt x="190" y="122"/>
                  </a:cubicBezTo>
                  <a:cubicBezTo>
                    <a:pt x="189" y="122"/>
                    <a:pt x="189" y="122"/>
                    <a:pt x="189" y="122"/>
                  </a:cubicBezTo>
                  <a:cubicBezTo>
                    <a:pt x="187" y="122"/>
                    <a:pt x="188" y="119"/>
                    <a:pt x="186" y="118"/>
                  </a:cubicBezTo>
                  <a:cubicBezTo>
                    <a:pt x="187" y="117"/>
                    <a:pt x="187" y="117"/>
                    <a:pt x="187" y="116"/>
                  </a:cubicBezTo>
                  <a:cubicBezTo>
                    <a:pt x="188" y="115"/>
                    <a:pt x="188" y="115"/>
                    <a:pt x="188" y="115"/>
                  </a:cubicBezTo>
                  <a:cubicBezTo>
                    <a:pt x="189" y="113"/>
                    <a:pt x="189" y="113"/>
                    <a:pt x="191" y="112"/>
                  </a:cubicBezTo>
                  <a:cubicBezTo>
                    <a:pt x="189" y="110"/>
                    <a:pt x="184" y="106"/>
                    <a:pt x="182" y="103"/>
                  </a:cubicBezTo>
                  <a:cubicBezTo>
                    <a:pt x="183" y="101"/>
                    <a:pt x="182" y="101"/>
                    <a:pt x="180" y="101"/>
                  </a:cubicBezTo>
                  <a:cubicBezTo>
                    <a:pt x="180" y="99"/>
                    <a:pt x="182" y="97"/>
                    <a:pt x="182" y="95"/>
                  </a:cubicBezTo>
                  <a:cubicBezTo>
                    <a:pt x="182" y="95"/>
                    <a:pt x="182" y="95"/>
                    <a:pt x="183" y="95"/>
                  </a:cubicBezTo>
                  <a:cubicBezTo>
                    <a:pt x="183" y="95"/>
                    <a:pt x="183" y="94"/>
                    <a:pt x="184" y="94"/>
                  </a:cubicBezTo>
                  <a:cubicBezTo>
                    <a:pt x="184" y="95"/>
                    <a:pt x="184" y="95"/>
                    <a:pt x="185" y="95"/>
                  </a:cubicBezTo>
                  <a:cubicBezTo>
                    <a:pt x="184" y="95"/>
                    <a:pt x="184" y="95"/>
                    <a:pt x="184" y="96"/>
                  </a:cubicBezTo>
                  <a:cubicBezTo>
                    <a:pt x="185" y="95"/>
                    <a:pt x="185" y="95"/>
                    <a:pt x="186" y="94"/>
                  </a:cubicBezTo>
                  <a:cubicBezTo>
                    <a:pt x="185" y="94"/>
                    <a:pt x="185" y="94"/>
                    <a:pt x="184" y="94"/>
                  </a:cubicBezTo>
                  <a:cubicBezTo>
                    <a:pt x="185" y="94"/>
                    <a:pt x="185" y="94"/>
                    <a:pt x="185" y="94"/>
                  </a:cubicBezTo>
                  <a:cubicBezTo>
                    <a:pt x="185" y="94"/>
                    <a:pt x="185" y="94"/>
                    <a:pt x="186" y="94"/>
                  </a:cubicBezTo>
                  <a:cubicBezTo>
                    <a:pt x="186" y="94"/>
                    <a:pt x="186" y="94"/>
                    <a:pt x="186" y="94"/>
                  </a:cubicBezTo>
                  <a:cubicBezTo>
                    <a:pt x="186" y="94"/>
                    <a:pt x="186" y="94"/>
                    <a:pt x="187" y="94"/>
                  </a:cubicBezTo>
                  <a:cubicBezTo>
                    <a:pt x="187" y="94"/>
                    <a:pt x="187" y="94"/>
                    <a:pt x="187" y="94"/>
                  </a:cubicBezTo>
                  <a:cubicBezTo>
                    <a:pt x="187" y="94"/>
                    <a:pt x="187" y="94"/>
                    <a:pt x="187" y="94"/>
                  </a:cubicBezTo>
                  <a:cubicBezTo>
                    <a:pt x="189" y="93"/>
                    <a:pt x="191" y="93"/>
                    <a:pt x="192" y="91"/>
                  </a:cubicBezTo>
                  <a:cubicBezTo>
                    <a:pt x="192" y="91"/>
                    <a:pt x="194" y="91"/>
                    <a:pt x="194" y="92"/>
                  </a:cubicBezTo>
                  <a:cubicBezTo>
                    <a:pt x="196" y="92"/>
                    <a:pt x="196" y="92"/>
                    <a:pt x="198" y="93"/>
                  </a:cubicBezTo>
                  <a:cubicBezTo>
                    <a:pt x="200" y="95"/>
                    <a:pt x="201" y="96"/>
                    <a:pt x="202" y="97"/>
                  </a:cubicBezTo>
                  <a:cubicBezTo>
                    <a:pt x="203" y="99"/>
                    <a:pt x="200" y="100"/>
                    <a:pt x="199" y="100"/>
                  </a:cubicBezTo>
                  <a:cubicBezTo>
                    <a:pt x="199" y="101"/>
                    <a:pt x="199" y="101"/>
                    <a:pt x="196" y="101"/>
                  </a:cubicBezTo>
                  <a:cubicBezTo>
                    <a:pt x="196" y="101"/>
                    <a:pt x="196" y="101"/>
                    <a:pt x="196" y="101"/>
                  </a:cubicBezTo>
                  <a:cubicBezTo>
                    <a:pt x="196" y="101"/>
                    <a:pt x="196" y="101"/>
                    <a:pt x="198" y="101"/>
                  </a:cubicBezTo>
                  <a:cubicBezTo>
                    <a:pt x="198" y="100"/>
                    <a:pt x="200" y="100"/>
                    <a:pt x="200" y="99"/>
                  </a:cubicBezTo>
                  <a:cubicBezTo>
                    <a:pt x="196" y="97"/>
                    <a:pt x="195" y="97"/>
                    <a:pt x="196" y="99"/>
                  </a:cubicBezTo>
                  <a:cubicBezTo>
                    <a:pt x="195" y="99"/>
                    <a:pt x="195" y="99"/>
                    <a:pt x="195" y="99"/>
                  </a:cubicBezTo>
                  <a:cubicBezTo>
                    <a:pt x="195" y="99"/>
                    <a:pt x="195" y="99"/>
                    <a:pt x="194" y="99"/>
                  </a:cubicBezTo>
                  <a:cubicBezTo>
                    <a:pt x="194" y="99"/>
                    <a:pt x="194" y="99"/>
                    <a:pt x="194" y="99"/>
                  </a:cubicBezTo>
                  <a:cubicBezTo>
                    <a:pt x="194" y="99"/>
                    <a:pt x="194" y="99"/>
                    <a:pt x="193" y="99"/>
                  </a:cubicBezTo>
                  <a:cubicBezTo>
                    <a:pt x="193" y="99"/>
                    <a:pt x="193" y="99"/>
                    <a:pt x="193" y="99"/>
                  </a:cubicBezTo>
                  <a:cubicBezTo>
                    <a:pt x="193" y="100"/>
                    <a:pt x="193" y="100"/>
                    <a:pt x="195" y="100"/>
                  </a:cubicBezTo>
                  <a:cubicBezTo>
                    <a:pt x="194" y="102"/>
                    <a:pt x="192" y="100"/>
                    <a:pt x="191" y="101"/>
                  </a:cubicBezTo>
                  <a:cubicBezTo>
                    <a:pt x="192" y="102"/>
                    <a:pt x="193" y="103"/>
                    <a:pt x="194" y="104"/>
                  </a:cubicBezTo>
                  <a:cubicBezTo>
                    <a:pt x="194" y="104"/>
                    <a:pt x="194" y="104"/>
                    <a:pt x="194" y="104"/>
                  </a:cubicBezTo>
                  <a:cubicBezTo>
                    <a:pt x="194" y="104"/>
                    <a:pt x="194" y="104"/>
                    <a:pt x="194" y="104"/>
                  </a:cubicBezTo>
                  <a:cubicBezTo>
                    <a:pt x="196" y="104"/>
                    <a:pt x="197" y="105"/>
                    <a:pt x="198" y="105"/>
                  </a:cubicBezTo>
                  <a:cubicBezTo>
                    <a:pt x="197" y="109"/>
                    <a:pt x="197" y="109"/>
                    <a:pt x="198" y="109"/>
                  </a:cubicBezTo>
                  <a:cubicBezTo>
                    <a:pt x="198" y="109"/>
                    <a:pt x="198" y="109"/>
                    <a:pt x="198" y="109"/>
                  </a:cubicBezTo>
                  <a:cubicBezTo>
                    <a:pt x="200" y="107"/>
                    <a:pt x="200" y="107"/>
                    <a:pt x="202" y="108"/>
                  </a:cubicBezTo>
                  <a:cubicBezTo>
                    <a:pt x="202" y="108"/>
                    <a:pt x="202" y="109"/>
                    <a:pt x="203" y="110"/>
                  </a:cubicBezTo>
                  <a:cubicBezTo>
                    <a:pt x="204" y="110"/>
                    <a:pt x="204" y="111"/>
                    <a:pt x="204" y="111"/>
                  </a:cubicBezTo>
                  <a:close/>
                  <a:moveTo>
                    <a:pt x="223" y="100"/>
                  </a:moveTo>
                  <a:cubicBezTo>
                    <a:pt x="223" y="101"/>
                    <a:pt x="223" y="101"/>
                    <a:pt x="223" y="101"/>
                  </a:cubicBezTo>
                  <a:cubicBezTo>
                    <a:pt x="222" y="101"/>
                    <a:pt x="222" y="101"/>
                    <a:pt x="221" y="102"/>
                  </a:cubicBezTo>
                  <a:cubicBezTo>
                    <a:pt x="220" y="104"/>
                    <a:pt x="220" y="104"/>
                    <a:pt x="218" y="104"/>
                  </a:cubicBezTo>
                  <a:cubicBezTo>
                    <a:pt x="218" y="104"/>
                    <a:pt x="218" y="104"/>
                    <a:pt x="218" y="103"/>
                  </a:cubicBezTo>
                  <a:cubicBezTo>
                    <a:pt x="218" y="103"/>
                    <a:pt x="218" y="103"/>
                    <a:pt x="217" y="103"/>
                  </a:cubicBezTo>
                  <a:cubicBezTo>
                    <a:pt x="217" y="105"/>
                    <a:pt x="217" y="105"/>
                    <a:pt x="217" y="105"/>
                  </a:cubicBezTo>
                  <a:cubicBezTo>
                    <a:pt x="216" y="105"/>
                    <a:pt x="216" y="105"/>
                    <a:pt x="216" y="102"/>
                  </a:cubicBezTo>
                  <a:cubicBezTo>
                    <a:pt x="215" y="103"/>
                    <a:pt x="214" y="103"/>
                    <a:pt x="214" y="103"/>
                  </a:cubicBezTo>
                  <a:cubicBezTo>
                    <a:pt x="214" y="103"/>
                    <a:pt x="214" y="102"/>
                    <a:pt x="214" y="102"/>
                  </a:cubicBezTo>
                  <a:cubicBezTo>
                    <a:pt x="213" y="102"/>
                    <a:pt x="213" y="102"/>
                    <a:pt x="213" y="102"/>
                  </a:cubicBezTo>
                  <a:cubicBezTo>
                    <a:pt x="213" y="102"/>
                    <a:pt x="213" y="101"/>
                    <a:pt x="213" y="101"/>
                  </a:cubicBezTo>
                  <a:cubicBezTo>
                    <a:pt x="213" y="101"/>
                    <a:pt x="212" y="97"/>
                    <a:pt x="215" y="96"/>
                  </a:cubicBezTo>
                  <a:cubicBezTo>
                    <a:pt x="215" y="97"/>
                    <a:pt x="215" y="97"/>
                    <a:pt x="215" y="97"/>
                  </a:cubicBezTo>
                  <a:cubicBezTo>
                    <a:pt x="217" y="97"/>
                    <a:pt x="217" y="95"/>
                    <a:pt x="217" y="95"/>
                  </a:cubicBezTo>
                  <a:cubicBezTo>
                    <a:pt x="218" y="95"/>
                    <a:pt x="218" y="95"/>
                    <a:pt x="219" y="95"/>
                  </a:cubicBezTo>
                  <a:cubicBezTo>
                    <a:pt x="219" y="95"/>
                    <a:pt x="219" y="95"/>
                    <a:pt x="218" y="94"/>
                  </a:cubicBezTo>
                  <a:cubicBezTo>
                    <a:pt x="219" y="94"/>
                    <a:pt x="219" y="94"/>
                    <a:pt x="220" y="94"/>
                  </a:cubicBezTo>
                  <a:cubicBezTo>
                    <a:pt x="220" y="94"/>
                    <a:pt x="220" y="94"/>
                    <a:pt x="220" y="94"/>
                  </a:cubicBezTo>
                  <a:cubicBezTo>
                    <a:pt x="221" y="94"/>
                    <a:pt x="221" y="94"/>
                    <a:pt x="221" y="94"/>
                  </a:cubicBezTo>
                  <a:cubicBezTo>
                    <a:pt x="221" y="94"/>
                    <a:pt x="222" y="94"/>
                    <a:pt x="222" y="94"/>
                  </a:cubicBezTo>
                  <a:cubicBezTo>
                    <a:pt x="222" y="94"/>
                    <a:pt x="221" y="96"/>
                    <a:pt x="220" y="96"/>
                  </a:cubicBezTo>
                  <a:cubicBezTo>
                    <a:pt x="221" y="96"/>
                    <a:pt x="221" y="97"/>
                    <a:pt x="221" y="97"/>
                  </a:cubicBezTo>
                  <a:cubicBezTo>
                    <a:pt x="221" y="97"/>
                    <a:pt x="221" y="97"/>
                    <a:pt x="221" y="97"/>
                  </a:cubicBezTo>
                  <a:cubicBezTo>
                    <a:pt x="221" y="99"/>
                    <a:pt x="222" y="100"/>
                    <a:pt x="223" y="100"/>
                  </a:cubicBezTo>
                  <a:cubicBezTo>
                    <a:pt x="223" y="100"/>
                    <a:pt x="223" y="100"/>
                    <a:pt x="223" y="100"/>
                  </a:cubicBezTo>
                  <a:cubicBezTo>
                    <a:pt x="223" y="100"/>
                    <a:pt x="223" y="100"/>
                    <a:pt x="223" y="100"/>
                  </a:cubicBezTo>
                  <a:close/>
                  <a:moveTo>
                    <a:pt x="235" y="18"/>
                  </a:moveTo>
                  <a:cubicBezTo>
                    <a:pt x="235" y="19"/>
                    <a:pt x="235" y="19"/>
                    <a:pt x="235" y="19"/>
                  </a:cubicBezTo>
                  <a:cubicBezTo>
                    <a:pt x="235" y="18"/>
                    <a:pt x="235" y="18"/>
                    <a:pt x="235" y="18"/>
                  </a:cubicBezTo>
                  <a:close/>
                  <a:moveTo>
                    <a:pt x="243" y="28"/>
                  </a:moveTo>
                  <a:cubicBezTo>
                    <a:pt x="241" y="29"/>
                    <a:pt x="238" y="27"/>
                    <a:pt x="238" y="27"/>
                  </a:cubicBezTo>
                  <a:cubicBezTo>
                    <a:pt x="238" y="27"/>
                    <a:pt x="238" y="27"/>
                    <a:pt x="238" y="27"/>
                  </a:cubicBezTo>
                  <a:cubicBezTo>
                    <a:pt x="237" y="25"/>
                    <a:pt x="236" y="24"/>
                    <a:pt x="235" y="23"/>
                  </a:cubicBezTo>
                  <a:cubicBezTo>
                    <a:pt x="236" y="24"/>
                    <a:pt x="238" y="25"/>
                    <a:pt x="239" y="26"/>
                  </a:cubicBezTo>
                  <a:cubicBezTo>
                    <a:pt x="239" y="26"/>
                    <a:pt x="239" y="27"/>
                    <a:pt x="239" y="27"/>
                  </a:cubicBezTo>
                  <a:cubicBezTo>
                    <a:pt x="240" y="27"/>
                    <a:pt x="240" y="27"/>
                    <a:pt x="241" y="28"/>
                  </a:cubicBezTo>
                  <a:cubicBezTo>
                    <a:pt x="242" y="28"/>
                    <a:pt x="242" y="28"/>
                    <a:pt x="242" y="28"/>
                  </a:cubicBezTo>
                  <a:cubicBezTo>
                    <a:pt x="243" y="27"/>
                    <a:pt x="243" y="27"/>
                    <a:pt x="244" y="29"/>
                  </a:cubicBezTo>
                  <a:cubicBezTo>
                    <a:pt x="244" y="28"/>
                    <a:pt x="243" y="28"/>
                    <a:pt x="243" y="28"/>
                  </a:cubicBezTo>
                  <a:close/>
                  <a:moveTo>
                    <a:pt x="247" y="15"/>
                  </a:moveTo>
                  <a:cubicBezTo>
                    <a:pt x="247" y="14"/>
                    <a:pt x="246" y="14"/>
                    <a:pt x="246" y="14"/>
                  </a:cubicBezTo>
                  <a:cubicBezTo>
                    <a:pt x="246" y="14"/>
                    <a:pt x="245" y="14"/>
                    <a:pt x="245" y="14"/>
                  </a:cubicBezTo>
                  <a:cubicBezTo>
                    <a:pt x="245" y="14"/>
                    <a:pt x="245" y="14"/>
                    <a:pt x="245" y="13"/>
                  </a:cubicBezTo>
                  <a:cubicBezTo>
                    <a:pt x="245" y="13"/>
                    <a:pt x="245" y="13"/>
                    <a:pt x="245" y="13"/>
                  </a:cubicBezTo>
                  <a:cubicBezTo>
                    <a:pt x="245" y="14"/>
                    <a:pt x="246" y="14"/>
                    <a:pt x="246" y="14"/>
                  </a:cubicBezTo>
                  <a:cubicBezTo>
                    <a:pt x="247" y="14"/>
                    <a:pt x="246" y="13"/>
                    <a:pt x="246" y="13"/>
                  </a:cubicBezTo>
                  <a:cubicBezTo>
                    <a:pt x="246" y="13"/>
                    <a:pt x="246" y="13"/>
                    <a:pt x="246" y="13"/>
                  </a:cubicBezTo>
                  <a:cubicBezTo>
                    <a:pt x="246" y="13"/>
                    <a:pt x="246" y="13"/>
                    <a:pt x="245" y="13"/>
                  </a:cubicBezTo>
                  <a:cubicBezTo>
                    <a:pt x="246" y="13"/>
                    <a:pt x="246" y="13"/>
                    <a:pt x="247" y="13"/>
                  </a:cubicBezTo>
                  <a:cubicBezTo>
                    <a:pt x="247" y="15"/>
                    <a:pt x="247" y="15"/>
                    <a:pt x="247" y="15"/>
                  </a:cubicBezTo>
                  <a:cubicBezTo>
                    <a:pt x="247" y="15"/>
                    <a:pt x="247" y="15"/>
                    <a:pt x="247" y="15"/>
                  </a:cubicBezTo>
                  <a:close/>
                  <a:moveTo>
                    <a:pt x="258" y="21"/>
                  </a:moveTo>
                  <a:cubicBezTo>
                    <a:pt x="258" y="21"/>
                    <a:pt x="258" y="21"/>
                    <a:pt x="258" y="21"/>
                  </a:cubicBezTo>
                  <a:cubicBezTo>
                    <a:pt x="258" y="21"/>
                    <a:pt x="258" y="21"/>
                    <a:pt x="258" y="21"/>
                  </a:cubicBezTo>
                  <a:cubicBezTo>
                    <a:pt x="258" y="21"/>
                    <a:pt x="258" y="21"/>
                    <a:pt x="258" y="21"/>
                  </a:cubicBezTo>
                  <a:cubicBezTo>
                    <a:pt x="258" y="21"/>
                    <a:pt x="258" y="21"/>
                    <a:pt x="258" y="21"/>
                  </a:cubicBezTo>
                  <a:cubicBezTo>
                    <a:pt x="258" y="21"/>
                    <a:pt x="258" y="21"/>
                    <a:pt x="258" y="21"/>
                  </a:cubicBezTo>
                  <a:cubicBezTo>
                    <a:pt x="258" y="22"/>
                    <a:pt x="258" y="22"/>
                    <a:pt x="258" y="22"/>
                  </a:cubicBezTo>
                  <a:cubicBezTo>
                    <a:pt x="258" y="22"/>
                    <a:pt x="258" y="21"/>
                    <a:pt x="257" y="21"/>
                  </a:cubicBezTo>
                  <a:cubicBezTo>
                    <a:pt x="257" y="21"/>
                    <a:pt x="258" y="21"/>
                    <a:pt x="258" y="21"/>
                  </a:cubicBezTo>
                  <a:close/>
                  <a:moveTo>
                    <a:pt x="258" y="23"/>
                  </a:moveTo>
                  <a:cubicBezTo>
                    <a:pt x="258" y="23"/>
                    <a:pt x="258" y="23"/>
                    <a:pt x="258" y="23"/>
                  </a:cubicBezTo>
                  <a:cubicBezTo>
                    <a:pt x="257" y="22"/>
                    <a:pt x="257" y="22"/>
                    <a:pt x="257" y="22"/>
                  </a:cubicBezTo>
                  <a:cubicBezTo>
                    <a:pt x="257" y="22"/>
                    <a:pt x="258" y="22"/>
                    <a:pt x="258" y="23"/>
                  </a:cubicBezTo>
                  <a:close/>
                  <a:moveTo>
                    <a:pt x="259" y="93"/>
                  </a:moveTo>
                  <a:cubicBezTo>
                    <a:pt x="259" y="94"/>
                    <a:pt x="259" y="94"/>
                    <a:pt x="259" y="94"/>
                  </a:cubicBezTo>
                  <a:cubicBezTo>
                    <a:pt x="256" y="95"/>
                    <a:pt x="255" y="96"/>
                    <a:pt x="255" y="96"/>
                  </a:cubicBezTo>
                  <a:cubicBezTo>
                    <a:pt x="255" y="96"/>
                    <a:pt x="255" y="96"/>
                    <a:pt x="254" y="96"/>
                  </a:cubicBezTo>
                  <a:cubicBezTo>
                    <a:pt x="254" y="97"/>
                    <a:pt x="254" y="97"/>
                    <a:pt x="254" y="98"/>
                  </a:cubicBezTo>
                  <a:cubicBezTo>
                    <a:pt x="254" y="99"/>
                    <a:pt x="254" y="99"/>
                    <a:pt x="254" y="100"/>
                  </a:cubicBezTo>
                  <a:cubicBezTo>
                    <a:pt x="253" y="99"/>
                    <a:pt x="253" y="99"/>
                    <a:pt x="253" y="98"/>
                  </a:cubicBezTo>
                  <a:cubicBezTo>
                    <a:pt x="252" y="98"/>
                    <a:pt x="252" y="98"/>
                    <a:pt x="251" y="97"/>
                  </a:cubicBezTo>
                  <a:cubicBezTo>
                    <a:pt x="251" y="96"/>
                    <a:pt x="253" y="96"/>
                    <a:pt x="253" y="94"/>
                  </a:cubicBezTo>
                  <a:cubicBezTo>
                    <a:pt x="254" y="94"/>
                    <a:pt x="256" y="93"/>
                    <a:pt x="257" y="93"/>
                  </a:cubicBezTo>
                  <a:cubicBezTo>
                    <a:pt x="257" y="93"/>
                    <a:pt x="258" y="93"/>
                    <a:pt x="258" y="93"/>
                  </a:cubicBezTo>
                  <a:cubicBezTo>
                    <a:pt x="259" y="93"/>
                    <a:pt x="260" y="93"/>
                    <a:pt x="261" y="93"/>
                  </a:cubicBezTo>
                  <a:cubicBezTo>
                    <a:pt x="261" y="93"/>
                    <a:pt x="262" y="93"/>
                    <a:pt x="262" y="93"/>
                  </a:cubicBezTo>
                  <a:cubicBezTo>
                    <a:pt x="262" y="93"/>
                    <a:pt x="263" y="93"/>
                    <a:pt x="263" y="93"/>
                  </a:cubicBezTo>
                  <a:cubicBezTo>
                    <a:pt x="263" y="93"/>
                    <a:pt x="263" y="93"/>
                    <a:pt x="263" y="93"/>
                  </a:cubicBezTo>
                  <a:cubicBezTo>
                    <a:pt x="263" y="93"/>
                    <a:pt x="263" y="93"/>
                    <a:pt x="263" y="93"/>
                  </a:cubicBezTo>
                  <a:cubicBezTo>
                    <a:pt x="263" y="93"/>
                    <a:pt x="263" y="93"/>
                    <a:pt x="263" y="93"/>
                  </a:cubicBezTo>
                  <a:cubicBezTo>
                    <a:pt x="263" y="93"/>
                    <a:pt x="263" y="93"/>
                    <a:pt x="263" y="93"/>
                  </a:cubicBezTo>
                  <a:cubicBezTo>
                    <a:pt x="263" y="93"/>
                    <a:pt x="263" y="93"/>
                    <a:pt x="263" y="93"/>
                  </a:cubicBezTo>
                  <a:cubicBezTo>
                    <a:pt x="263" y="93"/>
                    <a:pt x="263" y="93"/>
                    <a:pt x="263" y="93"/>
                  </a:cubicBezTo>
                  <a:cubicBezTo>
                    <a:pt x="263" y="93"/>
                    <a:pt x="263" y="93"/>
                    <a:pt x="263" y="93"/>
                  </a:cubicBezTo>
                  <a:cubicBezTo>
                    <a:pt x="264" y="93"/>
                    <a:pt x="264" y="93"/>
                    <a:pt x="265" y="93"/>
                  </a:cubicBezTo>
                  <a:cubicBezTo>
                    <a:pt x="265" y="93"/>
                    <a:pt x="265" y="93"/>
                    <a:pt x="265" y="92"/>
                  </a:cubicBezTo>
                  <a:cubicBezTo>
                    <a:pt x="265" y="92"/>
                    <a:pt x="265" y="92"/>
                    <a:pt x="265" y="92"/>
                  </a:cubicBezTo>
                  <a:cubicBezTo>
                    <a:pt x="265" y="92"/>
                    <a:pt x="265" y="91"/>
                    <a:pt x="267" y="92"/>
                  </a:cubicBezTo>
                  <a:cubicBezTo>
                    <a:pt x="267" y="92"/>
                    <a:pt x="267" y="92"/>
                    <a:pt x="267" y="92"/>
                  </a:cubicBezTo>
                  <a:cubicBezTo>
                    <a:pt x="266" y="93"/>
                    <a:pt x="266" y="93"/>
                    <a:pt x="266" y="94"/>
                  </a:cubicBezTo>
                  <a:cubicBezTo>
                    <a:pt x="266" y="93"/>
                    <a:pt x="265" y="93"/>
                    <a:pt x="265" y="93"/>
                  </a:cubicBezTo>
                  <a:cubicBezTo>
                    <a:pt x="265" y="93"/>
                    <a:pt x="265" y="93"/>
                    <a:pt x="265" y="94"/>
                  </a:cubicBezTo>
                  <a:cubicBezTo>
                    <a:pt x="265" y="94"/>
                    <a:pt x="265" y="93"/>
                    <a:pt x="265" y="93"/>
                  </a:cubicBezTo>
                  <a:cubicBezTo>
                    <a:pt x="265" y="94"/>
                    <a:pt x="265" y="94"/>
                    <a:pt x="265" y="94"/>
                  </a:cubicBezTo>
                  <a:cubicBezTo>
                    <a:pt x="265" y="94"/>
                    <a:pt x="264" y="94"/>
                    <a:pt x="264" y="94"/>
                  </a:cubicBezTo>
                  <a:cubicBezTo>
                    <a:pt x="264" y="94"/>
                    <a:pt x="264" y="94"/>
                    <a:pt x="264" y="94"/>
                  </a:cubicBezTo>
                  <a:cubicBezTo>
                    <a:pt x="264" y="94"/>
                    <a:pt x="264" y="94"/>
                    <a:pt x="264" y="94"/>
                  </a:cubicBezTo>
                  <a:cubicBezTo>
                    <a:pt x="264" y="94"/>
                    <a:pt x="264" y="94"/>
                    <a:pt x="264" y="94"/>
                  </a:cubicBezTo>
                  <a:cubicBezTo>
                    <a:pt x="264" y="94"/>
                    <a:pt x="264" y="94"/>
                    <a:pt x="264" y="94"/>
                  </a:cubicBezTo>
                  <a:cubicBezTo>
                    <a:pt x="264" y="94"/>
                    <a:pt x="264" y="94"/>
                    <a:pt x="264" y="94"/>
                  </a:cubicBezTo>
                  <a:cubicBezTo>
                    <a:pt x="262" y="94"/>
                    <a:pt x="261" y="94"/>
                    <a:pt x="259" y="93"/>
                  </a:cubicBezTo>
                  <a:close/>
                  <a:moveTo>
                    <a:pt x="267" y="106"/>
                  </a:moveTo>
                  <a:cubicBezTo>
                    <a:pt x="267" y="106"/>
                    <a:pt x="266" y="107"/>
                    <a:pt x="265" y="107"/>
                  </a:cubicBezTo>
                  <a:cubicBezTo>
                    <a:pt x="265" y="107"/>
                    <a:pt x="265" y="107"/>
                    <a:pt x="265" y="107"/>
                  </a:cubicBezTo>
                  <a:cubicBezTo>
                    <a:pt x="264" y="107"/>
                    <a:pt x="263" y="107"/>
                    <a:pt x="263" y="107"/>
                  </a:cubicBezTo>
                  <a:cubicBezTo>
                    <a:pt x="263" y="106"/>
                    <a:pt x="266" y="105"/>
                    <a:pt x="267" y="106"/>
                  </a:cubicBezTo>
                  <a:cubicBezTo>
                    <a:pt x="267" y="106"/>
                    <a:pt x="267" y="106"/>
                    <a:pt x="267" y="106"/>
                  </a:cubicBezTo>
                  <a:close/>
                  <a:moveTo>
                    <a:pt x="291" y="84"/>
                  </a:moveTo>
                  <a:cubicBezTo>
                    <a:pt x="290" y="84"/>
                    <a:pt x="290" y="84"/>
                    <a:pt x="290" y="84"/>
                  </a:cubicBezTo>
                  <a:cubicBezTo>
                    <a:pt x="290" y="83"/>
                    <a:pt x="290" y="83"/>
                    <a:pt x="290" y="83"/>
                  </a:cubicBezTo>
                  <a:cubicBezTo>
                    <a:pt x="290" y="83"/>
                    <a:pt x="290" y="83"/>
                    <a:pt x="290" y="83"/>
                  </a:cubicBezTo>
                  <a:cubicBezTo>
                    <a:pt x="290" y="83"/>
                    <a:pt x="291" y="83"/>
                    <a:pt x="291" y="83"/>
                  </a:cubicBezTo>
                  <a:cubicBezTo>
                    <a:pt x="291" y="83"/>
                    <a:pt x="291" y="83"/>
                    <a:pt x="291" y="84"/>
                  </a:cubicBezTo>
                  <a:cubicBezTo>
                    <a:pt x="291" y="84"/>
                    <a:pt x="291" y="84"/>
                    <a:pt x="291" y="84"/>
                  </a:cubicBezTo>
                  <a:close/>
                  <a:moveTo>
                    <a:pt x="304" y="82"/>
                  </a:moveTo>
                  <a:cubicBezTo>
                    <a:pt x="303" y="82"/>
                    <a:pt x="303" y="82"/>
                    <a:pt x="303" y="82"/>
                  </a:cubicBezTo>
                  <a:cubicBezTo>
                    <a:pt x="303" y="82"/>
                    <a:pt x="303" y="81"/>
                    <a:pt x="303" y="81"/>
                  </a:cubicBezTo>
                  <a:cubicBezTo>
                    <a:pt x="303" y="81"/>
                    <a:pt x="303" y="81"/>
                    <a:pt x="304" y="82"/>
                  </a:cubicBezTo>
                  <a:cubicBezTo>
                    <a:pt x="304" y="82"/>
                    <a:pt x="304" y="82"/>
                    <a:pt x="304" y="82"/>
                  </a:cubicBezTo>
                  <a:close/>
                  <a:moveTo>
                    <a:pt x="310" y="81"/>
                  </a:moveTo>
                  <a:cubicBezTo>
                    <a:pt x="310" y="82"/>
                    <a:pt x="310" y="82"/>
                    <a:pt x="309" y="82"/>
                  </a:cubicBezTo>
                  <a:cubicBezTo>
                    <a:pt x="309" y="82"/>
                    <a:pt x="308" y="81"/>
                    <a:pt x="307" y="81"/>
                  </a:cubicBezTo>
                  <a:cubicBezTo>
                    <a:pt x="308" y="81"/>
                    <a:pt x="308" y="81"/>
                    <a:pt x="309" y="80"/>
                  </a:cubicBezTo>
                  <a:cubicBezTo>
                    <a:pt x="309" y="80"/>
                    <a:pt x="309" y="79"/>
                    <a:pt x="309" y="79"/>
                  </a:cubicBezTo>
                  <a:cubicBezTo>
                    <a:pt x="309" y="78"/>
                    <a:pt x="309" y="78"/>
                    <a:pt x="309" y="77"/>
                  </a:cubicBezTo>
                  <a:cubicBezTo>
                    <a:pt x="309" y="77"/>
                    <a:pt x="309" y="77"/>
                    <a:pt x="309" y="76"/>
                  </a:cubicBezTo>
                  <a:cubicBezTo>
                    <a:pt x="309" y="76"/>
                    <a:pt x="309" y="75"/>
                    <a:pt x="309" y="75"/>
                  </a:cubicBezTo>
                  <a:cubicBezTo>
                    <a:pt x="309" y="74"/>
                    <a:pt x="310" y="74"/>
                    <a:pt x="310" y="73"/>
                  </a:cubicBezTo>
                  <a:cubicBezTo>
                    <a:pt x="310" y="73"/>
                    <a:pt x="309" y="70"/>
                    <a:pt x="308" y="68"/>
                  </a:cubicBezTo>
                  <a:cubicBezTo>
                    <a:pt x="309" y="68"/>
                    <a:pt x="309" y="68"/>
                    <a:pt x="309" y="69"/>
                  </a:cubicBezTo>
                  <a:cubicBezTo>
                    <a:pt x="309" y="69"/>
                    <a:pt x="309" y="69"/>
                    <a:pt x="309" y="70"/>
                  </a:cubicBezTo>
                  <a:cubicBezTo>
                    <a:pt x="310" y="70"/>
                    <a:pt x="310" y="70"/>
                    <a:pt x="310" y="70"/>
                  </a:cubicBezTo>
                  <a:cubicBezTo>
                    <a:pt x="310" y="70"/>
                    <a:pt x="311" y="72"/>
                    <a:pt x="311" y="72"/>
                  </a:cubicBezTo>
                  <a:cubicBezTo>
                    <a:pt x="311" y="73"/>
                    <a:pt x="311" y="73"/>
                    <a:pt x="312" y="74"/>
                  </a:cubicBezTo>
                  <a:cubicBezTo>
                    <a:pt x="311" y="74"/>
                    <a:pt x="311" y="73"/>
                    <a:pt x="311" y="73"/>
                  </a:cubicBezTo>
                  <a:cubicBezTo>
                    <a:pt x="311" y="74"/>
                    <a:pt x="311" y="74"/>
                    <a:pt x="311" y="75"/>
                  </a:cubicBezTo>
                  <a:cubicBezTo>
                    <a:pt x="311" y="74"/>
                    <a:pt x="312" y="74"/>
                    <a:pt x="312" y="74"/>
                  </a:cubicBezTo>
                  <a:cubicBezTo>
                    <a:pt x="312" y="75"/>
                    <a:pt x="312" y="75"/>
                    <a:pt x="312" y="76"/>
                  </a:cubicBezTo>
                  <a:cubicBezTo>
                    <a:pt x="312" y="77"/>
                    <a:pt x="311" y="77"/>
                    <a:pt x="311" y="78"/>
                  </a:cubicBezTo>
                  <a:cubicBezTo>
                    <a:pt x="310" y="79"/>
                    <a:pt x="311" y="80"/>
                    <a:pt x="310" y="81"/>
                  </a:cubicBezTo>
                  <a:close/>
                  <a:moveTo>
                    <a:pt x="60" y="112"/>
                  </a:moveTo>
                  <a:cubicBezTo>
                    <a:pt x="60" y="113"/>
                    <a:pt x="59" y="113"/>
                    <a:pt x="59" y="114"/>
                  </a:cubicBezTo>
                  <a:cubicBezTo>
                    <a:pt x="59" y="114"/>
                    <a:pt x="59" y="114"/>
                    <a:pt x="60" y="114"/>
                  </a:cubicBezTo>
                  <a:cubicBezTo>
                    <a:pt x="60" y="114"/>
                    <a:pt x="60" y="114"/>
                    <a:pt x="61" y="113"/>
                  </a:cubicBezTo>
                  <a:cubicBezTo>
                    <a:pt x="61" y="113"/>
                    <a:pt x="61" y="113"/>
                    <a:pt x="61" y="113"/>
                  </a:cubicBezTo>
                  <a:cubicBezTo>
                    <a:pt x="61" y="113"/>
                    <a:pt x="61" y="113"/>
                    <a:pt x="61" y="113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0" y="112"/>
                    <a:pt x="60" y="112"/>
                    <a:pt x="60" y="112"/>
                  </a:cubicBezTo>
                  <a:close/>
                  <a:moveTo>
                    <a:pt x="56" y="114"/>
                  </a:moveTo>
                  <a:cubicBezTo>
                    <a:pt x="56" y="114"/>
                    <a:pt x="56" y="114"/>
                    <a:pt x="56" y="114"/>
                  </a:cubicBezTo>
                  <a:cubicBezTo>
                    <a:pt x="56" y="114"/>
                    <a:pt x="56" y="114"/>
                    <a:pt x="56" y="114"/>
                  </a:cubicBezTo>
                  <a:cubicBezTo>
                    <a:pt x="55" y="114"/>
                    <a:pt x="55" y="114"/>
                    <a:pt x="55" y="115"/>
                  </a:cubicBezTo>
                  <a:cubicBezTo>
                    <a:pt x="55" y="115"/>
                    <a:pt x="55" y="115"/>
                    <a:pt x="55" y="115"/>
                  </a:cubicBezTo>
                  <a:cubicBezTo>
                    <a:pt x="55" y="115"/>
                    <a:pt x="56" y="114"/>
                    <a:pt x="56" y="114"/>
                  </a:cubicBezTo>
                  <a:close/>
                  <a:moveTo>
                    <a:pt x="65" y="113"/>
                  </a:moveTo>
                  <a:cubicBezTo>
                    <a:pt x="65" y="113"/>
                    <a:pt x="65" y="113"/>
                    <a:pt x="65" y="113"/>
                  </a:cubicBezTo>
                  <a:cubicBezTo>
                    <a:pt x="65" y="113"/>
                    <a:pt x="65" y="112"/>
                    <a:pt x="65" y="112"/>
                  </a:cubicBezTo>
                  <a:cubicBezTo>
                    <a:pt x="65" y="112"/>
                    <a:pt x="64" y="112"/>
                    <a:pt x="64" y="112"/>
                  </a:cubicBezTo>
                  <a:cubicBezTo>
                    <a:pt x="64" y="112"/>
                    <a:pt x="64" y="112"/>
                    <a:pt x="63" y="113"/>
                  </a:cubicBezTo>
                  <a:cubicBezTo>
                    <a:pt x="64" y="113"/>
                    <a:pt x="64" y="113"/>
                    <a:pt x="64" y="113"/>
                  </a:cubicBezTo>
                  <a:cubicBezTo>
                    <a:pt x="64" y="113"/>
                    <a:pt x="64" y="113"/>
                    <a:pt x="65" y="113"/>
                  </a:cubicBezTo>
                  <a:close/>
                  <a:moveTo>
                    <a:pt x="326" y="345"/>
                  </a:moveTo>
                  <a:cubicBezTo>
                    <a:pt x="326" y="345"/>
                    <a:pt x="325" y="346"/>
                    <a:pt x="325" y="346"/>
                  </a:cubicBezTo>
                  <a:cubicBezTo>
                    <a:pt x="325" y="346"/>
                    <a:pt x="325" y="346"/>
                    <a:pt x="326" y="346"/>
                  </a:cubicBezTo>
                  <a:cubicBezTo>
                    <a:pt x="326" y="346"/>
                    <a:pt x="326" y="346"/>
                    <a:pt x="326" y="346"/>
                  </a:cubicBezTo>
                  <a:cubicBezTo>
                    <a:pt x="326" y="346"/>
                    <a:pt x="326" y="346"/>
                    <a:pt x="326" y="346"/>
                  </a:cubicBezTo>
                  <a:cubicBezTo>
                    <a:pt x="326" y="346"/>
                    <a:pt x="326" y="346"/>
                    <a:pt x="326" y="345"/>
                  </a:cubicBezTo>
                  <a:cubicBezTo>
                    <a:pt x="326" y="345"/>
                    <a:pt x="326" y="345"/>
                    <a:pt x="326" y="345"/>
                  </a:cubicBezTo>
                  <a:close/>
                  <a:moveTo>
                    <a:pt x="324" y="318"/>
                  </a:moveTo>
                  <a:cubicBezTo>
                    <a:pt x="324" y="318"/>
                    <a:pt x="324" y="318"/>
                    <a:pt x="324" y="318"/>
                  </a:cubicBezTo>
                  <a:cubicBezTo>
                    <a:pt x="324" y="318"/>
                    <a:pt x="324" y="318"/>
                    <a:pt x="324" y="318"/>
                  </a:cubicBezTo>
                  <a:cubicBezTo>
                    <a:pt x="324" y="318"/>
                    <a:pt x="324" y="318"/>
                    <a:pt x="324" y="318"/>
                  </a:cubicBezTo>
                  <a:cubicBezTo>
                    <a:pt x="324" y="318"/>
                    <a:pt x="324" y="318"/>
                    <a:pt x="324" y="318"/>
                  </a:cubicBezTo>
                  <a:cubicBezTo>
                    <a:pt x="324" y="318"/>
                    <a:pt x="324" y="318"/>
                    <a:pt x="324" y="318"/>
                  </a:cubicBezTo>
                  <a:close/>
                  <a:moveTo>
                    <a:pt x="167" y="414"/>
                  </a:moveTo>
                  <a:cubicBezTo>
                    <a:pt x="167" y="414"/>
                    <a:pt x="168" y="414"/>
                    <a:pt x="168" y="414"/>
                  </a:cubicBezTo>
                  <a:cubicBezTo>
                    <a:pt x="168" y="414"/>
                    <a:pt x="167" y="414"/>
                    <a:pt x="167" y="414"/>
                  </a:cubicBezTo>
                  <a:close/>
                  <a:moveTo>
                    <a:pt x="169" y="414"/>
                  </a:moveTo>
                  <a:cubicBezTo>
                    <a:pt x="169" y="414"/>
                    <a:pt x="168" y="414"/>
                    <a:pt x="168" y="414"/>
                  </a:cubicBezTo>
                  <a:cubicBezTo>
                    <a:pt x="168" y="414"/>
                    <a:pt x="168" y="414"/>
                    <a:pt x="169" y="414"/>
                  </a:cubicBezTo>
                  <a:cubicBezTo>
                    <a:pt x="169" y="414"/>
                    <a:pt x="169" y="414"/>
                    <a:pt x="169" y="414"/>
                  </a:cubicBezTo>
                  <a:close/>
                  <a:moveTo>
                    <a:pt x="167" y="414"/>
                  </a:moveTo>
                  <a:cubicBezTo>
                    <a:pt x="165" y="414"/>
                    <a:pt x="164" y="414"/>
                    <a:pt x="162" y="414"/>
                  </a:cubicBezTo>
                  <a:cubicBezTo>
                    <a:pt x="162" y="414"/>
                    <a:pt x="162" y="414"/>
                    <a:pt x="161" y="414"/>
                  </a:cubicBezTo>
                  <a:cubicBezTo>
                    <a:pt x="163" y="414"/>
                    <a:pt x="164" y="414"/>
                    <a:pt x="167" y="414"/>
                  </a:cubicBezTo>
                  <a:close/>
                  <a:moveTo>
                    <a:pt x="169" y="414"/>
                  </a:moveTo>
                  <a:cubicBezTo>
                    <a:pt x="169" y="414"/>
                    <a:pt x="169" y="414"/>
                    <a:pt x="169" y="414"/>
                  </a:cubicBezTo>
                  <a:cubicBezTo>
                    <a:pt x="168" y="414"/>
                    <a:pt x="168" y="414"/>
                    <a:pt x="168" y="414"/>
                  </a:cubicBezTo>
                  <a:cubicBezTo>
                    <a:pt x="168" y="414"/>
                    <a:pt x="169" y="414"/>
                    <a:pt x="169" y="414"/>
                  </a:cubicBezTo>
                  <a:close/>
                </a:path>
              </a:pathLst>
            </a:custGeom>
            <a:solidFill>
              <a:srgbClr val="4DAE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</p:grpSp>
      <p:sp>
        <p:nvSpPr>
          <p:cNvPr id="726" name="TextBox 725">
            <a:extLst>
              <a:ext uri="{FF2B5EF4-FFF2-40B4-BE49-F238E27FC236}">
                <a16:creationId xmlns:a16="http://schemas.microsoft.com/office/drawing/2014/main" id="{01BB1F7A-7D86-4CA0-871B-EE39CA4B65E0}"/>
              </a:ext>
            </a:extLst>
          </p:cNvPr>
          <p:cNvSpPr txBox="1">
            <a:spLocks noChangeAspect="1"/>
          </p:cNvSpPr>
          <p:nvPr/>
        </p:nvSpPr>
        <p:spPr>
          <a:xfrm>
            <a:off x="-1384" y="5361527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dirty="0" err="1">
                <a:solidFill>
                  <a:schemeClr val="bg1"/>
                </a:solidFill>
              </a:rPr>
              <a:t>Aliquam</a:t>
            </a:r>
            <a:r>
              <a:rPr lang="en-IN" sz="2000" b="1" dirty="0">
                <a:solidFill>
                  <a:schemeClr val="bg1"/>
                </a:solidFill>
              </a:rPr>
              <a:t> et </a:t>
            </a:r>
            <a:r>
              <a:rPr lang="en-IN" sz="2000" b="1" dirty="0" err="1">
                <a:solidFill>
                  <a:schemeClr val="bg1"/>
                </a:solidFill>
              </a:rPr>
              <a:t>auctor</a:t>
            </a:r>
            <a:r>
              <a:rPr lang="en-IN" sz="2000" b="1" dirty="0">
                <a:solidFill>
                  <a:schemeClr val="bg1"/>
                </a:solidFill>
              </a:rPr>
              <a:t> </a:t>
            </a:r>
            <a:r>
              <a:rPr lang="en-IN" sz="2000" b="1" dirty="0" err="1">
                <a:solidFill>
                  <a:schemeClr val="bg1"/>
                </a:solidFill>
              </a:rPr>
              <a:t>enim</a:t>
            </a:r>
            <a:r>
              <a:rPr lang="en-IN" sz="2000" b="1" dirty="0">
                <a:solidFill>
                  <a:schemeClr val="bg1"/>
                </a:solidFill>
              </a:rPr>
              <a:t>. </a:t>
            </a:r>
            <a:r>
              <a:rPr lang="en-IN" sz="2000" b="1" dirty="0" err="1">
                <a:solidFill>
                  <a:schemeClr val="bg1"/>
                </a:solidFill>
              </a:rPr>
              <a:t>Phasellus</a:t>
            </a:r>
            <a:r>
              <a:rPr lang="en-IN" sz="2000" b="1" dirty="0">
                <a:solidFill>
                  <a:schemeClr val="bg1"/>
                </a:solidFill>
              </a:rPr>
              <a:t> porta </a:t>
            </a:r>
            <a:r>
              <a:rPr lang="en-IN" sz="2000" b="1" dirty="0" err="1">
                <a:solidFill>
                  <a:schemeClr val="bg1"/>
                </a:solidFill>
              </a:rPr>
              <a:t>ornare</a:t>
            </a:r>
            <a:r>
              <a:rPr lang="en-IN" sz="2000" b="1" dirty="0">
                <a:solidFill>
                  <a:schemeClr val="bg1"/>
                </a:solidFill>
              </a:rPr>
              <a:t> </a:t>
            </a:r>
            <a:r>
              <a:rPr lang="en-IN" sz="2000" b="1" dirty="0" err="1">
                <a:solidFill>
                  <a:schemeClr val="bg1"/>
                </a:solidFill>
              </a:rPr>
              <a:t>felis</a:t>
            </a:r>
            <a:endParaRPr lang="en-IN" sz="2000" b="1" dirty="0">
              <a:solidFill>
                <a:schemeClr val="bg1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D3010B4-DE16-435B-B2A8-0E4A37B9C5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33" y="2711411"/>
            <a:ext cx="12058933" cy="3816427"/>
          </a:xfrm>
          <a:prstGeom prst="rect">
            <a:avLst/>
          </a:prstGeom>
        </p:spPr>
      </p:pic>
      <p:sp>
        <p:nvSpPr>
          <p:cNvPr id="727" name="TextBox 726">
            <a:extLst>
              <a:ext uri="{FF2B5EF4-FFF2-40B4-BE49-F238E27FC236}">
                <a16:creationId xmlns:a16="http://schemas.microsoft.com/office/drawing/2014/main" id="{A31ADED8-8FC7-4BAC-845F-CA8D656277FD}"/>
              </a:ext>
            </a:extLst>
          </p:cNvPr>
          <p:cNvSpPr txBox="1">
            <a:spLocks noChangeAspect="1"/>
          </p:cNvSpPr>
          <p:nvPr/>
        </p:nvSpPr>
        <p:spPr>
          <a:xfrm>
            <a:off x="7967316" y="5361527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dirty="0" err="1">
                <a:solidFill>
                  <a:schemeClr val="bg1"/>
                </a:solidFill>
              </a:rPr>
              <a:t>Aliquam</a:t>
            </a:r>
            <a:r>
              <a:rPr lang="en-IN" sz="2000" b="1" dirty="0">
                <a:solidFill>
                  <a:schemeClr val="bg1"/>
                </a:solidFill>
              </a:rPr>
              <a:t> et </a:t>
            </a:r>
            <a:r>
              <a:rPr lang="en-IN" sz="2000" b="1" dirty="0" err="1">
                <a:solidFill>
                  <a:schemeClr val="bg1"/>
                </a:solidFill>
              </a:rPr>
              <a:t>auctor</a:t>
            </a:r>
            <a:r>
              <a:rPr lang="en-IN" sz="2000" b="1" dirty="0">
                <a:solidFill>
                  <a:schemeClr val="bg1"/>
                </a:solidFill>
              </a:rPr>
              <a:t> </a:t>
            </a:r>
            <a:r>
              <a:rPr lang="en-IN" sz="2000" b="1" dirty="0" err="1">
                <a:solidFill>
                  <a:schemeClr val="bg1"/>
                </a:solidFill>
              </a:rPr>
              <a:t>enim</a:t>
            </a:r>
            <a:r>
              <a:rPr lang="en-IN" sz="2000" b="1" dirty="0">
                <a:solidFill>
                  <a:schemeClr val="bg1"/>
                </a:solidFill>
              </a:rPr>
              <a:t>. </a:t>
            </a:r>
            <a:r>
              <a:rPr lang="en-IN" sz="2000" b="1" dirty="0" err="1">
                <a:solidFill>
                  <a:schemeClr val="bg1"/>
                </a:solidFill>
              </a:rPr>
              <a:t>Phasellus</a:t>
            </a:r>
            <a:r>
              <a:rPr lang="en-IN" sz="2000" b="1" dirty="0">
                <a:solidFill>
                  <a:schemeClr val="bg1"/>
                </a:solidFill>
              </a:rPr>
              <a:t> porta </a:t>
            </a:r>
            <a:r>
              <a:rPr lang="en-IN" sz="2000" b="1" dirty="0" err="1">
                <a:solidFill>
                  <a:schemeClr val="bg1"/>
                </a:solidFill>
              </a:rPr>
              <a:t>ornare</a:t>
            </a:r>
            <a:r>
              <a:rPr lang="en-IN" sz="2000" b="1" dirty="0">
                <a:solidFill>
                  <a:schemeClr val="bg1"/>
                </a:solidFill>
              </a:rPr>
              <a:t> </a:t>
            </a:r>
            <a:r>
              <a:rPr lang="en-IN" sz="2000" b="1" dirty="0" err="1">
                <a:solidFill>
                  <a:schemeClr val="bg1"/>
                </a:solidFill>
              </a:rPr>
              <a:t>felis</a:t>
            </a:r>
            <a:endParaRPr lang="en-IN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2062482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4BA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TextBox 294">
            <a:extLst>
              <a:ext uri="{FF2B5EF4-FFF2-40B4-BE49-F238E27FC236}">
                <a16:creationId xmlns:a16="http://schemas.microsoft.com/office/drawing/2014/main" id="{75572CF0-75E6-4AD6-8497-840DEE4249FD}"/>
              </a:ext>
            </a:extLst>
          </p:cNvPr>
          <p:cNvSpPr txBox="1"/>
          <p:nvPr/>
        </p:nvSpPr>
        <p:spPr>
          <a:xfrm>
            <a:off x="3982966" y="1527121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Aliquam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 et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auctor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enim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.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Phasellus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 porta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ornare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felis</a:t>
            </a:r>
            <a:endParaRPr lang="en-IN" sz="20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96" name="TextBox 295">
            <a:extLst>
              <a:ext uri="{FF2B5EF4-FFF2-40B4-BE49-F238E27FC236}">
                <a16:creationId xmlns:a16="http://schemas.microsoft.com/office/drawing/2014/main" id="{DE1841DF-7CBA-4A59-A2C3-BC47293A6A61}"/>
              </a:ext>
            </a:extLst>
          </p:cNvPr>
          <p:cNvSpPr txBox="1"/>
          <p:nvPr/>
        </p:nvSpPr>
        <p:spPr>
          <a:xfrm>
            <a:off x="-1384" y="1523670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Aliquam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 et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auctor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enim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.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Phasellus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 porta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ornare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felis</a:t>
            </a:r>
            <a:endParaRPr lang="en-IN" sz="20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97" name="TextBox 296">
            <a:extLst>
              <a:ext uri="{FF2B5EF4-FFF2-40B4-BE49-F238E27FC236}">
                <a16:creationId xmlns:a16="http://schemas.microsoft.com/office/drawing/2014/main" id="{4403DA48-5D26-454E-AEB8-437B2D49E9FA}"/>
              </a:ext>
            </a:extLst>
          </p:cNvPr>
          <p:cNvSpPr txBox="1"/>
          <p:nvPr/>
        </p:nvSpPr>
        <p:spPr>
          <a:xfrm>
            <a:off x="7967316" y="1527121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Aliquam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 et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auctor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enim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.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Phasellus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 porta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ornare</a:t>
            </a:r>
            <a:r>
              <a:rPr lang="en-IN" sz="2000" b="1" i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IN" sz="2000" b="1" i="1" dirty="0" err="1">
                <a:solidFill>
                  <a:schemeClr val="accent1">
                    <a:lumMod val="75000"/>
                  </a:schemeClr>
                </a:solidFill>
              </a:rPr>
              <a:t>felis</a:t>
            </a:r>
            <a:endParaRPr lang="en-IN" sz="20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98" name="TextBox 297">
            <a:extLst>
              <a:ext uri="{FF2B5EF4-FFF2-40B4-BE49-F238E27FC236}">
                <a16:creationId xmlns:a16="http://schemas.microsoft.com/office/drawing/2014/main" id="{A71C651B-F247-41A2-BE98-9998C818BAF4}"/>
              </a:ext>
            </a:extLst>
          </p:cNvPr>
          <p:cNvSpPr txBox="1"/>
          <p:nvPr/>
        </p:nvSpPr>
        <p:spPr>
          <a:xfrm>
            <a:off x="4547314" y="516595"/>
            <a:ext cx="30973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b="1" dirty="0">
                <a:solidFill>
                  <a:schemeClr val="accent1">
                    <a:lumMod val="75000"/>
                  </a:schemeClr>
                </a:solidFill>
              </a:rPr>
              <a:t>LOREM IPSUM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6D901E3-6041-41D3-837B-1BF40278D4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127248"/>
            <a:ext cx="12192000" cy="3730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4754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B0B8366-B2EB-4A79-A9A4-15FBD14C3F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74210" y="3057525"/>
            <a:ext cx="12666210" cy="3800475"/>
          </a:xfrm>
          <a:prstGeom prst="rect">
            <a:avLst/>
          </a:prstGeom>
        </p:spPr>
      </p:pic>
      <p:sp>
        <p:nvSpPr>
          <p:cNvPr id="280" name="TextBox 279">
            <a:extLst>
              <a:ext uri="{FF2B5EF4-FFF2-40B4-BE49-F238E27FC236}">
                <a16:creationId xmlns:a16="http://schemas.microsoft.com/office/drawing/2014/main" id="{6AFF9234-C599-4F64-AB5E-53D39970F2F6}"/>
              </a:ext>
            </a:extLst>
          </p:cNvPr>
          <p:cNvSpPr txBox="1"/>
          <p:nvPr/>
        </p:nvSpPr>
        <p:spPr>
          <a:xfrm>
            <a:off x="3982966" y="1527121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i="1" dirty="0" err="1">
                <a:solidFill>
                  <a:schemeClr val="bg1"/>
                </a:solidFill>
              </a:rPr>
              <a:t>Aliquam</a:t>
            </a:r>
            <a:r>
              <a:rPr lang="en-IN" sz="2000" b="1" i="1" dirty="0">
                <a:solidFill>
                  <a:schemeClr val="bg1"/>
                </a:solidFill>
              </a:rPr>
              <a:t> et </a:t>
            </a:r>
            <a:r>
              <a:rPr lang="en-IN" sz="2000" b="1" i="1" dirty="0" err="1">
                <a:solidFill>
                  <a:schemeClr val="bg1"/>
                </a:solidFill>
              </a:rPr>
              <a:t>auctor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enim</a:t>
            </a:r>
            <a:r>
              <a:rPr lang="en-IN" sz="2000" b="1" i="1" dirty="0">
                <a:solidFill>
                  <a:schemeClr val="bg1"/>
                </a:solidFill>
              </a:rPr>
              <a:t>. </a:t>
            </a:r>
            <a:r>
              <a:rPr lang="en-IN" sz="2000" b="1" i="1" dirty="0" err="1">
                <a:solidFill>
                  <a:schemeClr val="bg1"/>
                </a:solidFill>
              </a:rPr>
              <a:t>Phasellus</a:t>
            </a:r>
            <a:r>
              <a:rPr lang="en-IN" sz="2000" b="1" i="1" dirty="0">
                <a:solidFill>
                  <a:schemeClr val="bg1"/>
                </a:solidFill>
              </a:rPr>
              <a:t> porta </a:t>
            </a:r>
            <a:r>
              <a:rPr lang="en-IN" sz="2000" b="1" i="1" dirty="0" err="1">
                <a:solidFill>
                  <a:schemeClr val="bg1"/>
                </a:solidFill>
              </a:rPr>
              <a:t>ornare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felis</a:t>
            </a:r>
            <a:endParaRPr lang="en-IN" sz="2000" b="1" i="1" dirty="0">
              <a:solidFill>
                <a:schemeClr val="bg1"/>
              </a:solidFill>
            </a:endParaRPr>
          </a:p>
        </p:txBody>
      </p:sp>
      <p:sp>
        <p:nvSpPr>
          <p:cNvPr id="281" name="TextBox 280">
            <a:extLst>
              <a:ext uri="{FF2B5EF4-FFF2-40B4-BE49-F238E27FC236}">
                <a16:creationId xmlns:a16="http://schemas.microsoft.com/office/drawing/2014/main" id="{0ECE7FF6-5155-49F1-A9CA-FBE09BC93502}"/>
              </a:ext>
            </a:extLst>
          </p:cNvPr>
          <p:cNvSpPr txBox="1"/>
          <p:nvPr/>
        </p:nvSpPr>
        <p:spPr>
          <a:xfrm>
            <a:off x="-1384" y="1523670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i="1" dirty="0" err="1">
                <a:solidFill>
                  <a:schemeClr val="bg1"/>
                </a:solidFill>
              </a:rPr>
              <a:t>Aliquam</a:t>
            </a:r>
            <a:r>
              <a:rPr lang="en-IN" sz="2000" b="1" i="1" dirty="0">
                <a:solidFill>
                  <a:schemeClr val="bg1"/>
                </a:solidFill>
              </a:rPr>
              <a:t> et </a:t>
            </a:r>
            <a:r>
              <a:rPr lang="en-IN" sz="2000" b="1" i="1" dirty="0" err="1">
                <a:solidFill>
                  <a:schemeClr val="bg1"/>
                </a:solidFill>
              </a:rPr>
              <a:t>auctor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enim</a:t>
            </a:r>
            <a:r>
              <a:rPr lang="en-IN" sz="2000" b="1" i="1" dirty="0">
                <a:solidFill>
                  <a:schemeClr val="bg1"/>
                </a:solidFill>
              </a:rPr>
              <a:t>. </a:t>
            </a:r>
            <a:r>
              <a:rPr lang="en-IN" sz="2000" b="1" i="1" dirty="0" err="1">
                <a:solidFill>
                  <a:schemeClr val="bg1"/>
                </a:solidFill>
              </a:rPr>
              <a:t>Phasellus</a:t>
            </a:r>
            <a:r>
              <a:rPr lang="en-IN" sz="2000" b="1" i="1" dirty="0">
                <a:solidFill>
                  <a:schemeClr val="bg1"/>
                </a:solidFill>
              </a:rPr>
              <a:t> porta </a:t>
            </a:r>
            <a:r>
              <a:rPr lang="en-IN" sz="2000" b="1" i="1" dirty="0" err="1">
                <a:solidFill>
                  <a:schemeClr val="bg1"/>
                </a:solidFill>
              </a:rPr>
              <a:t>ornare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felis</a:t>
            </a:r>
            <a:endParaRPr lang="en-IN" sz="2000" b="1" i="1" dirty="0">
              <a:solidFill>
                <a:schemeClr val="bg1"/>
              </a:solidFill>
            </a:endParaRPr>
          </a:p>
        </p:txBody>
      </p:sp>
      <p:sp>
        <p:nvSpPr>
          <p:cNvPr id="282" name="TextBox 281">
            <a:extLst>
              <a:ext uri="{FF2B5EF4-FFF2-40B4-BE49-F238E27FC236}">
                <a16:creationId xmlns:a16="http://schemas.microsoft.com/office/drawing/2014/main" id="{9EBC9B45-D95D-4221-8BB7-053D3C98F116}"/>
              </a:ext>
            </a:extLst>
          </p:cNvPr>
          <p:cNvSpPr txBox="1"/>
          <p:nvPr/>
        </p:nvSpPr>
        <p:spPr>
          <a:xfrm>
            <a:off x="7967316" y="1527121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i="1" dirty="0" err="1">
                <a:solidFill>
                  <a:schemeClr val="bg1"/>
                </a:solidFill>
              </a:rPr>
              <a:t>Aliquam</a:t>
            </a:r>
            <a:r>
              <a:rPr lang="en-IN" sz="2000" b="1" i="1" dirty="0">
                <a:solidFill>
                  <a:schemeClr val="bg1"/>
                </a:solidFill>
              </a:rPr>
              <a:t> et </a:t>
            </a:r>
            <a:r>
              <a:rPr lang="en-IN" sz="2000" b="1" i="1" dirty="0" err="1">
                <a:solidFill>
                  <a:schemeClr val="bg1"/>
                </a:solidFill>
              </a:rPr>
              <a:t>auctor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enim</a:t>
            </a:r>
            <a:r>
              <a:rPr lang="en-IN" sz="2000" b="1" i="1" dirty="0">
                <a:solidFill>
                  <a:schemeClr val="bg1"/>
                </a:solidFill>
              </a:rPr>
              <a:t>. </a:t>
            </a:r>
            <a:r>
              <a:rPr lang="en-IN" sz="2000" b="1" i="1" dirty="0" err="1">
                <a:solidFill>
                  <a:schemeClr val="bg1"/>
                </a:solidFill>
              </a:rPr>
              <a:t>Phasellus</a:t>
            </a:r>
            <a:r>
              <a:rPr lang="en-IN" sz="2000" b="1" i="1" dirty="0">
                <a:solidFill>
                  <a:schemeClr val="bg1"/>
                </a:solidFill>
              </a:rPr>
              <a:t> porta </a:t>
            </a:r>
            <a:r>
              <a:rPr lang="en-IN" sz="2000" b="1" i="1" dirty="0" err="1">
                <a:solidFill>
                  <a:schemeClr val="bg1"/>
                </a:solidFill>
              </a:rPr>
              <a:t>ornare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felis</a:t>
            </a:r>
            <a:endParaRPr lang="en-IN" sz="2000" b="1" i="1" dirty="0">
              <a:solidFill>
                <a:schemeClr val="bg1"/>
              </a:solidFill>
            </a:endParaRPr>
          </a:p>
        </p:txBody>
      </p:sp>
      <p:sp>
        <p:nvSpPr>
          <p:cNvPr id="283" name="TextBox 282">
            <a:extLst>
              <a:ext uri="{FF2B5EF4-FFF2-40B4-BE49-F238E27FC236}">
                <a16:creationId xmlns:a16="http://schemas.microsoft.com/office/drawing/2014/main" id="{856221F2-646F-498B-BBEA-03BB5E41EA83}"/>
              </a:ext>
            </a:extLst>
          </p:cNvPr>
          <p:cNvSpPr txBox="1"/>
          <p:nvPr/>
        </p:nvSpPr>
        <p:spPr>
          <a:xfrm>
            <a:off x="4547314" y="516595"/>
            <a:ext cx="30973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b="1" dirty="0">
                <a:solidFill>
                  <a:schemeClr val="bg1"/>
                </a:solidFill>
              </a:rPr>
              <a:t>LOREM IPSUM</a:t>
            </a:r>
          </a:p>
        </p:txBody>
      </p:sp>
      <p:sp>
        <p:nvSpPr>
          <p:cNvPr id="290" name="TextBox 289">
            <a:extLst>
              <a:ext uri="{FF2B5EF4-FFF2-40B4-BE49-F238E27FC236}">
                <a16:creationId xmlns:a16="http://schemas.microsoft.com/office/drawing/2014/main" id="{23A17BBB-CADC-460A-BF1F-7C1086373394}"/>
              </a:ext>
            </a:extLst>
          </p:cNvPr>
          <p:cNvSpPr txBox="1"/>
          <p:nvPr/>
        </p:nvSpPr>
        <p:spPr>
          <a:xfrm>
            <a:off x="9621942" y="4821457"/>
            <a:ext cx="12019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b="1" dirty="0">
                <a:solidFill>
                  <a:schemeClr val="bg1"/>
                </a:solidFill>
              </a:rPr>
              <a:t>LOREM IPSUM</a:t>
            </a:r>
          </a:p>
        </p:txBody>
      </p:sp>
      <p:sp>
        <p:nvSpPr>
          <p:cNvPr id="294" name="TextBox 293">
            <a:extLst>
              <a:ext uri="{FF2B5EF4-FFF2-40B4-BE49-F238E27FC236}">
                <a16:creationId xmlns:a16="http://schemas.microsoft.com/office/drawing/2014/main" id="{B5AC5177-58D2-44A4-BEA8-5EE6CA34C80D}"/>
              </a:ext>
            </a:extLst>
          </p:cNvPr>
          <p:cNvSpPr txBox="1"/>
          <p:nvPr/>
        </p:nvSpPr>
        <p:spPr>
          <a:xfrm>
            <a:off x="2048453" y="5213795"/>
            <a:ext cx="19107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b="1" dirty="0">
                <a:solidFill>
                  <a:schemeClr val="bg1"/>
                </a:solidFill>
              </a:rPr>
              <a:t>LOREM IPSUM</a:t>
            </a:r>
          </a:p>
        </p:txBody>
      </p:sp>
      <p:sp>
        <p:nvSpPr>
          <p:cNvPr id="397" name="TextBox 396">
            <a:extLst>
              <a:ext uri="{FF2B5EF4-FFF2-40B4-BE49-F238E27FC236}">
                <a16:creationId xmlns:a16="http://schemas.microsoft.com/office/drawing/2014/main" id="{935D76C6-3E3B-4C15-B9C0-C708DA0C9B80}"/>
              </a:ext>
            </a:extLst>
          </p:cNvPr>
          <p:cNvSpPr txBox="1"/>
          <p:nvPr/>
        </p:nvSpPr>
        <p:spPr>
          <a:xfrm>
            <a:off x="6885579" y="3728881"/>
            <a:ext cx="15600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b="1" dirty="0">
                <a:solidFill>
                  <a:schemeClr val="bg2">
                    <a:lumMod val="50000"/>
                  </a:schemeClr>
                </a:solidFill>
              </a:rPr>
              <a:t>Warehouse</a:t>
            </a:r>
          </a:p>
        </p:txBody>
      </p:sp>
    </p:spTree>
    <p:extLst>
      <p:ext uri="{BB962C8B-B14F-4D97-AF65-F5344CB8AC3E}">
        <p14:creationId xmlns:p14="http://schemas.microsoft.com/office/powerpoint/2010/main" val="2309031687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Picture 80">
            <a:extLst>
              <a:ext uri="{FF2B5EF4-FFF2-40B4-BE49-F238E27FC236}">
                <a16:creationId xmlns:a16="http://schemas.microsoft.com/office/drawing/2014/main" id="{056D1E25-5E16-47EC-8B23-2FD760F984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9570" y="3429000"/>
            <a:ext cx="10132430" cy="2639797"/>
          </a:xfrm>
          <a:prstGeom prst="rect">
            <a:avLst/>
          </a:prstGeom>
        </p:spPr>
      </p:pic>
      <p:sp>
        <p:nvSpPr>
          <p:cNvPr id="91" name="TextBox 90">
            <a:extLst>
              <a:ext uri="{FF2B5EF4-FFF2-40B4-BE49-F238E27FC236}">
                <a16:creationId xmlns:a16="http://schemas.microsoft.com/office/drawing/2014/main" id="{9BB729AB-F0AE-417D-8C2A-4EDC762280D5}"/>
              </a:ext>
            </a:extLst>
          </p:cNvPr>
          <p:cNvSpPr txBox="1"/>
          <p:nvPr/>
        </p:nvSpPr>
        <p:spPr>
          <a:xfrm>
            <a:off x="3982966" y="1527121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Aliquam</a:t>
            </a:r>
            <a:r>
              <a:rPr lang="en-IN" sz="20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et </a:t>
            </a:r>
            <a:r>
              <a:rPr lang="en-IN" sz="2000" b="1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auctor</a:t>
            </a:r>
            <a:r>
              <a:rPr lang="en-IN" sz="20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N" sz="2000" b="1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enim</a:t>
            </a:r>
            <a:r>
              <a:rPr lang="en-IN" sz="20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en-IN" sz="2000" b="1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Phasellus</a:t>
            </a:r>
            <a:r>
              <a:rPr lang="en-IN" sz="20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porta </a:t>
            </a:r>
            <a:r>
              <a:rPr lang="en-IN" sz="2000" b="1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ornare</a:t>
            </a:r>
            <a:r>
              <a:rPr lang="en-IN" sz="20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N" sz="2000" b="1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felis</a:t>
            </a:r>
            <a:endParaRPr lang="en-IN" sz="2000" b="1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644476BE-E4BF-4CF1-A50E-A45AC568E089}"/>
              </a:ext>
            </a:extLst>
          </p:cNvPr>
          <p:cNvSpPr txBox="1"/>
          <p:nvPr/>
        </p:nvSpPr>
        <p:spPr>
          <a:xfrm>
            <a:off x="-1384" y="1523670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Aliquam</a:t>
            </a:r>
            <a:r>
              <a:rPr lang="en-IN" sz="20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et </a:t>
            </a:r>
            <a:r>
              <a:rPr lang="en-IN" sz="2000" b="1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auctor</a:t>
            </a:r>
            <a:r>
              <a:rPr lang="en-IN" sz="20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N" sz="2000" b="1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enim</a:t>
            </a:r>
            <a:r>
              <a:rPr lang="en-IN" sz="20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en-IN" sz="2000" b="1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Phasellus</a:t>
            </a:r>
            <a:r>
              <a:rPr lang="en-IN" sz="20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porta </a:t>
            </a:r>
            <a:r>
              <a:rPr lang="en-IN" sz="2000" b="1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ornare</a:t>
            </a:r>
            <a:r>
              <a:rPr lang="en-IN" sz="20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N" sz="2000" b="1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felis</a:t>
            </a:r>
            <a:endParaRPr lang="en-IN" sz="2000" b="1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3EE7E894-5E60-428E-BC34-3F88B138E73E}"/>
              </a:ext>
            </a:extLst>
          </p:cNvPr>
          <p:cNvSpPr txBox="1"/>
          <p:nvPr/>
        </p:nvSpPr>
        <p:spPr>
          <a:xfrm>
            <a:off x="7967316" y="1527121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Aliquam</a:t>
            </a:r>
            <a:r>
              <a:rPr lang="en-IN" sz="20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et </a:t>
            </a:r>
            <a:r>
              <a:rPr lang="en-IN" sz="2000" b="1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auctor</a:t>
            </a:r>
            <a:r>
              <a:rPr lang="en-IN" sz="20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N" sz="2000" b="1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enim</a:t>
            </a:r>
            <a:r>
              <a:rPr lang="en-IN" sz="20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en-IN" sz="2000" b="1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Phasellus</a:t>
            </a:r>
            <a:r>
              <a:rPr lang="en-IN" sz="20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porta </a:t>
            </a:r>
            <a:r>
              <a:rPr lang="en-IN" sz="2000" b="1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ornare</a:t>
            </a:r>
            <a:r>
              <a:rPr lang="en-IN" sz="20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N" sz="2000" b="1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felis</a:t>
            </a:r>
            <a:endParaRPr lang="en-IN" sz="2000" b="1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FA41729A-82B7-4528-87A6-6FAD6FBA6326}"/>
              </a:ext>
            </a:extLst>
          </p:cNvPr>
          <p:cNvSpPr txBox="1"/>
          <p:nvPr/>
        </p:nvSpPr>
        <p:spPr>
          <a:xfrm>
            <a:off x="4547314" y="516595"/>
            <a:ext cx="30973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AF6E3A90-12C8-45E0-9A1E-29C2CB341755}"/>
              </a:ext>
            </a:extLst>
          </p:cNvPr>
          <p:cNvSpPr txBox="1"/>
          <p:nvPr/>
        </p:nvSpPr>
        <p:spPr>
          <a:xfrm>
            <a:off x="6356629" y="4272650"/>
            <a:ext cx="316385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4400" b="1" dirty="0">
                <a:solidFill>
                  <a:srgbClr val="6D6E71"/>
                </a:solidFill>
              </a:rPr>
              <a:t>LOGISTICS</a:t>
            </a:r>
          </a:p>
        </p:txBody>
      </p:sp>
    </p:spTree>
    <p:extLst>
      <p:ext uri="{BB962C8B-B14F-4D97-AF65-F5344CB8AC3E}">
        <p14:creationId xmlns:p14="http://schemas.microsoft.com/office/powerpoint/2010/main" val="4235964929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28A6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1A01F92-4308-4A7C-BAC7-E12D63AFB3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7700" y="1331880"/>
            <a:ext cx="6474513" cy="4480948"/>
          </a:xfrm>
          <a:prstGeom prst="rect">
            <a:avLst/>
          </a:prstGeom>
        </p:spPr>
      </p:pic>
      <p:sp>
        <p:nvSpPr>
          <p:cNvPr id="112233" name="Freeform 1011">
            <a:extLst>
              <a:ext uri="{FF2B5EF4-FFF2-40B4-BE49-F238E27FC236}">
                <a16:creationId xmlns:a16="http://schemas.microsoft.com/office/drawing/2014/main" id="{14DA5BE6-A6F3-428F-BE87-E14126B172E5}"/>
              </a:ext>
            </a:extLst>
          </p:cNvPr>
          <p:cNvSpPr>
            <a:spLocks noEditPoints="1"/>
          </p:cNvSpPr>
          <p:nvPr/>
        </p:nvSpPr>
        <p:spPr bwMode="auto">
          <a:xfrm>
            <a:off x="6922419" y="3830353"/>
            <a:ext cx="4510484" cy="1982477"/>
          </a:xfrm>
          <a:custGeom>
            <a:avLst/>
            <a:gdLst>
              <a:gd name="T0" fmla="*/ 1867 w 1943"/>
              <a:gd name="T1" fmla="*/ 787 h 854"/>
              <a:gd name="T2" fmla="*/ 79 w 1943"/>
              <a:gd name="T3" fmla="*/ 819 h 854"/>
              <a:gd name="T4" fmla="*/ 878 w 1943"/>
              <a:gd name="T5" fmla="*/ 749 h 854"/>
              <a:gd name="T6" fmla="*/ 216 w 1943"/>
              <a:gd name="T7" fmla="*/ 705 h 854"/>
              <a:gd name="T8" fmla="*/ 1042 w 1943"/>
              <a:gd name="T9" fmla="*/ 705 h 854"/>
              <a:gd name="T10" fmla="*/ 79 w 1943"/>
              <a:gd name="T11" fmla="*/ 711 h 854"/>
              <a:gd name="T12" fmla="*/ 251 w 1943"/>
              <a:gd name="T13" fmla="*/ 705 h 854"/>
              <a:gd name="T14" fmla="*/ 618 w 1943"/>
              <a:gd name="T15" fmla="*/ 819 h 854"/>
              <a:gd name="T16" fmla="*/ 837 w 1943"/>
              <a:gd name="T17" fmla="*/ 673 h 854"/>
              <a:gd name="T18" fmla="*/ 1012 w 1943"/>
              <a:gd name="T19" fmla="*/ 705 h 854"/>
              <a:gd name="T20" fmla="*/ 1187 w 1943"/>
              <a:gd name="T21" fmla="*/ 810 h 854"/>
              <a:gd name="T22" fmla="*/ 1535 w 1943"/>
              <a:gd name="T23" fmla="*/ 723 h 854"/>
              <a:gd name="T24" fmla="*/ 1217 w 1943"/>
              <a:gd name="T25" fmla="*/ 749 h 854"/>
              <a:gd name="T26" fmla="*/ 1914 w 1943"/>
              <a:gd name="T27" fmla="*/ 673 h 854"/>
              <a:gd name="T28" fmla="*/ 251 w 1943"/>
              <a:gd name="T29" fmla="*/ 615 h 854"/>
              <a:gd name="T30" fmla="*/ 1079 w 1943"/>
              <a:gd name="T31" fmla="*/ 562 h 854"/>
              <a:gd name="T32" fmla="*/ 1914 w 1943"/>
              <a:gd name="T33" fmla="*/ 647 h 854"/>
              <a:gd name="T34" fmla="*/ 901 w 1943"/>
              <a:gd name="T35" fmla="*/ 510 h 854"/>
              <a:gd name="T36" fmla="*/ 1739 w 1943"/>
              <a:gd name="T37" fmla="*/ 510 h 854"/>
              <a:gd name="T38" fmla="*/ 99 w 1943"/>
              <a:gd name="T39" fmla="*/ 562 h 854"/>
              <a:gd name="T40" fmla="*/ 251 w 1943"/>
              <a:gd name="T41" fmla="*/ 592 h 854"/>
              <a:gd name="T42" fmla="*/ 610 w 1943"/>
              <a:gd name="T43" fmla="*/ 533 h 854"/>
              <a:gd name="T44" fmla="*/ 837 w 1943"/>
              <a:gd name="T45" fmla="*/ 551 h 854"/>
              <a:gd name="T46" fmla="*/ 931 w 1943"/>
              <a:gd name="T47" fmla="*/ 498 h 854"/>
              <a:gd name="T48" fmla="*/ 1179 w 1943"/>
              <a:gd name="T49" fmla="*/ 498 h 854"/>
              <a:gd name="T50" fmla="*/ 1421 w 1943"/>
              <a:gd name="T51" fmla="*/ 580 h 854"/>
              <a:gd name="T52" fmla="*/ 1596 w 1943"/>
              <a:gd name="T53" fmla="*/ 533 h 854"/>
              <a:gd name="T54" fmla="*/ 1879 w 1943"/>
              <a:gd name="T55" fmla="*/ 472 h 854"/>
              <a:gd name="T56" fmla="*/ 802 w 1943"/>
              <a:gd name="T57" fmla="*/ 423 h 854"/>
              <a:gd name="T58" fmla="*/ 1654 w 1943"/>
              <a:gd name="T59" fmla="*/ 423 h 854"/>
              <a:gd name="T60" fmla="*/ 204 w 1943"/>
              <a:gd name="T61" fmla="*/ 399 h 854"/>
              <a:gd name="T62" fmla="*/ 1044 w 1943"/>
              <a:gd name="T63" fmla="*/ 353 h 854"/>
              <a:gd name="T64" fmla="*/ 119 w 1943"/>
              <a:gd name="T65" fmla="*/ 399 h 854"/>
              <a:gd name="T66" fmla="*/ 382 w 1943"/>
              <a:gd name="T67" fmla="*/ 324 h 854"/>
              <a:gd name="T68" fmla="*/ 820 w 1943"/>
              <a:gd name="T69" fmla="*/ 376 h 854"/>
              <a:gd name="T70" fmla="*/ 971 w 1943"/>
              <a:gd name="T71" fmla="*/ 353 h 854"/>
              <a:gd name="T72" fmla="*/ 1106 w 1943"/>
              <a:gd name="T73" fmla="*/ 324 h 854"/>
              <a:gd name="T74" fmla="*/ 1529 w 1943"/>
              <a:gd name="T75" fmla="*/ 364 h 854"/>
              <a:gd name="T76" fmla="*/ 1686 w 1943"/>
              <a:gd name="T77" fmla="*/ 353 h 854"/>
              <a:gd name="T78" fmla="*/ 38 w 1943"/>
              <a:gd name="T79" fmla="*/ 297 h 854"/>
              <a:gd name="T80" fmla="*/ 327 w 1943"/>
              <a:gd name="T81" fmla="*/ 210 h 854"/>
              <a:gd name="T82" fmla="*/ 1187 w 1943"/>
              <a:gd name="T83" fmla="*/ 161 h 854"/>
              <a:gd name="T84" fmla="*/ 1914 w 1943"/>
              <a:gd name="T85" fmla="*/ 297 h 854"/>
              <a:gd name="T86" fmla="*/ 901 w 1943"/>
              <a:gd name="T87" fmla="*/ 158 h 854"/>
              <a:gd name="T88" fmla="*/ 1689 w 1943"/>
              <a:gd name="T89" fmla="*/ 207 h 854"/>
              <a:gd name="T90" fmla="*/ 341 w 1943"/>
              <a:gd name="T91" fmla="*/ 149 h 854"/>
              <a:gd name="T92" fmla="*/ 639 w 1943"/>
              <a:gd name="T93" fmla="*/ 207 h 854"/>
              <a:gd name="T94" fmla="*/ 837 w 1943"/>
              <a:gd name="T95" fmla="*/ 201 h 854"/>
              <a:gd name="T96" fmla="*/ 864 w 1943"/>
              <a:gd name="T97" fmla="*/ 172 h 854"/>
              <a:gd name="T98" fmla="*/ 1106 w 1943"/>
              <a:gd name="T99" fmla="*/ 210 h 854"/>
              <a:gd name="T100" fmla="*/ 1444 w 1943"/>
              <a:gd name="T101" fmla="*/ 207 h 854"/>
              <a:gd name="T102" fmla="*/ 1660 w 1943"/>
              <a:gd name="T103" fmla="*/ 207 h 854"/>
              <a:gd name="T104" fmla="*/ 1768 w 1943"/>
              <a:gd name="T105" fmla="*/ 207 h 854"/>
              <a:gd name="T106" fmla="*/ 1106 w 1943"/>
              <a:gd name="T107" fmla="*/ 76 h 854"/>
              <a:gd name="T108" fmla="*/ 866 w 1943"/>
              <a:gd name="T109" fmla="*/ 15 h 854"/>
              <a:gd name="T110" fmla="*/ 350 w 1943"/>
              <a:gd name="T111" fmla="*/ 15 h 854"/>
              <a:gd name="T112" fmla="*/ 0 w 1943"/>
              <a:gd name="T113" fmla="*/ 76 h 854"/>
              <a:gd name="T114" fmla="*/ 382 w 1943"/>
              <a:gd name="T115" fmla="*/ 854 h 854"/>
              <a:gd name="T116" fmla="*/ 901 w 1943"/>
              <a:gd name="T117" fmla="*/ 845 h 854"/>
              <a:gd name="T118" fmla="*/ 1106 w 1943"/>
              <a:gd name="T119" fmla="*/ 854 h 854"/>
              <a:gd name="T120" fmla="*/ 1739 w 1943"/>
              <a:gd name="T121" fmla="*/ 845 h 854"/>
              <a:gd name="T122" fmla="*/ 1829 w 1943"/>
              <a:gd name="T123" fmla="*/ 123 h 854"/>
              <a:gd name="T124" fmla="*/ 1453 w 1943"/>
              <a:gd name="T125" fmla="*/ 0 h 8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943" h="854">
                <a:moveTo>
                  <a:pt x="335" y="819"/>
                </a:moveTo>
                <a:lnTo>
                  <a:pt x="335" y="816"/>
                </a:lnTo>
                <a:lnTo>
                  <a:pt x="341" y="819"/>
                </a:lnTo>
                <a:lnTo>
                  <a:pt x="335" y="819"/>
                </a:lnTo>
                <a:moveTo>
                  <a:pt x="1170" y="819"/>
                </a:moveTo>
                <a:lnTo>
                  <a:pt x="1170" y="816"/>
                </a:lnTo>
                <a:lnTo>
                  <a:pt x="1176" y="819"/>
                </a:lnTo>
                <a:lnTo>
                  <a:pt x="1170" y="819"/>
                </a:lnTo>
                <a:moveTo>
                  <a:pt x="1867" y="819"/>
                </a:moveTo>
                <a:lnTo>
                  <a:pt x="1867" y="787"/>
                </a:lnTo>
                <a:lnTo>
                  <a:pt x="1902" y="819"/>
                </a:lnTo>
                <a:lnTo>
                  <a:pt x="1867" y="819"/>
                </a:lnTo>
                <a:moveTo>
                  <a:pt x="251" y="731"/>
                </a:moveTo>
                <a:lnTo>
                  <a:pt x="251" y="728"/>
                </a:lnTo>
                <a:lnTo>
                  <a:pt x="254" y="731"/>
                </a:lnTo>
                <a:lnTo>
                  <a:pt x="251" y="731"/>
                </a:lnTo>
                <a:moveTo>
                  <a:pt x="29" y="819"/>
                </a:moveTo>
                <a:lnTo>
                  <a:pt x="29" y="688"/>
                </a:lnTo>
                <a:lnTo>
                  <a:pt x="79" y="734"/>
                </a:lnTo>
                <a:lnTo>
                  <a:pt x="79" y="819"/>
                </a:lnTo>
                <a:lnTo>
                  <a:pt x="29" y="819"/>
                </a:lnTo>
                <a:moveTo>
                  <a:pt x="753" y="705"/>
                </a:moveTo>
                <a:lnTo>
                  <a:pt x="753" y="688"/>
                </a:lnTo>
                <a:lnTo>
                  <a:pt x="773" y="705"/>
                </a:lnTo>
                <a:lnTo>
                  <a:pt x="753" y="705"/>
                </a:lnTo>
                <a:moveTo>
                  <a:pt x="864" y="705"/>
                </a:moveTo>
                <a:lnTo>
                  <a:pt x="864" y="688"/>
                </a:lnTo>
                <a:lnTo>
                  <a:pt x="901" y="726"/>
                </a:lnTo>
                <a:lnTo>
                  <a:pt x="901" y="749"/>
                </a:lnTo>
                <a:lnTo>
                  <a:pt x="878" y="749"/>
                </a:lnTo>
                <a:lnTo>
                  <a:pt x="878" y="705"/>
                </a:lnTo>
                <a:lnTo>
                  <a:pt x="864" y="705"/>
                </a:lnTo>
                <a:moveTo>
                  <a:pt x="1590" y="705"/>
                </a:moveTo>
                <a:lnTo>
                  <a:pt x="1590" y="688"/>
                </a:lnTo>
                <a:lnTo>
                  <a:pt x="1608" y="705"/>
                </a:lnTo>
                <a:lnTo>
                  <a:pt x="1590" y="705"/>
                </a:lnTo>
                <a:moveTo>
                  <a:pt x="204" y="705"/>
                </a:moveTo>
                <a:lnTo>
                  <a:pt x="204" y="685"/>
                </a:lnTo>
                <a:lnTo>
                  <a:pt x="224" y="705"/>
                </a:lnTo>
                <a:lnTo>
                  <a:pt x="216" y="705"/>
                </a:lnTo>
                <a:lnTo>
                  <a:pt x="204" y="705"/>
                </a:lnTo>
                <a:moveTo>
                  <a:pt x="931" y="705"/>
                </a:moveTo>
                <a:lnTo>
                  <a:pt x="931" y="685"/>
                </a:lnTo>
                <a:lnTo>
                  <a:pt x="951" y="705"/>
                </a:lnTo>
                <a:lnTo>
                  <a:pt x="931" y="705"/>
                </a:lnTo>
                <a:moveTo>
                  <a:pt x="1042" y="705"/>
                </a:moveTo>
                <a:lnTo>
                  <a:pt x="1042" y="685"/>
                </a:lnTo>
                <a:lnTo>
                  <a:pt x="1059" y="705"/>
                </a:lnTo>
                <a:lnTo>
                  <a:pt x="1050" y="705"/>
                </a:lnTo>
                <a:lnTo>
                  <a:pt x="1042" y="705"/>
                </a:lnTo>
                <a:moveTo>
                  <a:pt x="1765" y="749"/>
                </a:moveTo>
                <a:lnTo>
                  <a:pt x="1765" y="685"/>
                </a:lnTo>
                <a:lnTo>
                  <a:pt x="1829" y="749"/>
                </a:lnTo>
                <a:lnTo>
                  <a:pt x="1765" y="749"/>
                </a:lnTo>
                <a:moveTo>
                  <a:pt x="79" y="711"/>
                </a:moveTo>
                <a:lnTo>
                  <a:pt x="38" y="673"/>
                </a:lnTo>
                <a:lnTo>
                  <a:pt x="178" y="673"/>
                </a:lnTo>
                <a:lnTo>
                  <a:pt x="178" y="705"/>
                </a:lnTo>
                <a:lnTo>
                  <a:pt x="79" y="705"/>
                </a:lnTo>
                <a:lnTo>
                  <a:pt x="79" y="711"/>
                </a:lnTo>
                <a:moveTo>
                  <a:pt x="248" y="705"/>
                </a:moveTo>
                <a:lnTo>
                  <a:pt x="216" y="673"/>
                </a:lnTo>
                <a:lnTo>
                  <a:pt x="353" y="673"/>
                </a:lnTo>
                <a:lnTo>
                  <a:pt x="353" y="810"/>
                </a:lnTo>
                <a:lnTo>
                  <a:pt x="335" y="790"/>
                </a:lnTo>
                <a:lnTo>
                  <a:pt x="335" y="731"/>
                </a:lnTo>
                <a:lnTo>
                  <a:pt x="312" y="731"/>
                </a:lnTo>
                <a:lnTo>
                  <a:pt x="277" y="731"/>
                </a:lnTo>
                <a:lnTo>
                  <a:pt x="251" y="705"/>
                </a:lnTo>
                <a:lnTo>
                  <a:pt x="251" y="705"/>
                </a:lnTo>
                <a:lnTo>
                  <a:pt x="248" y="705"/>
                </a:lnTo>
                <a:moveTo>
                  <a:pt x="382" y="749"/>
                </a:moveTo>
                <a:lnTo>
                  <a:pt x="382" y="673"/>
                </a:lnTo>
                <a:lnTo>
                  <a:pt x="726" y="673"/>
                </a:lnTo>
                <a:lnTo>
                  <a:pt x="726" y="705"/>
                </a:lnTo>
                <a:lnTo>
                  <a:pt x="697" y="705"/>
                </a:lnTo>
                <a:lnTo>
                  <a:pt x="697" y="723"/>
                </a:lnTo>
                <a:lnTo>
                  <a:pt x="639" y="723"/>
                </a:lnTo>
                <a:lnTo>
                  <a:pt x="618" y="723"/>
                </a:lnTo>
                <a:lnTo>
                  <a:pt x="618" y="819"/>
                </a:lnTo>
                <a:lnTo>
                  <a:pt x="610" y="819"/>
                </a:lnTo>
                <a:lnTo>
                  <a:pt x="610" y="714"/>
                </a:lnTo>
                <a:lnTo>
                  <a:pt x="481" y="714"/>
                </a:lnTo>
                <a:lnTo>
                  <a:pt x="449" y="714"/>
                </a:lnTo>
                <a:lnTo>
                  <a:pt x="449" y="749"/>
                </a:lnTo>
                <a:lnTo>
                  <a:pt x="400" y="749"/>
                </a:lnTo>
                <a:lnTo>
                  <a:pt x="382" y="749"/>
                </a:lnTo>
                <a:moveTo>
                  <a:pt x="796" y="705"/>
                </a:moveTo>
                <a:lnTo>
                  <a:pt x="764" y="673"/>
                </a:lnTo>
                <a:lnTo>
                  <a:pt x="837" y="673"/>
                </a:lnTo>
                <a:lnTo>
                  <a:pt x="837" y="705"/>
                </a:lnTo>
                <a:lnTo>
                  <a:pt x="796" y="705"/>
                </a:lnTo>
                <a:moveTo>
                  <a:pt x="901" y="702"/>
                </a:moveTo>
                <a:lnTo>
                  <a:pt x="872" y="673"/>
                </a:lnTo>
                <a:lnTo>
                  <a:pt x="901" y="673"/>
                </a:lnTo>
                <a:lnTo>
                  <a:pt x="901" y="702"/>
                </a:lnTo>
                <a:moveTo>
                  <a:pt x="974" y="705"/>
                </a:moveTo>
                <a:lnTo>
                  <a:pt x="942" y="673"/>
                </a:lnTo>
                <a:lnTo>
                  <a:pt x="1012" y="673"/>
                </a:lnTo>
                <a:lnTo>
                  <a:pt x="1012" y="705"/>
                </a:lnTo>
                <a:lnTo>
                  <a:pt x="974" y="705"/>
                </a:lnTo>
                <a:moveTo>
                  <a:pt x="1079" y="699"/>
                </a:moveTo>
                <a:lnTo>
                  <a:pt x="1050" y="673"/>
                </a:lnTo>
                <a:lnTo>
                  <a:pt x="1079" y="673"/>
                </a:lnTo>
                <a:lnTo>
                  <a:pt x="1079" y="699"/>
                </a:lnTo>
                <a:moveTo>
                  <a:pt x="1112" y="731"/>
                </a:moveTo>
                <a:lnTo>
                  <a:pt x="1106" y="728"/>
                </a:lnTo>
                <a:lnTo>
                  <a:pt x="1106" y="673"/>
                </a:lnTo>
                <a:lnTo>
                  <a:pt x="1187" y="673"/>
                </a:lnTo>
                <a:lnTo>
                  <a:pt x="1187" y="810"/>
                </a:lnTo>
                <a:lnTo>
                  <a:pt x="1170" y="790"/>
                </a:lnTo>
                <a:lnTo>
                  <a:pt x="1170" y="731"/>
                </a:lnTo>
                <a:lnTo>
                  <a:pt x="1147" y="731"/>
                </a:lnTo>
                <a:lnTo>
                  <a:pt x="1112" y="731"/>
                </a:lnTo>
                <a:moveTo>
                  <a:pt x="1217" y="749"/>
                </a:moveTo>
                <a:lnTo>
                  <a:pt x="1217" y="673"/>
                </a:lnTo>
                <a:lnTo>
                  <a:pt x="1561" y="673"/>
                </a:lnTo>
                <a:lnTo>
                  <a:pt x="1561" y="705"/>
                </a:lnTo>
                <a:lnTo>
                  <a:pt x="1535" y="705"/>
                </a:lnTo>
                <a:lnTo>
                  <a:pt x="1535" y="723"/>
                </a:lnTo>
                <a:lnTo>
                  <a:pt x="1476" y="723"/>
                </a:lnTo>
                <a:lnTo>
                  <a:pt x="1453" y="723"/>
                </a:lnTo>
                <a:lnTo>
                  <a:pt x="1453" y="819"/>
                </a:lnTo>
                <a:lnTo>
                  <a:pt x="1444" y="819"/>
                </a:lnTo>
                <a:lnTo>
                  <a:pt x="1444" y="714"/>
                </a:lnTo>
                <a:lnTo>
                  <a:pt x="1316" y="714"/>
                </a:lnTo>
                <a:lnTo>
                  <a:pt x="1284" y="714"/>
                </a:lnTo>
                <a:lnTo>
                  <a:pt x="1284" y="749"/>
                </a:lnTo>
                <a:lnTo>
                  <a:pt x="1234" y="749"/>
                </a:lnTo>
                <a:lnTo>
                  <a:pt x="1217" y="749"/>
                </a:lnTo>
                <a:moveTo>
                  <a:pt x="1631" y="705"/>
                </a:moveTo>
                <a:lnTo>
                  <a:pt x="1599" y="673"/>
                </a:lnTo>
                <a:lnTo>
                  <a:pt x="1739" y="673"/>
                </a:lnTo>
                <a:lnTo>
                  <a:pt x="1739" y="749"/>
                </a:lnTo>
                <a:lnTo>
                  <a:pt x="1716" y="749"/>
                </a:lnTo>
                <a:lnTo>
                  <a:pt x="1716" y="705"/>
                </a:lnTo>
                <a:lnTo>
                  <a:pt x="1631" y="705"/>
                </a:lnTo>
                <a:moveTo>
                  <a:pt x="1853" y="749"/>
                </a:moveTo>
                <a:lnTo>
                  <a:pt x="1777" y="673"/>
                </a:lnTo>
                <a:lnTo>
                  <a:pt x="1914" y="673"/>
                </a:lnTo>
                <a:lnTo>
                  <a:pt x="1914" y="810"/>
                </a:lnTo>
                <a:lnTo>
                  <a:pt x="1867" y="763"/>
                </a:lnTo>
                <a:lnTo>
                  <a:pt x="1867" y="749"/>
                </a:lnTo>
                <a:lnTo>
                  <a:pt x="1853" y="749"/>
                </a:lnTo>
                <a:moveTo>
                  <a:pt x="41" y="647"/>
                </a:moveTo>
                <a:lnTo>
                  <a:pt x="79" y="606"/>
                </a:lnTo>
                <a:lnTo>
                  <a:pt x="79" y="647"/>
                </a:lnTo>
                <a:lnTo>
                  <a:pt x="41" y="647"/>
                </a:lnTo>
                <a:moveTo>
                  <a:pt x="251" y="647"/>
                </a:moveTo>
                <a:lnTo>
                  <a:pt x="251" y="615"/>
                </a:lnTo>
                <a:lnTo>
                  <a:pt x="265" y="600"/>
                </a:lnTo>
                <a:lnTo>
                  <a:pt x="265" y="647"/>
                </a:lnTo>
                <a:lnTo>
                  <a:pt x="251" y="647"/>
                </a:lnTo>
                <a:moveTo>
                  <a:pt x="289" y="574"/>
                </a:moveTo>
                <a:lnTo>
                  <a:pt x="353" y="510"/>
                </a:lnTo>
                <a:lnTo>
                  <a:pt x="353" y="574"/>
                </a:lnTo>
                <a:lnTo>
                  <a:pt x="289" y="574"/>
                </a:lnTo>
                <a:moveTo>
                  <a:pt x="1065" y="525"/>
                </a:moveTo>
                <a:lnTo>
                  <a:pt x="1079" y="510"/>
                </a:lnTo>
                <a:lnTo>
                  <a:pt x="1079" y="562"/>
                </a:lnTo>
                <a:lnTo>
                  <a:pt x="1071" y="562"/>
                </a:lnTo>
                <a:lnTo>
                  <a:pt x="1071" y="525"/>
                </a:lnTo>
                <a:lnTo>
                  <a:pt x="1065" y="525"/>
                </a:lnTo>
                <a:moveTo>
                  <a:pt x="1123" y="574"/>
                </a:moveTo>
                <a:lnTo>
                  <a:pt x="1187" y="510"/>
                </a:lnTo>
                <a:lnTo>
                  <a:pt x="1187" y="574"/>
                </a:lnTo>
                <a:lnTo>
                  <a:pt x="1123" y="574"/>
                </a:lnTo>
                <a:moveTo>
                  <a:pt x="1899" y="525"/>
                </a:moveTo>
                <a:lnTo>
                  <a:pt x="1914" y="510"/>
                </a:lnTo>
                <a:lnTo>
                  <a:pt x="1914" y="647"/>
                </a:lnTo>
                <a:lnTo>
                  <a:pt x="1905" y="647"/>
                </a:lnTo>
                <a:lnTo>
                  <a:pt x="1905" y="525"/>
                </a:lnTo>
                <a:lnTo>
                  <a:pt x="1899" y="525"/>
                </a:lnTo>
                <a:moveTo>
                  <a:pt x="125" y="562"/>
                </a:moveTo>
                <a:lnTo>
                  <a:pt x="178" y="510"/>
                </a:lnTo>
                <a:lnTo>
                  <a:pt x="178" y="562"/>
                </a:lnTo>
                <a:lnTo>
                  <a:pt x="125" y="562"/>
                </a:lnTo>
                <a:moveTo>
                  <a:pt x="864" y="589"/>
                </a:moveTo>
                <a:lnTo>
                  <a:pt x="864" y="548"/>
                </a:lnTo>
                <a:lnTo>
                  <a:pt x="901" y="510"/>
                </a:lnTo>
                <a:lnTo>
                  <a:pt x="901" y="525"/>
                </a:lnTo>
                <a:lnTo>
                  <a:pt x="896" y="525"/>
                </a:lnTo>
                <a:lnTo>
                  <a:pt x="896" y="589"/>
                </a:lnTo>
                <a:lnTo>
                  <a:pt x="864" y="589"/>
                </a:lnTo>
                <a:moveTo>
                  <a:pt x="995" y="525"/>
                </a:moveTo>
                <a:lnTo>
                  <a:pt x="1012" y="510"/>
                </a:lnTo>
                <a:lnTo>
                  <a:pt x="1012" y="525"/>
                </a:lnTo>
                <a:lnTo>
                  <a:pt x="995" y="525"/>
                </a:lnTo>
                <a:moveTo>
                  <a:pt x="1684" y="562"/>
                </a:moveTo>
                <a:lnTo>
                  <a:pt x="1739" y="510"/>
                </a:lnTo>
                <a:lnTo>
                  <a:pt x="1739" y="525"/>
                </a:lnTo>
                <a:lnTo>
                  <a:pt x="1730" y="525"/>
                </a:lnTo>
                <a:lnTo>
                  <a:pt x="1730" y="589"/>
                </a:lnTo>
                <a:lnTo>
                  <a:pt x="1692" y="589"/>
                </a:lnTo>
                <a:lnTo>
                  <a:pt x="1692" y="562"/>
                </a:lnTo>
                <a:lnTo>
                  <a:pt x="1684" y="562"/>
                </a:lnTo>
                <a:moveTo>
                  <a:pt x="29" y="632"/>
                </a:moveTo>
                <a:lnTo>
                  <a:pt x="29" y="498"/>
                </a:lnTo>
                <a:lnTo>
                  <a:pt x="163" y="498"/>
                </a:lnTo>
                <a:lnTo>
                  <a:pt x="99" y="562"/>
                </a:lnTo>
                <a:lnTo>
                  <a:pt x="79" y="562"/>
                </a:lnTo>
                <a:lnTo>
                  <a:pt x="79" y="583"/>
                </a:lnTo>
                <a:lnTo>
                  <a:pt x="29" y="632"/>
                </a:lnTo>
                <a:moveTo>
                  <a:pt x="204" y="562"/>
                </a:moveTo>
                <a:lnTo>
                  <a:pt x="204" y="498"/>
                </a:lnTo>
                <a:lnTo>
                  <a:pt x="341" y="498"/>
                </a:lnTo>
                <a:lnTo>
                  <a:pt x="265" y="574"/>
                </a:lnTo>
                <a:lnTo>
                  <a:pt x="265" y="574"/>
                </a:lnTo>
                <a:lnTo>
                  <a:pt x="265" y="577"/>
                </a:lnTo>
                <a:lnTo>
                  <a:pt x="251" y="592"/>
                </a:lnTo>
                <a:lnTo>
                  <a:pt x="251" y="562"/>
                </a:lnTo>
                <a:lnTo>
                  <a:pt x="227" y="562"/>
                </a:lnTo>
                <a:lnTo>
                  <a:pt x="204" y="562"/>
                </a:lnTo>
                <a:moveTo>
                  <a:pt x="382" y="551"/>
                </a:moveTo>
                <a:lnTo>
                  <a:pt x="382" y="498"/>
                </a:lnTo>
                <a:lnTo>
                  <a:pt x="726" y="498"/>
                </a:lnTo>
                <a:lnTo>
                  <a:pt x="726" y="533"/>
                </a:lnTo>
                <a:lnTo>
                  <a:pt x="627" y="533"/>
                </a:lnTo>
                <a:lnTo>
                  <a:pt x="618" y="533"/>
                </a:lnTo>
                <a:lnTo>
                  <a:pt x="610" y="533"/>
                </a:lnTo>
                <a:lnTo>
                  <a:pt x="586" y="533"/>
                </a:lnTo>
                <a:lnTo>
                  <a:pt x="586" y="580"/>
                </a:lnTo>
                <a:lnTo>
                  <a:pt x="508" y="580"/>
                </a:lnTo>
                <a:lnTo>
                  <a:pt x="508" y="551"/>
                </a:lnTo>
                <a:lnTo>
                  <a:pt x="484" y="551"/>
                </a:lnTo>
                <a:lnTo>
                  <a:pt x="382" y="551"/>
                </a:lnTo>
                <a:moveTo>
                  <a:pt x="753" y="533"/>
                </a:moveTo>
                <a:lnTo>
                  <a:pt x="753" y="498"/>
                </a:lnTo>
                <a:lnTo>
                  <a:pt x="837" y="498"/>
                </a:lnTo>
                <a:lnTo>
                  <a:pt x="837" y="551"/>
                </a:lnTo>
                <a:lnTo>
                  <a:pt x="826" y="562"/>
                </a:lnTo>
                <a:lnTo>
                  <a:pt x="761" y="562"/>
                </a:lnTo>
                <a:lnTo>
                  <a:pt x="761" y="533"/>
                </a:lnTo>
                <a:lnTo>
                  <a:pt x="753" y="533"/>
                </a:lnTo>
                <a:moveTo>
                  <a:pt x="864" y="525"/>
                </a:moveTo>
                <a:lnTo>
                  <a:pt x="864" y="498"/>
                </a:lnTo>
                <a:lnTo>
                  <a:pt x="890" y="498"/>
                </a:lnTo>
                <a:lnTo>
                  <a:pt x="864" y="525"/>
                </a:lnTo>
                <a:moveTo>
                  <a:pt x="931" y="525"/>
                </a:moveTo>
                <a:lnTo>
                  <a:pt x="931" y="498"/>
                </a:lnTo>
                <a:lnTo>
                  <a:pt x="1001" y="498"/>
                </a:lnTo>
                <a:lnTo>
                  <a:pt x="971" y="525"/>
                </a:lnTo>
                <a:lnTo>
                  <a:pt x="931" y="525"/>
                </a:lnTo>
                <a:moveTo>
                  <a:pt x="1042" y="525"/>
                </a:moveTo>
                <a:lnTo>
                  <a:pt x="1042" y="498"/>
                </a:lnTo>
                <a:lnTo>
                  <a:pt x="1068" y="498"/>
                </a:lnTo>
                <a:lnTo>
                  <a:pt x="1042" y="525"/>
                </a:lnTo>
                <a:moveTo>
                  <a:pt x="1106" y="568"/>
                </a:moveTo>
                <a:lnTo>
                  <a:pt x="1106" y="498"/>
                </a:lnTo>
                <a:lnTo>
                  <a:pt x="1179" y="498"/>
                </a:lnTo>
                <a:lnTo>
                  <a:pt x="1106" y="568"/>
                </a:lnTo>
                <a:moveTo>
                  <a:pt x="1217" y="551"/>
                </a:moveTo>
                <a:lnTo>
                  <a:pt x="1217" y="498"/>
                </a:lnTo>
                <a:lnTo>
                  <a:pt x="1561" y="498"/>
                </a:lnTo>
                <a:lnTo>
                  <a:pt x="1561" y="533"/>
                </a:lnTo>
                <a:lnTo>
                  <a:pt x="1462" y="533"/>
                </a:lnTo>
                <a:lnTo>
                  <a:pt x="1453" y="533"/>
                </a:lnTo>
                <a:lnTo>
                  <a:pt x="1444" y="533"/>
                </a:lnTo>
                <a:lnTo>
                  <a:pt x="1421" y="533"/>
                </a:lnTo>
                <a:lnTo>
                  <a:pt x="1421" y="580"/>
                </a:lnTo>
                <a:lnTo>
                  <a:pt x="1342" y="580"/>
                </a:lnTo>
                <a:lnTo>
                  <a:pt x="1342" y="551"/>
                </a:lnTo>
                <a:lnTo>
                  <a:pt x="1319" y="551"/>
                </a:lnTo>
                <a:lnTo>
                  <a:pt x="1217" y="551"/>
                </a:lnTo>
                <a:moveTo>
                  <a:pt x="1590" y="533"/>
                </a:moveTo>
                <a:lnTo>
                  <a:pt x="1590" y="498"/>
                </a:lnTo>
                <a:lnTo>
                  <a:pt x="1724" y="498"/>
                </a:lnTo>
                <a:lnTo>
                  <a:pt x="1660" y="562"/>
                </a:lnTo>
                <a:lnTo>
                  <a:pt x="1596" y="562"/>
                </a:lnTo>
                <a:lnTo>
                  <a:pt x="1596" y="533"/>
                </a:lnTo>
                <a:lnTo>
                  <a:pt x="1590" y="533"/>
                </a:lnTo>
                <a:moveTo>
                  <a:pt x="1765" y="525"/>
                </a:moveTo>
                <a:lnTo>
                  <a:pt x="1765" y="498"/>
                </a:lnTo>
                <a:lnTo>
                  <a:pt x="1902" y="498"/>
                </a:lnTo>
                <a:lnTo>
                  <a:pt x="1876" y="525"/>
                </a:lnTo>
                <a:lnTo>
                  <a:pt x="1765" y="525"/>
                </a:lnTo>
                <a:moveTo>
                  <a:pt x="1879" y="472"/>
                </a:moveTo>
                <a:lnTo>
                  <a:pt x="1879" y="449"/>
                </a:lnTo>
                <a:lnTo>
                  <a:pt x="1902" y="472"/>
                </a:lnTo>
                <a:lnTo>
                  <a:pt x="1879" y="472"/>
                </a:lnTo>
                <a:moveTo>
                  <a:pt x="29" y="472"/>
                </a:moveTo>
                <a:lnTo>
                  <a:pt x="29" y="335"/>
                </a:lnTo>
                <a:lnTo>
                  <a:pt x="93" y="399"/>
                </a:lnTo>
                <a:lnTo>
                  <a:pt x="93" y="472"/>
                </a:lnTo>
                <a:lnTo>
                  <a:pt x="29" y="472"/>
                </a:lnTo>
                <a:moveTo>
                  <a:pt x="753" y="399"/>
                </a:moveTo>
                <a:lnTo>
                  <a:pt x="753" y="335"/>
                </a:lnTo>
                <a:lnTo>
                  <a:pt x="820" y="402"/>
                </a:lnTo>
                <a:lnTo>
                  <a:pt x="820" y="423"/>
                </a:lnTo>
                <a:lnTo>
                  <a:pt x="802" y="423"/>
                </a:lnTo>
                <a:lnTo>
                  <a:pt x="802" y="399"/>
                </a:lnTo>
                <a:lnTo>
                  <a:pt x="753" y="399"/>
                </a:lnTo>
                <a:moveTo>
                  <a:pt x="864" y="353"/>
                </a:moveTo>
                <a:lnTo>
                  <a:pt x="864" y="335"/>
                </a:lnTo>
                <a:lnTo>
                  <a:pt x="878" y="353"/>
                </a:lnTo>
                <a:lnTo>
                  <a:pt x="864" y="353"/>
                </a:lnTo>
                <a:moveTo>
                  <a:pt x="1590" y="399"/>
                </a:moveTo>
                <a:lnTo>
                  <a:pt x="1590" y="335"/>
                </a:lnTo>
                <a:lnTo>
                  <a:pt x="1654" y="402"/>
                </a:lnTo>
                <a:lnTo>
                  <a:pt x="1654" y="423"/>
                </a:lnTo>
                <a:lnTo>
                  <a:pt x="1637" y="423"/>
                </a:lnTo>
                <a:lnTo>
                  <a:pt x="1637" y="399"/>
                </a:lnTo>
                <a:lnTo>
                  <a:pt x="1590" y="399"/>
                </a:lnTo>
                <a:moveTo>
                  <a:pt x="204" y="399"/>
                </a:moveTo>
                <a:lnTo>
                  <a:pt x="204" y="335"/>
                </a:lnTo>
                <a:lnTo>
                  <a:pt x="271" y="402"/>
                </a:lnTo>
                <a:lnTo>
                  <a:pt x="271" y="472"/>
                </a:lnTo>
                <a:lnTo>
                  <a:pt x="265" y="472"/>
                </a:lnTo>
                <a:lnTo>
                  <a:pt x="265" y="399"/>
                </a:lnTo>
                <a:lnTo>
                  <a:pt x="204" y="399"/>
                </a:lnTo>
                <a:moveTo>
                  <a:pt x="931" y="353"/>
                </a:moveTo>
                <a:lnTo>
                  <a:pt x="931" y="335"/>
                </a:lnTo>
                <a:lnTo>
                  <a:pt x="948" y="353"/>
                </a:lnTo>
                <a:lnTo>
                  <a:pt x="931" y="353"/>
                </a:lnTo>
                <a:moveTo>
                  <a:pt x="1042" y="353"/>
                </a:moveTo>
                <a:lnTo>
                  <a:pt x="1042" y="335"/>
                </a:lnTo>
                <a:lnTo>
                  <a:pt x="1079" y="373"/>
                </a:lnTo>
                <a:lnTo>
                  <a:pt x="1079" y="399"/>
                </a:lnTo>
                <a:lnTo>
                  <a:pt x="1044" y="399"/>
                </a:lnTo>
                <a:lnTo>
                  <a:pt x="1044" y="353"/>
                </a:lnTo>
                <a:lnTo>
                  <a:pt x="1042" y="353"/>
                </a:lnTo>
                <a:moveTo>
                  <a:pt x="1765" y="353"/>
                </a:moveTo>
                <a:lnTo>
                  <a:pt x="1765" y="335"/>
                </a:lnTo>
                <a:lnTo>
                  <a:pt x="1783" y="353"/>
                </a:lnTo>
                <a:lnTo>
                  <a:pt x="1765" y="353"/>
                </a:lnTo>
                <a:moveTo>
                  <a:pt x="117" y="399"/>
                </a:moveTo>
                <a:lnTo>
                  <a:pt x="41" y="324"/>
                </a:lnTo>
                <a:lnTo>
                  <a:pt x="178" y="324"/>
                </a:lnTo>
                <a:lnTo>
                  <a:pt x="178" y="399"/>
                </a:lnTo>
                <a:lnTo>
                  <a:pt x="119" y="399"/>
                </a:lnTo>
                <a:lnTo>
                  <a:pt x="117" y="399"/>
                </a:lnTo>
                <a:moveTo>
                  <a:pt x="271" y="376"/>
                </a:moveTo>
                <a:lnTo>
                  <a:pt x="219" y="324"/>
                </a:lnTo>
                <a:lnTo>
                  <a:pt x="353" y="324"/>
                </a:lnTo>
                <a:lnTo>
                  <a:pt x="353" y="376"/>
                </a:lnTo>
                <a:lnTo>
                  <a:pt x="295" y="376"/>
                </a:lnTo>
                <a:lnTo>
                  <a:pt x="271" y="376"/>
                </a:lnTo>
                <a:lnTo>
                  <a:pt x="271" y="376"/>
                </a:lnTo>
                <a:moveTo>
                  <a:pt x="382" y="353"/>
                </a:moveTo>
                <a:lnTo>
                  <a:pt x="382" y="324"/>
                </a:lnTo>
                <a:lnTo>
                  <a:pt x="726" y="324"/>
                </a:lnTo>
                <a:lnTo>
                  <a:pt x="726" y="399"/>
                </a:lnTo>
                <a:lnTo>
                  <a:pt x="694" y="399"/>
                </a:lnTo>
                <a:lnTo>
                  <a:pt x="694" y="364"/>
                </a:lnTo>
                <a:lnTo>
                  <a:pt x="563" y="364"/>
                </a:lnTo>
                <a:lnTo>
                  <a:pt x="548" y="364"/>
                </a:lnTo>
                <a:lnTo>
                  <a:pt x="548" y="353"/>
                </a:lnTo>
                <a:lnTo>
                  <a:pt x="405" y="353"/>
                </a:lnTo>
                <a:lnTo>
                  <a:pt x="382" y="353"/>
                </a:lnTo>
                <a:moveTo>
                  <a:pt x="820" y="376"/>
                </a:moveTo>
                <a:lnTo>
                  <a:pt x="764" y="324"/>
                </a:lnTo>
                <a:lnTo>
                  <a:pt x="837" y="324"/>
                </a:lnTo>
                <a:lnTo>
                  <a:pt x="837" y="353"/>
                </a:lnTo>
                <a:lnTo>
                  <a:pt x="820" y="353"/>
                </a:lnTo>
                <a:lnTo>
                  <a:pt x="820" y="376"/>
                </a:lnTo>
                <a:moveTo>
                  <a:pt x="901" y="350"/>
                </a:moveTo>
                <a:lnTo>
                  <a:pt x="875" y="324"/>
                </a:lnTo>
                <a:lnTo>
                  <a:pt x="901" y="324"/>
                </a:lnTo>
                <a:lnTo>
                  <a:pt x="901" y="350"/>
                </a:lnTo>
                <a:moveTo>
                  <a:pt x="971" y="353"/>
                </a:moveTo>
                <a:lnTo>
                  <a:pt x="942" y="324"/>
                </a:lnTo>
                <a:lnTo>
                  <a:pt x="1012" y="324"/>
                </a:lnTo>
                <a:lnTo>
                  <a:pt x="1012" y="353"/>
                </a:lnTo>
                <a:lnTo>
                  <a:pt x="971" y="353"/>
                </a:lnTo>
                <a:moveTo>
                  <a:pt x="1079" y="350"/>
                </a:moveTo>
                <a:lnTo>
                  <a:pt x="1053" y="324"/>
                </a:lnTo>
                <a:lnTo>
                  <a:pt x="1079" y="324"/>
                </a:lnTo>
                <a:lnTo>
                  <a:pt x="1079" y="350"/>
                </a:lnTo>
                <a:moveTo>
                  <a:pt x="1106" y="376"/>
                </a:moveTo>
                <a:lnTo>
                  <a:pt x="1106" y="324"/>
                </a:lnTo>
                <a:lnTo>
                  <a:pt x="1187" y="324"/>
                </a:lnTo>
                <a:lnTo>
                  <a:pt x="1187" y="376"/>
                </a:lnTo>
                <a:lnTo>
                  <a:pt x="1129" y="376"/>
                </a:lnTo>
                <a:lnTo>
                  <a:pt x="1106" y="376"/>
                </a:lnTo>
                <a:moveTo>
                  <a:pt x="1217" y="353"/>
                </a:moveTo>
                <a:lnTo>
                  <a:pt x="1217" y="324"/>
                </a:lnTo>
                <a:lnTo>
                  <a:pt x="1561" y="324"/>
                </a:lnTo>
                <a:lnTo>
                  <a:pt x="1561" y="399"/>
                </a:lnTo>
                <a:lnTo>
                  <a:pt x="1529" y="399"/>
                </a:lnTo>
                <a:lnTo>
                  <a:pt x="1529" y="364"/>
                </a:lnTo>
                <a:lnTo>
                  <a:pt x="1400" y="364"/>
                </a:lnTo>
                <a:lnTo>
                  <a:pt x="1383" y="364"/>
                </a:lnTo>
                <a:lnTo>
                  <a:pt x="1383" y="353"/>
                </a:lnTo>
                <a:lnTo>
                  <a:pt x="1240" y="353"/>
                </a:lnTo>
                <a:lnTo>
                  <a:pt x="1217" y="353"/>
                </a:lnTo>
                <a:moveTo>
                  <a:pt x="1654" y="376"/>
                </a:moveTo>
                <a:lnTo>
                  <a:pt x="1602" y="324"/>
                </a:lnTo>
                <a:lnTo>
                  <a:pt x="1739" y="324"/>
                </a:lnTo>
                <a:lnTo>
                  <a:pt x="1739" y="353"/>
                </a:lnTo>
                <a:lnTo>
                  <a:pt x="1686" y="353"/>
                </a:lnTo>
                <a:lnTo>
                  <a:pt x="1654" y="353"/>
                </a:lnTo>
                <a:lnTo>
                  <a:pt x="1654" y="376"/>
                </a:lnTo>
                <a:moveTo>
                  <a:pt x="1806" y="353"/>
                </a:moveTo>
                <a:lnTo>
                  <a:pt x="1780" y="324"/>
                </a:lnTo>
                <a:lnTo>
                  <a:pt x="1914" y="324"/>
                </a:lnTo>
                <a:lnTo>
                  <a:pt x="1914" y="458"/>
                </a:lnTo>
                <a:lnTo>
                  <a:pt x="1879" y="423"/>
                </a:lnTo>
                <a:lnTo>
                  <a:pt x="1879" y="353"/>
                </a:lnTo>
                <a:lnTo>
                  <a:pt x="1806" y="353"/>
                </a:lnTo>
                <a:moveTo>
                  <a:pt x="38" y="297"/>
                </a:moveTo>
                <a:lnTo>
                  <a:pt x="79" y="260"/>
                </a:lnTo>
                <a:lnTo>
                  <a:pt x="79" y="297"/>
                </a:lnTo>
                <a:lnTo>
                  <a:pt x="38" y="297"/>
                </a:lnTo>
                <a:moveTo>
                  <a:pt x="303" y="210"/>
                </a:moveTo>
                <a:lnTo>
                  <a:pt x="353" y="161"/>
                </a:lnTo>
                <a:lnTo>
                  <a:pt x="353" y="201"/>
                </a:lnTo>
                <a:lnTo>
                  <a:pt x="332" y="201"/>
                </a:lnTo>
                <a:lnTo>
                  <a:pt x="332" y="297"/>
                </a:lnTo>
                <a:lnTo>
                  <a:pt x="327" y="297"/>
                </a:lnTo>
                <a:lnTo>
                  <a:pt x="327" y="210"/>
                </a:lnTo>
                <a:lnTo>
                  <a:pt x="312" y="210"/>
                </a:lnTo>
                <a:lnTo>
                  <a:pt x="303" y="210"/>
                </a:lnTo>
                <a:moveTo>
                  <a:pt x="1059" y="181"/>
                </a:moveTo>
                <a:lnTo>
                  <a:pt x="1079" y="161"/>
                </a:lnTo>
                <a:lnTo>
                  <a:pt x="1079" y="210"/>
                </a:lnTo>
                <a:lnTo>
                  <a:pt x="1079" y="210"/>
                </a:lnTo>
                <a:lnTo>
                  <a:pt x="1079" y="181"/>
                </a:lnTo>
                <a:lnTo>
                  <a:pt x="1059" y="181"/>
                </a:lnTo>
                <a:moveTo>
                  <a:pt x="1141" y="210"/>
                </a:moveTo>
                <a:lnTo>
                  <a:pt x="1187" y="161"/>
                </a:lnTo>
                <a:lnTo>
                  <a:pt x="1187" y="201"/>
                </a:lnTo>
                <a:lnTo>
                  <a:pt x="1170" y="201"/>
                </a:lnTo>
                <a:lnTo>
                  <a:pt x="1170" y="297"/>
                </a:lnTo>
                <a:lnTo>
                  <a:pt x="1161" y="297"/>
                </a:lnTo>
                <a:lnTo>
                  <a:pt x="1161" y="210"/>
                </a:lnTo>
                <a:lnTo>
                  <a:pt x="1147" y="210"/>
                </a:lnTo>
                <a:lnTo>
                  <a:pt x="1141" y="210"/>
                </a:lnTo>
                <a:moveTo>
                  <a:pt x="1844" y="230"/>
                </a:moveTo>
                <a:lnTo>
                  <a:pt x="1914" y="161"/>
                </a:lnTo>
                <a:lnTo>
                  <a:pt x="1914" y="297"/>
                </a:lnTo>
                <a:lnTo>
                  <a:pt x="1856" y="297"/>
                </a:lnTo>
                <a:lnTo>
                  <a:pt x="1856" y="230"/>
                </a:lnTo>
                <a:lnTo>
                  <a:pt x="1844" y="230"/>
                </a:lnTo>
                <a:moveTo>
                  <a:pt x="154" y="181"/>
                </a:moveTo>
                <a:lnTo>
                  <a:pt x="178" y="158"/>
                </a:lnTo>
                <a:lnTo>
                  <a:pt x="178" y="181"/>
                </a:lnTo>
                <a:lnTo>
                  <a:pt x="154" y="181"/>
                </a:lnTo>
                <a:moveTo>
                  <a:pt x="864" y="207"/>
                </a:moveTo>
                <a:lnTo>
                  <a:pt x="864" y="198"/>
                </a:lnTo>
                <a:lnTo>
                  <a:pt x="901" y="158"/>
                </a:lnTo>
                <a:lnTo>
                  <a:pt x="901" y="207"/>
                </a:lnTo>
                <a:lnTo>
                  <a:pt x="864" y="207"/>
                </a:lnTo>
                <a:moveTo>
                  <a:pt x="989" y="181"/>
                </a:moveTo>
                <a:lnTo>
                  <a:pt x="1012" y="158"/>
                </a:lnTo>
                <a:lnTo>
                  <a:pt x="1012" y="181"/>
                </a:lnTo>
                <a:lnTo>
                  <a:pt x="989" y="181"/>
                </a:lnTo>
                <a:moveTo>
                  <a:pt x="1689" y="207"/>
                </a:moveTo>
                <a:lnTo>
                  <a:pt x="1739" y="158"/>
                </a:lnTo>
                <a:lnTo>
                  <a:pt x="1739" y="207"/>
                </a:lnTo>
                <a:lnTo>
                  <a:pt x="1689" y="207"/>
                </a:lnTo>
                <a:moveTo>
                  <a:pt x="29" y="283"/>
                </a:moveTo>
                <a:lnTo>
                  <a:pt x="29" y="149"/>
                </a:lnTo>
                <a:lnTo>
                  <a:pt x="163" y="149"/>
                </a:lnTo>
                <a:lnTo>
                  <a:pt x="131" y="181"/>
                </a:lnTo>
                <a:lnTo>
                  <a:pt x="79" y="181"/>
                </a:lnTo>
                <a:lnTo>
                  <a:pt x="79" y="233"/>
                </a:lnTo>
                <a:lnTo>
                  <a:pt x="29" y="283"/>
                </a:lnTo>
                <a:moveTo>
                  <a:pt x="204" y="181"/>
                </a:moveTo>
                <a:lnTo>
                  <a:pt x="204" y="149"/>
                </a:lnTo>
                <a:lnTo>
                  <a:pt x="341" y="149"/>
                </a:lnTo>
                <a:lnTo>
                  <a:pt x="280" y="210"/>
                </a:lnTo>
                <a:lnTo>
                  <a:pt x="245" y="210"/>
                </a:lnTo>
                <a:lnTo>
                  <a:pt x="245" y="181"/>
                </a:lnTo>
                <a:lnTo>
                  <a:pt x="216" y="181"/>
                </a:lnTo>
                <a:lnTo>
                  <a:pt x="204" y="181"/>
                </a:lnTo>
                <a:moveTo>
                  <a:pt x="382" y="201"/>
                </a:moveTo>
                <a:lnTo>
                  <a:pt x="382" y="149"/>
                </a:lnTo>
                <a:lnTo>
                  <a:pt x="726" y="149"/>
                </a:lnTo>
                <a:lnTo>
                  <a:pt x="726" y="207"/>
                </a:lnTo>
                <a:lnTo>
                  <a:pt x="639" y="207"/>
                </a:lnTo>
                <a:lnTo>
                  <a:pt x="610" y="207"/>
                </a:lnTo>
                <a:lnTo>
                  <a:pt x="610" y="190"/>
                </a:lnTo>
                <a:lnTo>
                  <a:pt x="481" y="190"/>
                </a:lnTo>
                <a:lnTo>
                  <a:pt x="440" y="190"/>
                </a:lnTo>
                <a:lnTo>
                  <a:pt x="440" y="201"/>
                </a:lnTo>
                <a:lnTo>
                  <a:pt x="382" y="201"/>
                </a:lnTo>
                <a:moveTo>
                  <a:pt x="753" y="230"/>
                </a:moveTo>
                <a:lnTo>
                  <a:pt x="753" y="149"/>
                </a:lnTo>
                <a:lnTo>
                  <a:pt x="837" y="149"/>
                </a:lnTo>
                <a:lnTo>
                  <a:pt x="837" y="201"/>
                </a:lnTo>
                <a:lnTo>
                  <a:pt x="831" y="207"/>
                </a:lnTo>
                <a:lnTo>
                  <a:pt x="826" y="207"/>
                </a:lnTo>
                <a:lnTo>
                  <a:pt x="791" y="207"/>
                </a:lnTo>
                <a:lnTo>
                  <a:pt x="791" y="230"/>
                </a:lnTo>
                <a:lnTo>
                  <a:pt x="776" y="230"/>
                </a:lnTo>
                <a:lnTo>
                  <a:pt x="753" y="230"/>
                </a:lnTo>
                <a:moveTo>
                  <a:pt x="864" y="172"/>
                </a:moveTo>
                <a:lnTo>
                  <a:pt x="864" y="149"/>
                </a:lnTo>
                <a:lnTo>
                  <a:pt x="887" y="149"/>
                </a:lnTo>
                <a:lnTo>
                  <a:pt x="864" y="172"/>
                </a:lnTo>
                <a:moveTo>
                  <a:pt x="931" y="181"/>
                </a:moveTo>
                <a:lnTo>
                  <a:pt x="931" y="149"/>
                </a:lnTo>
                <a:lnTo>
                  <a:pt x="998" y="149"/>
                </a:lnTo>
                <a:lnTo>
                  <a:pt x="966" y="181"/>
                </a:lnTo>
                <a:lnTo>
                  <a:pt x="931" y="181"/>
                </a:lnTo>
                <a:moveTo>
                  <a:pt x="1042" y="175"/>
                </a:moveTo>
                <a:lnTo>
                  <a:pt x="1042" y="149"/>
                </a:lnTo>
                <a:lnTo>
                  <a:pt x="1065" y="149"/>
                </a:lnTo>
                <a:lnTo>
                  <a:pt x="1042" y="175"/>
                </a:lnTo>
                <a:moveTo>
                  <a:pt x="1106" y="210"/>
                </a:moveTo>
                <a:lnTo>
                  <a:pt x="1106" y="149"/>
                </a:lnTo>
                <a:lnTo>
                  <a:pt x="1176" y="149"/>
                </a:lnTo>
                <a:lnTo>
                  <a:pt x="1114" y="210"/>
                </a:lnTo>
                <a:lnTo>
                  <a:pt x="1106" y="210"/>
                </a:lnTo>
                <a:moveTo>
                  <a:pt x="1217" y="201"/>
                </a:moveTo>
                <a:lnTo>
                  <a:pt x="1217" y="149"/>
                </a:lnTo>
                <a:lnTo>
                  <a:pt x="1561" y="149"/>
                </a:lnTo>
                <a:lnTo>
                  <a:pt x="1561" y="207"/>
                </a:lnTo>
                <a:lnTo>
                  <a:pt x="1473" y="207"/>
                </a:lnTo>
                <a:lnTo>
                  <a:pt x="1444" y="207"/>
                </a:lnTo>
                <a:lnTo>
                  <a:pt x="1444" y="190"/>
                </a:lnTo>
                <a:lnTo>
                  <a:pt x="1316" y="190"/>
                </a:lnTo>
                <a:lnTo>
                  <a:pt x="1278" y="190"/>
                </a:lnTo>
                <a:lnTo>
                  <a:pt x="1278" y="201"/>
                </a:lnTo>
                <a:lnTo>
                  <a:pt x="1217" y="201"/>
                </a:lnTo>
                <a:moveTo>
                  <a:pt x="1590" y="230"/>
                </a:moveTo>
                <a:lnTo>
                  <a:pt x="1590" y="149"/>
                </a:lnTo>
                <a:lnTo>
                  <a:pt x="1724" y="149"/>
                </a:lnTo>
                <a:lnTo>
                  <a:pt x="1666" y="207"/>
                </a:lnTo>
                <a:lnTo>
                  <a:pt x="1660" y="207"/>
                </a:lnTo>
                <a:lnTo>
                  <a:pt x="1625" y="207"/>
                </a:lnTo>
                <a:lnTo>
                  <a:pt x="1625" y="230"/>
                </a:lnTo>
                <a:lnTo>
                  <a:pt x="1611" y="230"/>
                </a:lnTo>
                <a:lnTo>
                  <a:pt x="1590" y="230"/>
                </a:lnTo>
                <a:moveTo>
                  <a:pt x="1765" y="207"/>
                </a:moveTo>
                <a:lnTo>
                  <a:pt x="1765" y="149"/>
                </a:lnTo>
                <a:lnTo>
                  <a:pt x="1902" y="149"/>
                </a:lnTo>
                <a:lnTo>
                  <a:pt x="1818" y="230"/>
                </a:lnTo>
                <a:lnTo>
                  <a:pt x="1768" y="230"/>
                </a:lnTo>
                <a:lnTo>
                  <a:pt x="1768" y="207"/>
                </a:lnTo>
                <a:lnTo>
                  <a:pt x="1765" y="207"/>
                </a:lnTo>
                <a:moveTo>
                  <a:pt x="1453" y="0"/>
                </a:moveTo>
                <a:lnTo>
                  <a:pt x="1307" y="0"/>
                </a:lnTo>
                <a:lnTo>
                  <a:pt x="1266" y="0"/>
                </a:lnTo>
                <a:lnTo>
                  <a:pt x="1266" y="15"/>
                </a:lnTo>
                <a:lnTo>
                  <a:pt x="1185" y="15"/>
                </a:lnTo>
                <a:lnTo>
                  <a:pt x="1126" y="15"/>
                </a:lnTo>
                <a:lnTo>
                  <a:pt x="1126" y="123"/>
                </a:lnTo>
                <a:lnTo>
                  <a:pt x="1106" y="123"/>
                </a:lnTo>
                <a:lnTo>
                  <a:pt x="1106" y="76"/>
                </a:lnTo>
                <a:lnTo>
                  <a:pt x="1079" y="76"/>
                </a:lnTo>
                <a:lnTo>
                  <a:pt x="1079" y="123"/>
                </a:lnTo>
                <a:lnTo>
                  <a:pt x="1053" y="123"/>
                </a:lnTo>
                <a:lnTo>
                  <a:pt x="1053" y="27"/>
                </a:lnTo>
                <a:lnTo>
                  <a:pt x="1018" y="27"/>
                </a:lnTo>
                <a:lnTo>
                  <a:pt x="992" y="27"/>
                </a:lnTo>
                <a:lnTo>
                  <a:pt x="904" y="27"/>
                </a:lnTo>
                <a:lnTo>
                  <a:pt x="878" y="27"/>
                </a:lnTo>
                <a:lnTo>
                  <a:pt x="866" y="27"/>
                </a:lnTo>
                <a:lnTo>
                  <a:pt x="866" y="15"/>
                </a:lnTo>
                <a:lnTo>
                  <a:pt x="735" y="15"/>
                </a:lnTo>
                <a:lnTo>
                  <a:pt x="718" y="15"/>
                </a:lnTo>
                <a:lnTo>
                  <a:pt x="677" y="15"/>
                </a:lnTo>
                <a:lnTo>
                  <a:pt x="677" y="32"/>
                </a:lnTo>
                <a:lnTo>
                  <a:pt x="618" y="32"/>
                </a:lnTo>
                <a:lnTo>
                  <a:pt x="618" y="0"/>
                </a:lnTo>
                <a:lnTo>
                  <a:pt x="473" y="0"/>
                </a:lnTo>
                <a:lnTo>
                  <a:pt x="432" y="0"/>
                </a:lnTo>
                <a:lnTo>
                  <a:pt x="432" y="15"/>
                </a:lnTo>
                <a:lnTo>
                  <a:pt x="350" y="15"/>
                </a:lnTo>
                <a:lnTo>
                  <a:pt x="289" y="15"/>
                </a:lnTo>
                <a:lnTo>
                  <a:pt x="289" y="123"/>
                </a:lnTo>
                <a:lnTo>
                  <a:pt x="219" y="123"/>
                </a:lnTo>
                <a:lnTo>
                  <a:pt x="219" y="27"/>
                </a:lnTo>
                <a:lnTo>
                  <a:pt x="184" y="27"/>
                </a:lnTo>
                <a:lnTo>
                  <a:pt x="70" y="27"/>
                </a:lnTo>
                <a:lnTo>
                  <a:pt x="70" y="123"/>
                </a:lnTo>
                <a:lnTo>
                  <a:pt x="29" y="123"/>
                </a:lnTo>
                <a:lnTo>
                  <a:pt x="29" y="76"/>
                </a:lnTo>
                <a:lnTo>
                  <a:pt x="0" y="76"/>
                </a:lnTo>
                <a:lnTo>
                  <a:pt x="0" y="854"/>
                </a:lnTo>
                <a:lnTo>
                  <a:pt x="29" y="854"/>
                </a:lnTo>
                <a:lnTo>
                  <a:pt x="29" y="845"/>
                </a:lnTo>
                <a:lnTo>
                  <a:pt x="178" y="845"/>
                </a:lnTo>
                <a:lnTo>
                  <a:pt x="178" y="854"/>
                </a:lnTo>
                <a:lnTo>
                  <a:pt x="204" y="854"/>
                </a:lnTo>
                <a:lnTo>
                  <a:pt x="204" y="845"/>
                </a:lnTo>
                <a:lnTo>
                  <a:pt x="353" y="845"/>
                </a:lnTo>
                <a:lnTo>
                  <a:pt x="353" y="854"/>
                </a:lnTo>
                <a:lnTo>
                  <a:pt x="382" y="854"/>
                </a:lnTo>
                <a:lnTo>
                  <a:pt x="382" y="845"/>
                </a:lnTo>
                <a:lnTo>
                  <a:pt x="726" y="845"/>
                </a:lnTo>
                <a:lnTo>
                  <a:pt x="726" y="854"/>
                </a:lnTo>
                <a:lnTo>
                  <a:pt x="753" y="854"/>
                </a:lnTo>
                <a:lnTo>
                  <a:pt x="753" y="845"/>
                </a:lnTo>
                <a:lnTo>
                  <a:pt x="837" y="845"/>
                </a:lnTo>
                <a:lnTo>
                  <a:pt x="837" y="854"/>
                </a:lnTo>
                <a:lnTo>
                  <a:pt x="864" y="854"/>
                </a:lnTo>
                <a:lnTo>
                  <a:pt x="864" y="845"/>
                </a:lnTo>
                <a:lnTo>
                  <a:pt x="901" y="845"/>
                </a:lnTo>
                <a:lnTo>
                  <a:pt x="901" y="854"/>
                </a:lnTo>
                <a:lnTo>
                  <a:pt x="931" y="854"/>
                </a:lnTo>
                <a:lnTo>
                  <a:pt x="931" y="845"/>
                </a:lnTo>
                <a:lnTo>
                  <a:pt x="1012" y="845"/>
                </a:lnTo>
                <a:lnTo>
                  <a:pt x="1012" y="854"/>
                </a:lnTo>
                <a:lnTo>
                  <a:pt x="1042" y="854"/>
                </a:lnTo>
                <a:lnTo>
                  <a:pt x="1042" y="845"/>
                </a:lnTo>
                <a:lnTo>
                  <a:pt x="1079" y="845"/>
                </a:lnTo>
                <a:lnTo>
                  <a:pt x="1079" y="854"/>
                </a:lnTo>
                <a:lnTo>
                  <a:pt x="1106" y="854"/>
                </a:lnTo>
                <a:lnTo>
                  <a:pt x="1106" y="845"/>
                </a:lnTo>
                <a:lnTo>
                  <a:pt x="1187" y="845"/>
                </a:lnTo>
                <a:lnTo>
                  <a:pt x="1187" y="854"/>
                </a:lnTo>
                <a:lnTo>
                  <a:pt x="1217" y="854"/>
                </a:lnTo>
                <a:lnTo>
                  <a:pt x="1217" y="845"/>
                </a:lnTo>
                <a:lnTo>
                  <a:pt x="1561" y="845"/>
                </a:lnTo>
                <a:lnTo>
                  <a:pt x="1561" y="854"/>
                </a:lnTo>
                <a:lnTo>
                  <a:pt x="1590" y="854"/>
                </a:lnTo>
                <a:lnTo>
                  <a:pt x="1590" y="845"/>
                </a:lnTo>
                <a:lnTo>
                  <a:pt x="1739" y="845"/>
                </a:lnTo>
                <a:lnTo>
                  <a:pt x="1739" y="854"/>
                </a:lnTo>
                <a:lnTo>
                  <a:pt x="1765" y="854"/>
                </a:lnTo>
                <a:lnTo>
                  <a:pt x="1765" y="845"/>
                </a:lnTo>
                <a:lnTo>
                  <a:pt x="1914" y="845"/>
                </a:lnTo>
                <a:lnTo>
                  <a:pt x="1914" y="854"/>
                </a:lnTo>
                <a:lnTo>
                  <a:pt x="1943" y="854"/>
                </a:lnTo>
                <a:lnTo>
                  <a:pt x="1943" y="76"/>
                </a:lnTo>
                <a:lnTo>
                  <a:pt x="1914" y="76"/>
                </a:lnTo>
                <a:lnTo>
                  <a:pt x="1914" y="123"/>
                </a:lnTo>
                <a:lnTo>
                  <a:pt x="1829" y="123"/>
                </a:lnTo>
                <a:lnTo>
                  <a:pt x="1829" y="27"/>
                </a:lnTo>
                <a:lnTo>
                  <a:pt x="1716" y="27"/>
                </a:lnTo>
                <a:lnTo>
                  <a:pt x="1701" y="27"/>
                </a:lnTo>
                <a:lnTo>
                  <a:pt x="1701" y="15"/>
                </a:lnTo>
                <a:lnTo>
                  <a:pt x="1573" y="15"/>
                </a:lnTo>
                <a:lnTo>
                  <a:pt x="1555" y="15"/>
                </a:lnTo>
                <a:lnTo>
                  <a:pt x="1514" y="15"/>
                </a:lnTo>
                <a:lnTo>
                  <a:pt x="1514" y="32"/>
                </a:lnTo>
                <a:lnTo>
                  <a:pt x="1453" y="32"/>
                </a:lnTo>
                <a:lnTo>
                  <a:pt x="145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112284" name="Rectangle 1062">
            <a:extLst>
              <a:ext uri="{FF2B5EF4-FFF2-40B4-BE49-F238E27FC236}">
                <a16:creationId xmlns:a16="http://schemas.microsoft.com/office/drawing/2014/main" id="{3AE42925-DDCC-44A2-8DF7-AE9E062C18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812829"/>
            <a:ext cx="12192000" cy="1021417"/>
          </a:xfrm>
          <a:prstGeom prst="rect">
            <a:avLst/>
          </a:prstGeom>
          <a:solidFill>
            <a:srgbClr val="9E6B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F38A74D1-B76B-4D66-9FAA-61624FCC39ED}"/>
              </a:ext>
            </a:extLst>
          </p:cNvPr>
          <p:cNvSpPr txBox="1"/>
          <p:nvPr/>
        </p:nvSpPr>
        <p:spPr>
          <a:xfrm>
            <a:off x="601631" y="916320"/>
            <a:ext cx="31209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800" b="1" dirty="0">
                <a:solidFill>
                  <a:schemeClr val="bg1"/>
                </a:solidFill>
              </a:rPr>
              <a:t>LOREM IPSUM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FD3A8E98-C673-4DEA-834A-D08C4FCA05BB}"/>
              </a:ext>
            </a:extLst>
          </p:cNvPr>
          <p:cNvSpPr txBox="1"/>
          <p:nvPr/>
        </p:nvSpPr>
        <p:spPr>
          <a:xfrm>
            <a:off x="522566" y="3625115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IN" sz="2000" b="1" i="1" dirty="0" err="1">
                <a:solidFill>
                  <a:schemeClr val="bg1"/>
                </a:solidFill>
              </a:rPr>
              <a:t>Aliquam</a:t>
            </a:r>
            <a:r>
              <a:rPr lang="en-IN" sz="2000" b="1" i="1" dirty="0">
                <a:solidFill>
                  <a:schemeClr val="bg1"/>
                </a:solidFill>
              </a:rPr>
              <a:t> et </a:t>
            </a:r>
            <a:r>
              <a:rPr lang="en-IN" sz="2000" b="1" i="1" dirty="0" err="1">
                <a:solidFill>
                  <a:schemeClr val="bg1"/>
                </a:solidFill>
              </a:rPr>
              <a:t>auctor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enim</a:t>
            </a:r>
            <a:r>
              <a:rPr lang="en-IN" sz="2000" b="1" i="1" dirty="0">
                <a:solidFill>
                  <a:schemeClr val="bg1"/>
                </a:solidFill>
              </a:rPr>
              <a:t>. </a:t>
            </a:r>
            <a:r>
              <a:rPr lang="en-IN" sz="2000" b="1" i="1" dirty="0" err="1">
                <a:solidFill>
                  <a:schemeClr val="bg1"/>
                </a:solidFill>
              </a:rPr>
              <a:t>Phasellus</a:t>
            </a:r>
            <a:r>
              <a:rPr lang="en-IN" sz="2000" b="1" i="1" dirty="0">
                <a:solidFill>
                  <a:schemeClr val="bg1"/>
                </a:solidFill>
              </a:rPr>
              <a:t> porta </a:t>
            </a:r>
            <a:r>
              <a:rPr lang="en-IN" sz="2000" b="1" i="1" dirty="0" err="1">
                <a:solidFill>
                  <a:schemeClr val="bg1"/>
                </a:solidFill>
              </a:rPr>
              <a:t>ornare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felis</a:t>
            </a:r>
            <a:endParaRPr lang="en-IN" sz="2000" b="1" i="1" dirty="0">
              <a:solidFill>
                <a:schemeClr val="bg1"/>
              </a:solidFill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CA022756-8969-4900-8CE5-A0C56AB18A7C}"/>
              </a:ext>
            </a:extLst>
          </p:cNvPr>
          <p:cNvSpPr txBox="1"/>
          <p:nvPr/>
        </p:nvSpPr>
        <p:spPr>
          <a:xfrm>
            <a:off x="601631" y="2660864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IN" sz="2000" b="1" i="1" dirty="0" err="1">
                <a:solidFill>
                  <a:schemeClr val="bg1"/>
                </a:solidFill>
              </a:rPr>
              <a:t>Aliquam</a:t>
            </a:r>
            <a:r>
              <a:rPr lang="en-IN" sz="2000" b="1" i="1" dirty="0">
                <a:solidFill>
                  <a:schemeClr val="bg1"/>
                </a:solidFill>
              </a:rPr>
              <a:t> et </a:t>
            </a:r>
            <a:r>
              <a:rPr lang="en-IN" sz="2000" b="1" i="1" dirty="0" err="1">
                <a:solidFill>
                  <a:schemeClr val="bg1"/>
                </a:solidFill>
              </a:rPr>
              <a:t>auctor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enim</a:t>
            </a:r>
            <a:r>
              <a:rPr lang="en-IN" sz="2000" b="1" i="1" dirty="0">
                <a:solidFill>
                  <a:schemeClr val="bg1"/>
                </a:solidFill>
              </a:rPr>
              <a:t>. </a:t>
            </a:r>
            <a:r>
              <a:rPr lang="en-IN" sz="2000" b="1" i="1" dirty="0" err="1">
                <a:solidFill>
                  <a:schemeClr val="bg1"/>
                </a:solidFill>
              </a:rPr>
              <a:t>Phasellus</a:t>
            </a:r>
            <a:r>
              <a:rPr lang="en-IN" sz="2000" b="1" i="1" dirty="0">
                <a:solidFill>
                  <a:schemeClr val="bg1"/>
                </a:solidFill>
              </a:rPr>
              <a:t> porta </a:t>
            </a:r>
            <a:r>
              <a:rPr lang="en-IN" sz="2000" b="1" i="1" dirty="0" err="1">
                <a:solidFill>
                  <a:schemeClr val="bg1"/>
                </a:solidFill>
              </a:rPr>
              <a:t>ornare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felis</a:t>
            </a:r>
            <a:endParaRPr lang="en-IN" sz="2000" b="1" i="1" dirty="0">
              <a:solidFill>
                <a:schemeClr val="bg1"/>
              </a:solidFill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62AF3551-83DC-441E-AC63-2DA080008EBA}"/>
              </a:ext>
            </a:extLst>
          </p:cNvPr>
          <p:cNvSpPr txBox="1"/>
          <p:nvPr/>
        </p:nvSpPr>
        <p:spPr>
          <a:xfrm>
            <a:off x="506116" y="4589366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IN" sz="2000" b="1" i="1" dirty="0" err="1">
                <a:solidFill>
                  <a:schemeClr val="bg1"/>
                </a:solidFill>
              </a:rPr>
              <a:t>Aliquam</a:t>
            </a:r>
            <a:r>
              <a:rPr lang="en-IN" sz="2000" b="1" i="1" dirty="0">
                <a:solidFill>
                  <a:schemeClr val="bg1"/>
                </a:solidFill>
              </a:rPr>
              <a:t> et </a:t>
            </a:r>
            <a:r>
              <a:rPr lang="en-IN" sz="2000" b="1" i="1" dirty="0" err="1">
                <a:solidFill>
                  <a:schemeClr val="bg1"/>
                </a:solidFill>
              </a:rPr>
              <a:t>auctor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enim</a:t>
            </a:r>
            <a:r>
              <a:rPr lang="en-IN" sz="2000" b="1" i="1" dirty="0">
                <a:solidFill>
                  <a:schemeClr val="bg1"/>
                </a:solidFill>
              </a:rPr>
              <a:t>. </a:t>
            </a:r>
            <a:r>
              <a:rPr lang="en-IN" sz="2000" b="1" i="1" dirty="0" err="1">
                <a:solidFill>
                  <a:schemeClr val="bg1"/>
                </a:solidFill>
              </a:rPr>
              <a:t>Phasellus</a:t>
            </a:r>
            <a:r>
              <a:rPr lang="en-IN" sz="2000" b="1" i="1" dirty="0">
                <a:solidFill>
                  <a:schemeClr val="bg1"/>
                </a:solidFill>
              </a:rPr>
              <a:t> porta </a:t>
            </a:r>
            <a:r>
              <a:rPr lang="en-IN" sz="2000" b="1" i="1" dirty="0" err="1">
                <a:solidFill>
                  <a:schemeClr val="bg1"/>
                </a:solidFill>
              </a:rPr>
              <a:t>ornare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felis</a:t>
            </a:r>
            <a:endParaRPr lang="en-IN" sz="2000" b="1" i="1" dirty="0">
              <a:solidFill>
                <a:schemeClr val="bg1"/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755A57C4-BF35-4A52-9549-B844495B1B9C}"/>
              </a:ext>
            </a:extLst>
          </p:cNvPr>
          <p:cNvSpPr txBox="1"/>
          <p:nvPr/>
        </p:nvSpPr>
        <p:spPr>
          <a:xfrm>
            <a:off x="5168593" y="4278018"/>
            <a:ext cx="11405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000" dirty="0">
                <a:solidFill>
                  <a:srgbClr val="61514D"/>
                </a:solidFill>
              </a:rPr>
              <a:t>LOREM IPSUM</a:t>
            </a:r>
          </a:p>
        </p:txBody>
      </p:sp>
    </p:spTree>
    <p:extLst>
      <p:ext uri="{BB962C8B-B14F-4D97-AF65-F5344CB8AC3E}">
        <p14:creationId xmlns:p14="http://schemas.microsoft.com/office/powerpoint/2010/main" val="873287210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4A7A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626" name="Group 9625">
            <a:extLst>
              <a:ext uri="{FF2B5EF4-FFF2-40B4-BE49-F238E27FC236}">
                <a16:creationId xmlns:a16="http://schemas.microsoft.com/office/drawing/2014/main" id="{1FA0A1AC-7E28-419F-B734-34115474BD3A}"/>
              </a:ext>
            </a:extLst>
          </p:cNvPr>
          <p:cNvGrpSpPr>
            <a:grpSpLocks noChangeAspect="1"/>
          </p:cNvGrpSpPr>
          <p:nvPr/>
        </p:nvGrpSpPr>
        <p:grpSpPr>
          <a:xfrm>
            <a:off x="4476936" y="2746526"/>
            <a:ext cx="7431667" cy="2625572"/>
            <a:chOff x="3327400" y="977900"/>
            <a:chExt cx="5540376" cy="1957388"/>
          </a:xfrm>
        </p:grpSpPr>
        <p:sp>
          <p:nvSpPr>
            <p:cNvPr id="6940" name="Freeform 6">
              <a:extLst>
                <a:ext uri="{FF2B5EF4-FFF2-40B4-BE49-F238E27FC236}">
                  <a16:creationId xmlns:a16="http://schemas.microsoft.com/office/drawing/2014/main" id="{325A84E8-2798-4169-B1C9-B9E7FAABDABC}"/>
                </a:ext>
              </a:extLst>
            </p:cNvPr>
            <p:cNvSpPr>
              <a:spLocks/>
            </p:cNvSpPr>
            <p:nvPr/>
          </p:nvSpPr>
          <p:spPr bwMode="auto">
            <a:xfrm>
              <a:off x="3671888" y="1990725"/>
              <a:ext cx="220663" cy="60325"/>
            </a:xfrm>
            <a:custGeom>
              <a:avLst/>
              <a:gdLst>
                <a:gd name="T0" fmla="*/ 4 w 192"/>
                <a:gd name="T1" fmla="*/ 0 h 53"/>
                <a:gd name="T2" fmla="*/ 115 w 192"/>
                <a:gd name="T3" fmla="*/ 0 h 53"/>
                <a:gd name="T4" fmla="*/ 116 w 192"/>
                <a:gd name="T5" fmla="*/ 0 h 53"/>
                <a:gd name="T6" fmla="*/ 187 w 192"/>
                <a:gd name="T7" fmla="*/ 20 h 53"/>
                <a:gd name="T8" fmla="*/ 189 w 192"/>
                <a:gd name="T9" fmla="*/ 23 h 53"/>
                <a:gd name="T10" fmla="*/ 191 w 192"/>
                <a:gd name="T11" fmla="*/ 30 h 53"/>
                <a:gd name="T12" fmla="*/ 189 w 192"/>
                <a:gd name="T13" fmla="*/ 35 h 53"/>
                <a:gd name="T14" fmla="*/ 49 w 192"/>
                <a:gd name="T15" fmla="*/ 53 h 53"/>
                <a:gd name="T16" fmla="*/ 46 w 192"/>
                <a:gd name="T17" fmla="*/ 52 h 53"/>
                <a:gd name="T18" fmla="*/ 2 w 192"/>
                <a:gd name="T19" fmla="*/ 7 h 53"/>
                <a:gd name="T20" fmla="*/ 4 w 192"/>
                <a:gd name="T21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2" h="53">
                  <a:moveTo>
                    <a:pt x="4" y="0"/>
                  </a:moveTo>
                  <a:cubicBezTo>
                    <a:pt x="115" y="0"/>
                    <a:pt x="115" y="0"/>
                    <a:pt x="115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87" y="20"/>
                    <a:pt x="187" y="20"/>
                    <a:pt x="187" y="20"/>
                  </a:cubicBezTo>
                  <a:cubicBezTo>
                    <a:pt x="188" y="21"/>
                    <a:pt x="189" y="21"/>
                    <a:pt x="189" y="23"/>
                  </a:cubicBezTo>
                  <a:cubicBezTo>
                    <a:pt x="191" y="30"/>
                    <a:pt x="191" y="30"/>
                    <a:pt x="191" y="30"/>
                  </a:cubicBezTo>
                  <a:cubicBezTo>
                    <a:pt x="192" y="32"/>
                    <a:pt x="191" y="35"/>
                    <a:pt x="189" y="35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8" y="53"/>
                    <a:pt x="47" y="53"/>
                    <a:pt x="46" y="52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4"/>
                    <a:pt x="1" y="0"/>
                    <a:pt x="4" y="0"/>
                  </a:cubicBezTo>
                  <a:close/>
                </a:path>
              </a:pathLst>
            </a:custGeom>
            <a:solidFill>
              <a:srgbClr val="AA73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6941" name="Freeform 7">
              <a:extLst>
                <a:ext uri="{FF2B5EF4-FFF2-40B4-BE49-F238E27FC236}">
                  <a16:creationId xmlns:a16="http://schemas.microsoft.com/office/drawing/2014/main" id="{2C8CCF71-DD5D-499A-AB3D-68DF549D090C}"/>
                </a:ext>
              </a:extLst>
            </p:cNvPr>
            <p:cNvSpPr>
              <a:spLocks/>
            </p:cNvSpPr>
            <p:nvPr/>
          </p:nvSpPr>
          <p:spPr bwMode="auto">
            <a:xfrm>
              <a:off x="3529013" y="977900"/>
              <a:ext cx="5338763" cy="1671638"/>
            </a:xfrm>
            <a:custGeom>
              <a:avLst/>
              <a:gdLst>
                <a:gd name="T0" fmla="*/ 9 w 4658"/>
                <a:gd name="T1" fmla="*/ 0 h 1463"/>
                <a:gd name="T2" fmla="*/ 182 w 4658"/>
                <a:gd name="T3" fmla="*/ 0 h 1463"/>
                <a:gd name="T4" fmla="*/ 914 w 4658"/>
                <a:gd name="T5" fmla="*/ 865 h 1463"/>
                <a:gd name="T6" fmla="*/ 4062 w 4658"/>
                <a:gd name="T7" fmla="*/ 950 h 1463"/>
                <a:gd name="T8" fmla="*/ 4494 w 4658"/>
                <a:gd name="T9" fmla="*/ 1074 h 1463"/>
                <a:gd name="T10" fmla="*/ 4547 w 4658"/>
                <a:gd name="T11" fmla="*/ 1125 h 1463"/>
                <a:gd name="T12" fmla="*/ 4574 w 4658"/>
                <a:gd name="T13" fmla="*/ 1168 h 1463"/>
                <a:gd name="T14" fmla="*/ 4647 w 4658"/>
                <a:gd name="T15" fmla="*/ 1228 h 1463"/>
                <a:gd name="T16" fmla="*/ 4656 w 4658"/>
                <a:gd name="T17" fmla="*/ 1263 h 1463"/>
                <a:gd name="T18" fmla="*/ 4583 w 4658"/>
                <a:gd name="T19" fmla="*/ 1340 h 1463"/>
                <a:gd name="T20" fmla="*/ 4245 w 4658"/>
                <a:gd name="T21" fmla="*/ 1449 h 1463"/>
                <a:gd name="T22" fmla="*/ 3932 w 4658"/>
                <a:gd name="T23" fmla="*/ 1463 h 1463"/>
                <a:gd name="T24" fmla="*/ 1943 w 4658"/>
                <a:gd name="T25" fmla="*/ 1442 h 1463"/>
                <a:gd name="T26" fmla="*/ 1785 w 4658"/>
                <a:gd name="T27" fmla="*/ 1409 h 1463"/>
                <a:gd name="T28" fmla="*/ 1387 w 4658"/>
                <a:gd name="T29" fmla="*/ 1402 h 1463"/>
                <a:gd name="T30" fmla="*/ 41 w 4658"/>
                <a:gd name="T31" fmla="*/ 1046 h 1463"/>
                <a:gd name="T32" fmla="*/ 59 w 4658"/>
                <a:gd name="T33" fmla="*/ 950 h 1463"/>
                <a:gd name="T34" fmla="*/ 308 w 4658"/>
                <a:gd name="T35" fmla="*/ 918 h 1463"/>
                <a:gd name="T36" fmla="*/ 9 w 4658"/>
                <a:gd name="T37" fmla="*/ 0 h 1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658" h="1463">
                  <a:moveTo>
                    <a:pt x="9" y="0"/>
                  </a:moveTo>
                  <a:cubicBezTo>
                    <a:pt x="182" y="0"/>
                    <a:pt x="182" y="0"/>
                    <a:pt x="182" y="0"/>
                  </a:cubicBezTo>
                  <a:cubicBezTo>
                    <a:pt x="914" y="865"/>
                    <a:pt x="914" y="865"/>
                    <a:pt x="914" y="865"/>
                  </a:cubicBezTo>
                  <a:cubicBezTo>
                    <a:pt x="4062" y="950"/>
                    <a:pt x="4062" y="950"/>
                    <a:pt x="4062" y="950"/>
                  </a:cubicBezTo>
                  <a:cubicBezTo>
                    <a:pt x="4292" y="992"/>
                    <a:pt x="4458" y="1046"/>
                    <a:pt x="4494" y="1074"/>
                  </a:cubicBezTo>
                  <a:cubicBezTo>
                    <a:pt x="4525" y="1097"/>
                    <a:pt x="4547" y="1125"/>
                    <a:pt x="4547" y="1125"/>
                  </a:cubicBezTo>
                  <a:cubicBezTo>
                    <a:pt x="4560" y="1142"/>
                    <a:pt x="4569" y="1158"/>
                    <a:pt x="4574" y="1168"/>
                  </a:cubicBezTo>
                  <a:cubicBezTo>
                    <a:pt x="4599" y="1188"/>
                    <a:pt x="4623" y="1208"/>
                    <a:pt x="4647" y="1228"/>
                  </a:cubicBezTo>
                  <a:cubicBezTo>
                    <a:pt x="4649" y="1230"/>
                    <a:pt x="4658" y="1244"/>
                    <a:pt x="4656" y="1263"/>
                  </a:cubicBezTo>
                  <a:cubicBezTo>
                    <a:pt x="4654" y="1278"/>
                    <a:pt x="4632" y="1297"/>
                    <a:pt x="4583" y="1340"/>
                  </a:cubicBezTo>
                  <a:cubicBezTo>
                    <a:pt x="4466" y="1444"/>
                    <a:pt x="4245" y="1449"/>
                    <a:pt x="4245" y="1449"/>
                  </a:cubicBezTo>
                  <a:cubicBezTo>
                    <a:pt x="3932" y="1463"/>
                    <a:pt x="3932" y="1463"/>
                    <a:pt x="3932" y="1463"/>
                  </a:cubicBezTo>
                  <a:cubicBezTo>
                    <a:pt x="1943" y="1442"/>
                    <a:pt x="1943" y="1442"/>
                    <a:pt x="1943" y="1442"/>
                  </a:cubicBezTo>
                  <a:cubicBezTo>
                    <a:pt x="1785" y="1409"/>
                    <a:pt x="1785" y="1409"/>
                    <a:pt x="1785" y="1409"/>
                  </a:cubicBezTo>
                  <a:cubicBezTo>
                    <a:pt x="1387" y="1402"/>
                    <a:pt x="1387" y="1402"/>
                    <a:pt x="1387" y="1402"/>
                  </a:cubicBezTo>
                  <a:cubicBezTo>
                    <a:pt x="945" y="1337"/>
                    <a:pt x="126" y="1095"/>
                    <a:pt x="41" y="1046"/>
                  </a:cubicBezTo>
                  <a:cubicBezTo>
                    <a:pt x="0" y="979"/>
                    <a:pt x="59" y="950"/>
                    <a:pt x="59" y="950"/>
                  </a:cubicBezTo>
                  <a:cubicBezTo>
                    <a:pt x="308" y="918"/>
                    <a:pt x="308" y="918"/>
                    <a:pt x="308" y="918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DD9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6942" name="Freeform 8">
              <a:extLst>
                <a:ext uri="{FF2B5EF4-FFF2-40B4-BE49-F238E27FC236}">
                  <a16:creationId xmlns:a16="http://schemas.microsoft.com/office/drawing/2014/main" id="{C607C9E2-024A-47B3-8F8E-E2142178E26B}"/>
                </a:ext>
              </a:extLst>
            </p:cNvPr>
            <p:cNvSpPr>
              <a:spLocks/>
            </p:cNvSpPr>
            <p:nvPr/>
          </p:nvSpPr>
          <p:spPr bwMode="auto">
            <a:xfrm>
              <a:off x="3535363" y="1974850"/>
              <a:ext cx="5289550" cy="473075"/>
            </a:xfrm>
            <a:custGeom>
              <a:avLst/>
              <a:gdLst>
                <a:gd name="T0" fmla="*/ 4604 w 4615"/>
                <a:gd name="T1" fmla="*/ 363 h 413"/>
                <a:gd name="T2" fmla="*/ 4531 w 4615"/>
                <a:gd name="T3" fmla="*/ 303 h 413"/>
                <a:gd name="T4" fmla="*/ 4507 w 4615"/>
                <a:gd name="T5" fmla="*/ 264 h 413"/>
                <a:gd name="T6" fmla="*/ 4503 w 4615"/>
                <a:gd name="T7" fmla="*/ 260 h 413"/>
                <a:gd name="T8" fmla="*/ 4451 w 4615"/>
                <a:gd name="T9" fmla="*/ 209 h 413"/>
                <a:gd name="T10" fmla="*/ 4019 w 4615"/>
                <a:gd name="T11" fmla="*/ 85 h 413"/>
                <a:gd name="T12" fmla="*/ 871 w 4615"/>
                <a:gd name="T13" fmla="*/ 0 h 413"/>
                <a:gd name="T14" fmla="*/ 278 w 4615"/>
                <a:gd name="T15" fmla="*/ 48 h 413"/>
                <a:gd name="T16" fmla="*/ 16 w 4615"/>
                <a:gd name="T17" fmla="*/ 85 h 413"/>
                <a:gd name="T18" fmla="*/ 5 w 4615"/>
                <a:gd name="T19" fmla="*/ 131 h 413"/>
                <a:gd name="T20" fmla="*/ 25 w 4615"/>
                <a:gd name="T21" fmla="*/ 181 h 413"/>
                <a:gd name="T22" fmla="*/ 4613 w 4615"/>
                <a:gd name="T23" fmla="*/ 398 h 413"/>
                <a:gd name="T24" fmla="*/ 4604 w 4615"/>
                <a:gd name="T25" fmla="*/ 363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15" h="413">
                  <a:moveTo>
                    <a:pt x="4604" y="363"/>
                  </a:moveTo>
                  <a:cubicBezTo>
                    <a:pt x="4580" y="343"/>
                    <a:pt x="4555" y="323"/>
                    <a:pt x="4531" y="303"/>
                  </a:cubicBezTo>
                  <a:cubicBezTo>
                    <a:pt x="4527" y="294"/>
                    <a:pt x="4518" y="280"/>
                    <a:pt x="4507" y="264"/>
                  </a:cubicBezTo>
                  <a:cubicBezTo>
                    <a:pt x="4506" y="263"/>
                    <a:pt x="4505" y="262"/>
                    <a:pt x="4503" y="260"/>
                  </a:cubicBezTo>
                  <a:cubicBezTo>
                    <a:pt x="4503" y="260"/>
                    <a:pt x="4482" y="232"/>
                    <a:pt x="4451" y="209"/>
                  </a:cubicBezTo>
                  <a:cubicBezTo>
                    <a:pt x="4415" y="182"/>
                    <a:pt x="4249" y="128"/>
                    <a:pt x="4019" y="85"/>
                  </a:cubicBezTo>
                  <a:cubicBezTo>
                    <a:pt x="871" y="0"/>
                    <a:pt x="871" y="0"/>
                    <a:pt x="871" y="0"/>
                  </a:cubicBezTo>
                  <a:cubicBezTo>
                    <a:pt x="278" y="48"/>
                    <a:pt x="278" y="48"/>
                    <a:pt x="278" y="48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0" y="100"/>
                    <a:pt x="5" y="131"/>
                  </a:cubicBezTo>
                  <a:cubicBezTo>
                    <a:pt x="7" y="144"/>
                    <a:pt x="13" y="161"/>
                    <a:pt x="25" y="181"/>
                  </a:cubicBezTo>
                  <a:cubicBezTo>
                    <a:pt x="109" y="231"/>
                    <a:pt x="4611" y="413"/>
                    <a:pt x="4613" y="398"/>
                  </a:cubicBezTo>
                  <a:cubicBezTo>
                    <a:pt x="4615" y="379"/>
                    <a:pt x="4606" y="366"/>
                    <a:pt x="4604" y="363"/>
                  </a:cubicBezTo>
                  <a:close/>
                </a:path>
              </a:pathLst>
            </a:custGeom>
            <a:solidFill>
              <a:srgbClr val="FFC0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6943" name="Freeform 9">
              <a:extLst>
                <a:ext uri="{FF2B5EF4-FFF2-40B4-BE49-F238E27FC236}">
                  <a16:creationId xmlns:a16="http://schemas.microsoft.com/office/drawing/2014/main" id="{4C3E0BCD-9E60-4D57-8135-5AAA60B8CE95}"/>
                </a:ext>
              </a:extLst>
            </p:cNvPr>
            <p:cNvSpPr>
              <a:spLocks/>
            </p:cNvSpPr>
            <p:nvPr/>
          </p:nvSpPr>
          <p:spPr bwMode="auto">
            <a:xfrm>
              <a:off x="8621713" y="2255838"/>
              <a:ext cx="41275" cy="47625"/>
            </a:xfrm>
            <a:custGeom>
              <a:avLst/>
              <a:gdLst>
                <a:gd name="T0" fmla="*/ 0 w 26"/>
                <a:gd name="T1" fmla="*/ 0 h 30"/>
                <a:gd name="T2" fmla="*/ 6 w 26"/>
                <a:gd name="T3" fmla="*/ 29 h 30"/>
                <a:gd name="T4" fmla="*/ 26 w 26"/>
                <a:gd name="T5" fmla="*/ 30 h 30"/>
                <a:gd name="T6" fmla="*/ 17 w 26"/>
                <a:gd name="T7" fmla="*/ 0 h 30"/>
                <a:gd name="T8" fmla="*/ 0 w 26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30">
                  <a:moveTo>
                    <a:pt x="0" y="0"/>
                  </a:moveTo>
                  <a:lnTo>
                    <a:pt x="6" y="29"/>
                  </a:lnTo>
                  <a:lnTo>
                    <a:pt x="26" y="30"/>
                  </a:lnTo>
                  <a:lnTo>
                    <a:pt x="1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61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6944" name="Freeform 10">
              <a:extLst>
                <a:ext uri="{FF2B5EF4-FFF2-40B4-BE49-F238E27FC236}">
                  <a16:creationId xmlns:a16="http://schemas.microsoft.com/office/drawing/2014/main" id="{5A8772E5-8600-433C-8057-E1C24181BBB9}"/>
                </a:ext>
              </a:extLst>
            </p:cNvPr>
            <p:cNvSpPr>
              <a:spLocks/>
            </p:cNvSpPr>
            <p:nvPr/>
          </p:nvSpPr>
          <p:spPr bwMode="auto">
            <a:xfrm>
              <a:off x="8655050" y="2255838"/>
              <a:ext cx="53975" cy="44450"/>
            </a:xfrm>
            <a:custGeom>
              <a:avLst/>
              <a:gdLst>
                <a:gd name="T0" fmla="*/ 0 w 34"/>
                <a:gd name="T1" fmla="*/ 0 h 28"/>
                <a:gd name="T2" fmla="*/ 9 w 34"/>
                <a:gd name="T3" fmla="*/ 28 h 28"/>
                <a:gd name="T4" fmla="*/ 34 w 34"/>
                <a:gd name="T5" fmla="*/ 28 h 28"/>
                <a:gd name="T6" fmla="*/ 21 w 34"/>
                <a:gd name="T7" fmla="*/ 0 h 28"/>
                <a:gd name="T8" fmla="*/ 0 w 34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8">
                  <a:moveTo>
                    <a:pt x="0" y="0"/>
                  </a:moveTo>
                  <a:lnTo>
                    <a:pt x="9" y="28"/>
                  </a:lnTo>
                  <a:lnTo>
                    <a:pt x="34" y="28"/>
                  </a:lnTo>
                  <a:lnTo>
                    <a:pt x="2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61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6945" name="Freeform 11">
              <a:extLst>
                <a:ext uri="{FF2B5EF4-FFF2-40B4-BE49-F238E27FC236}">
                  <a16:creationId xmlns:a16="http://schemas.microsoft.com/office/drawing/2014/main" id="{167C8FE8-5D61-422C-A493-EA72088B6F73}"/>
                </a:ext>
              </a:extLst>
            </p:cNvPr>
            <p:cNvSpPr>
              <a:spLocks/>
            </p:cNvSpPr>
            <p:nvPr/>
          </p:nvSpPr>
          <p:spPr bwMode="auto">
            <a:xfrm>
              <a:off x="8694738" y="2255838"/>
              <a:ext cx="55563" cy="44450"/>
            </a:xfrm>
            <a:custGeom>
              <a:avLst/>
              <a:gdLst>
                <a:gd name="T0" fmla="*/ 0 w 35"/>
                <a:gd name="T1" fmla="*/ 0 h 28"/>
                <a:gd name="T2" fmla="*/ 16 w 35"/>
                <a:gd name="T3" fmla="*/ 0 h 28"/>
                <a:gd name="T4" fmla="*/ 35 w 35"/>
                <a:gd name="T5" fmla="*/ 28 h 28"/>
                <a:gd name="T6" fmla="*/ 13 w 35"/>
                <a:gd name="T7" fmla="*/ 27 h 28"/>
                <a:gd name="T8" fmla="*/ 0 w 35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8">
                  <a:moveTo>
                    <a:pt x="0" y="0"/>
                  </a:moveTo>
                  <a:lnTo>
                    <a:pt x="16" y="0"/>
                  </a:lnTo>
                  <a:lnTo>
                    <a:pt x="35" y="28"/>
                  </a:lnTo>
                  <a:lnTo>
                    <a:pt x="13" y="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61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6946" name="Line 12">
              <a:extLst>
                <a:ext uri="{FF2B5EF4-FFF2-40B4-BE49-F238E27FC236}">
                  <a16:creationId xmlns:a16="http://schemas.microsoft.com/office/drawing/2014/main" id="{1C89BCBA-1824-4FEB-B9BA-13A78C3F817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019925" y="2441575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6947" name="Line 13">
              <a:extLst>
                <a:ext uri="{FF2B5EF4-FFF2-40B4-BE49-F238E27FC236}">
                  <a16:creationId xmlns:a16="http://schemas.microsoft.com/office/drawing/2014/main" id="{F3757672-9E3C-4725-9A18-0A5DCB0ACDE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019925" y="2441575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6948" name="Freeform 14">
              <a:extLst>
                <a:ext uri="{FF2B5EF4-FFF2-40B4-BE49-F238E27FC236}">
                  <a16:creationId xmlns:a16="http://schemas.microsoft.com/office/drawing/2014/main" id="{C4529521-CE3F-4951-A500-E7F52DD356B3}"/>
                </a:ext>
              </a:extLst>
            </p:cNvPr>
            <p:cNvSpPr>
              <a:spLocks/>
            </p:cNvSpPr>
            <p:nvPr/>
          </p:nvSpPr>
          <p:spPr bwMode="auto">
            <a:xfrm>
              <a:off x="3327400" y="2005013"/>
              <a:ext cx="977900" cy="207963"/>
            </a:xfrm>
            <a:custGeom>
              <a:avLst/>
              <a:gdLst>
                <a:gd name="T0" fmla="*/ 14 w 854"/>
                <a:gd name="T1" fmla="*/ 0 h 182"/>
                <a:gd name="T2" fmla="*/ 131 w 854"/>
                <a:gd name="T3" fmla="*/ 0 h 182"/>
                <a:gd name="T4" fmla="*/ 809 w 854"/>
                <a:gd name="T5" fmla="*/ 120 h 182"/>
                <a:gd name="T6" fmla="*/ 846 w 854"/>
                <a:gd name="T7" fmla="*/ 137 h 182"/>
                <a:gd name="T8" fmla="*/ 854 w 854"/>
                <a:gd name="T9" fmla="*/ 150 h 182"/>
                <a:gd name="T10" fmla="*/ 854 w 854"/>
                <a:gd name="T11" fmla="*/ 150 h 182"/>
                <a:gd name="T12" fmla="*/ 844 w 854"/>
                <a:gd name="T13" fmla="*/ 164 h 182"/>
                <a:gd name="T14" fmla="*/ 785 w 854"/>
                <a:gd name="T15" fmla="*/ 182 h 182"/>
                <a:gd name="T16" fmla="*/ 622 w 854"/>
                <a:gd name="T17" fmla="*/ 182 h 182"/>
                <a:gd name="T18" fmla="*/ 11 w 854"/>
                <a:gd name="T19" fmla="*/ 31 h 182"/>
                <a:gd name="T20" fmla="*/ 0 w 854"/>
                <a:gd name="T21" fmla="*/ 16 h 182"/>
                <a:gd name="T22" fmla="*/ 0 w 854"/>
                <a:gd name="T23" fmla="*/ 16 h 182"/>
                <a:gd name="T24" fmla="*/ 14 w 854"/>
                <a:gd name="T25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54" h="182">
                  <a:moveTo>
                    <a:pt x="14" y="0"/>
                  </a:moveTo>
                  <a:cubicBezTo>
                    <a:pt x="131" y="0"/>
                    <a:pt x="131" y="0"/>
                    <a:pt x="131" y="0"/>
                  </a:cubicBezTo>
                  <a:cubicBezTo>
                    <a:pt x="809" y="120"/>
                    <a:pt x="809" y="120"/>
                    <a:pt x="809" y="120"/>
                  </a:cubicBezTo>
                  <a:cubicBezTo>
                    <a:pt x="846" y="137"/>
                    <a:pt x="846" y="137"/>
                    <a:pt x="846" y="137"/>
                  </a:cubicBezTo>
                  <a:cubicBezTo>
                    <a:pt x="851" y="139"/>
                    <a:pt x="854" y="145"/>
                    <a:pt x="854" y="150"/>
                  </a:cubicBezTo>
                  <a:cubicBezTo>
                    <a:pt x="854" y="150"/>
                    <a:pt x="854" y="150"/>
                    <a:pt x="854" y="150"/>
                  </a:cubicBezTo>
                  <a:cubicBezTo>
                    <a:pt x="854" y="157"/>
                    <a:pt x="850" y="163"/>
                    <a:pt x="844" y="164"/>
                  </a:cubicBezTo>
                  <a:cubicBezTo>
                    <a:pt x="785" y="182"/>
                    <a:pt x="785" y="182"/>
                    <a:pt x="785" y="182"/>
                  </a:cubicBezTo>
                  <a:cubicBezTo>
                    <a:pt x="622" y="182"/>
                    <a:pt x="622" y="182"/>
                    <a:pt x="622" y="182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4" y="30"/>
                    <a:pt x="0" y="23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6" y="0"/>
                    <a:pt x="14" y="0"/>
                  </a:cubicBezTo>
                  <a:close/>
                </a:path>
              </a:pathLst>
            </a:custGeom>
            <a:solidFill>
              <a:srgbClr val="DD9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6949" name="Freeform 15">
              <a:extLst>
                <a:ext uri="{FF2B5EF4-FFF2-40B4-BE49-F238E27FC236}">
                  <a16:creationId xmlns:a16="http://schemas.microsoft.com/office/drawing/2014/main" id="{9E2FC833-69A1-4E9E-A052-FD928C7B4A1C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9188" y="2206625"/>
              <a:ext cx="1925638" cy="415925"/>
            </a:xfrm>
            <a:custGeom>
              <a:avLst/>
              <a:gdLst>
                <a:gd name="T0" fmla="*/ 0 w 1680"/>
                <a:gd name="T1" fmla="*/ 0 h 363"/>
                <a:gd name="T2" fmla="*/ 1273 w 1680"/>
                <a:gd name="T3" fmla="*/ 326 h 363"/>
                <a:gd name="T4" fmla="*/ 1671 w 1680"/>
                <a:gd name="T5" fmla="*/ 333 h 363"/>
                <a:gd name="T6" fmla="*/ 1646 w 1680"/>
                <a:gd name="T7" fmla="*/ 283 h 363"/>
                <a:gd name="T8" fmla="*/ 0 w 1680"/>
                <a:gd name="T9" fmla="*/ 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0" h="363">
                  <a:moveTo>
                    <a:pt x="0" y="0"/>
                  </a:moveTo>
                  <a:cubicBezTo>
                    <a:pt x="15" y="13"/>
                    <a:pt x="616" y="217"/>
                    <a:pt x="1273" y="326"/>
                  </a:cubicBezTo>
                  <a:cubicBezTo>
                    <a:pt x="1396" y="331"/>
                    <a:pt x="1671" y="333"/>
                    <a:pt x="1671" y="333"/>
                  </a:cubicBezTo>
                  <a:cubicBezTo>
                    <a:pt x="1671" y="333"/>
                    <a:pt x="1648" y="309"/>
                    <a:pt x="1646" y="283"/>
                  </a:cubicBezTo>
                  <a:cubicBezTo>
                    <a:pt x="1312" y="261"/>
                    <a:pt x="1680" y="363"/>
                    <a:pt x="0" y="0"/>
                  </a:cubicBezTo>
                  <a:close/>
                </a:path>
              </a:pathLst>
            </a:custGeom>
            <a:solidFill>
              <a:srgbClr val="AA73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6950" name="Freeform 16">
              <a:extLst>
                <a:ext uri="{FF2B5EF4-FFF2-40B4-BE49-F238E27FC236}">
                  <a16:creationId xmlns:a16="http://schemas.microsoft.com/office/drawing/2014/main" id="{ADAED744-7A6E-4752-A2CE-2F188599CFB6}"/>
                </a:ext>
              </a:extLst>
            </p:cNvPr>
            <p:cNvSpPr>
              <a:spLocks/>
            </p:cNvSpPr>
            <p:nvPr/>
          </p:nvSpPr>
          <p:spPr bwMode="auto">
            <a:xfrm>
              <a:off x="7816850" y="2401888"/>
              <a:ext cx="211138" cy="204788"/>
            </a:xfrm>
            <a:custGeom>
              <a:avLst/>
              <a:gdLst>
                <a:gd name="T0" fmla="*/ 0 w 183"/>
                <a:gd name="T1" fmla="*/ 8 h 179"/>
                <a:gd name="T2" fmla="*/ 0 w 183"/>
                <a:gd name="T3" fmla="*/ 171 h 179"/>
                <a:gd name="T4" fmla="*/ 7 w 183"/>
                <a:gd name="T5" fmla="*/ 179 h 179"/>
                <a:gd name="T6" fmla="*/ 176 w 183"/>
                <a:gd name="T7" fmla="*/ 179 h 179"/>
                <a:gd name="T8" fmla="*/ 183 w 183"/>
                <a:gd name="T9" fmla="*/ 171 h 179"/>
                <a:gd name="T10" fmla="*/ 183 w 183"/>
                <a:gd name="T11" fmla="*/ 8 h 179"/>
                <a:gd name="T12" fmla="*/ 176 w 183"/>
                <a:gd name="T13" fmla="*/ 0 h 179"/>
                <a:gd name="T14" fmla="*/ 7 w 183"/>
                <a:gd name="T15" fmla="*/ 0 h 179"/>
                <a:gd name="T16" fmla="*/ 0 w 183"/>
                <a:gd name="T17" fmla="*/ 8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3" h="179">
                  <a:moveTo>
                    <a:pt x="0" y="8"/>
                  </a:moveTo>
                  <a:cubicBezTo>
                    <a:pt x="0" y="171"/>
                    <a:pt x="0" y="171"/>
                    <a:pt x="0" y="171"/>
                  </a:cubicBezTo>
                  <a:cubicBezTo>
                    <a:pt x="0" y="175"/>
                    <a:pt x="3" y="179"/>
                    <a:pt x="7" y="179"/>
                  </a:cubicBezTo>
                  <a:cubicBezTo>
                    <a:pt x="176" y="179"/>
                    <a:pt x="176" y="179"/>
                    <a:pt x="176" y="179"/>
                  </a:cubicBezTo>
                  <a:cubicBezTo>
                    <a:pt x="180" y="179"/>
                    <a:pt x="183" y="175"/>
                    <a:pt x="183" y="171"/>
                  </a:cubicBezTo>
                  <a:cubicBezTo>
                    <a:pt x="183" y="8"/>
                    <a:pt x="183" y="8"/>
                    <a:pt x="183" y="8"/>
                  </a:cubicBezTo>
                  <a:cubicBezTo>
                    <a:pt x="183" y="3"/>
                    <a:pt x="180" y="0"/>
                    <a:pt x="17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8"/>
                  </a:cubicBezTo>
                  <a:close/>
                </a:path>
              </a:pathLst>
            </a:custGeom>
            <a:solidFill>
              <a:srgbClr val="EFA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6951" name="Freeform 17">
              <a:extLst>
                <a:ext uri="{FF2B5EF4-FFF2-40B4-BE49-F238E27FC236}">
                  <a16:creationId xmlns:a16="http://schemas.microsoft.com/office/drawing/2014/main" id="{46A49C0E-4925-474C-95CB-17BE5CFDC6DA}"/>
                </a:ext>
              </a:extLst>
            </p:cNvPr>
            <p:cNvSpPr>
              <a:spLocks/>
            </p:cNvSpPr>
            <p:nvPr/>
          </p:nvSpPr>
          <p:spPr bwMode="auto">
            <a:xfrm>
              <a:off x="8288338" y="2224088"/>
              <a:ext cx="101600" cy="182563"/>
            </a:xfrm>
            <a:custGeom>
              <a:avLst/>
              <a:gdLst>
                <a:gd name="T0" fmla="*/ 0 w 88"/>
                <a:gd name="T1" fmla="*/ 9 h 160"/>
                <a:gd name="T2" fmla="*/ 0 w 88"/>
                <a:gd name="T3" fmla="*/ 152 h 160"/>
                <a:gd name="T4" fmla="*/ 8 w 88"/>
                <a:gd name="T5" fmla="*/ 160 h 160"/>
                <a:gd name="T6" fmla="*/ 81 w 88"/>
                <a:gd name="T7" fmla="*/ 160 h 160"/>
                <a:gd name="T8" fmla="*/ 88 w 88"/>
                <a:gd name="T9" fmla="*/ 152 h 160"/>
                <a:gd name="T10" fmla="*/ 88 w 88"/>
                <a:gd name="T11" fmla="*/ 9 h 160"/>
                <a:gd name="T12" fmla="*/ 81 w 88"/>
                <a:gd name="T13" fmla="*/ 0 h 160"/>
                <a:gd name="T14" fmla="*/ 8 w 88"/>
                <a:gd name="T15" fmla="*/ 0 h 160"/>
                <a:gd name="T16" fmla="*/ 0 w 88"/>
                <a:gd name="T17" fmla="*/ 9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" h="160">
                  <a:moveTo>
                    <a:pt x="0" y="9"/>
                  </a:moveTo>
                  <a:cubicBezTo>
                    <a:pt x="0" y="152"/>
                    <a:pt x="0" y="152"/>
                    <a:pt x="0" y="152"/>
                  </a:cubicBezTo>
                  <a:cubicBezTo>
                    <a:pt x="0" y="156"/>
                    <a:pt x="3" y="160"/>
                    <a:pt x="8" y="160"/>
                  </a:cubicBezTo>
                  <a:cubicBezTo>
                    <a:pt x="81" y="160"/>
                    <a:pt x="81" y="160"/>
                    <a:pt x="81" y="160"/>
                  </a:cubicBezTo>
                  <a:cubicBezTo>
                    <a:pt x="85" y="160"/>
                    <a:pt x="88" y="156"/>
                    <a:pt x="88" y="152"/>
                  </a:cubicBezTo>
                  <a:cubicBezTo>
                    <a:pt x="88" y="9"/>
                    <a:pt x="88" y="9"/>
                    <a:pt x="88" y="9"/>
                  </a:cubicBezTo>
                  <a:cubicBezTo>
                    <a:pt x="88" y="4"/>
                    <a:pt x="85" y="0"/>
                    <a:pt x="81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9"/>
                  </a:cubicBezTo>
                  <a:close/>
                </a:path>
              </a:pathLst>
            </a:custGeom>
            <a:solidFill>
              <a:srgbClr val="FFE4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6952" name="Freeform 18">
              <a:extLst>
                <a:ext uri="{FF2B5EF4-FFF2-40B4-BE49-F238E27FC236}">
                  <a16:creationId xmlns:a16="http://schemas.microsoft.com/office/drawing/2014/main" id="{C3AAEA30-E579-41FC-A1B6-814A12A4D51F}"/>
                </a:ext>
              </a:extLst>
            </p:cNvPr>
            <p:cNvSpPr>
              <a:spLocks/>
            </p:cNvSpPr>
            <p:nvPr/>
          </p:nvSpPr>
          <p:spPr bwMode="auto">
            <a:xfrm>
              <a:off x="7424738" y="2211388"/>
              <a:ext cx="92075" cy="207963"/>
            </a:xfrm>
            <a:custGeom>
              <a:avLst/>
              <a:gdLst>
                <a:gd name="T0" fmla="*/ 6 w 80"/>
                <a:gd name="T1" fmla="*/ 0 h 183"/>
                <a:gd name="T2" fmla="*/ 74 w 80"/>
                <a:gd name="T3" fmla="*/ 0 h 183"/>
                <a:gd name="T4" fmla="*/ 80 w 80"/>
                <a:gd name="T5" fmla="*/ 8 h 183"/>
                <a:gd name="T6" fmla="*/ 80 w 80"/>
                <a:gd name="T7" fmla="*/ 176 h 183"/>
                <a:gd name="T8" fmla="*/ 74 w 80"/>
                <a:gd name="T9" fmla="*/ 183 h 183"/>
                <a:gd name="T10" fmla="*/ 6 w 80"/>
                <a:gd name="T11" fmla="*/ 183 h 183"/>
                <a:gd name="T12" fmla="*/ 0 w 80"/>
                <a:gd name="T13" fmla="*/ 176 h 183"/>
                <a:gd name="T14" fmla="*/ 0 w 80"/>
                <a:gd name="T15" fmla="*/ 8 h 183"/>
                <a:gd name="T16" fmla="*/ 6 w 80"/>
                <a:gd name="T17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" h="183">
                  <a:moveTo>
                    <a:pt x="6" y="0"/>
                  </a:moveTo>
                  <a:cubicBezTo>
                    <a:pt x="74" y="0"/>
                    <a:pt x="74" y="0"/>
                    <a:pt x="74" y="0"/>
                  </a:cubicBezTo>
                  <a:cubicBezTo>
                    <a:pt x="77" y="0"/>
                    <a:pt x="80" y="3"/>
                    <a:pt x="80" y="8"/>
                  </a:cubicBezTo>
                  <a:cubicBezTo>
                    <a:pt x="80" y="176"/>
                    <a:pt x="80" y="176"/>
                    <a:pt x="80" y="176"/>
                  </a:cubicBezTo>
                  <a:cubicBezTo>
                    <a:pt x="80" y="180"/>
                    <a:pt x="77" y="183"/>
                    <a:pt x="74" y="183"/>
                  </a:cubicBezTo>
                  <a:cubicBezTo>
                    <a:pt x="6" y="183"/>
                    <a:pt x="6" y="183"/>
                    <a:pt x="6" y="183"/>
                  </a:cubicBezTo>
                  <a:cubicBezTo>
                    <a:pt x="3" y="183"/>
                    <a:pt x="0" y="180"/>
                    <a:pt x="0" y="17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6" y="0"/>
                  </a:cubicBezTo>
                  <a:close/>
                </a:path>
              </a:pathLst>
            </a:custGeom>
            <a:solidFill>
              <a:srgbClr val="FFE4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6953" name="Freeform 19">
              <a:extLst>
                <a:ext uri="{FF2B5EF4-FFF2-40B4-BE49-F238E27FC236}">
                  <a16:creationId xmlns:a16="http://schemas.microsoft.com/office/drawing/2014/main" id="{9F9FE738-4369-4F67-A4A9-647AD25853E6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9450" y="2151063"/>
              <a:ext cx="87313" cy="209550"/>
            </a:xfrm>
            <a:custGeom>
              <a:avLst/>
              <a:gdLst>
                <a:gd name="T0" fmla="*/ 6 w 76"/>
                <a:gd name="T1" fmla="*/ 0 h 183"/>
                <a:gd name="T2" fmla="*/ 70 w 76"/>
                <a:gd name="T3" fmla="*/ 0 h 183"/>
                <a:gd name="T4" fmla="*/ 76 w 76"/>
                <a:gd name="T5" fmla="*/ 7 h 183"/>
                <a:gd name="T6" fmla="*/ 76 w 76"/>
                <a:gd name="T7" fmla="*/ 176 h 183"/>
                <a:gd name="T8" fmla="*/ 70 w 76"/>
                <a:gd name="T9" fmla="*/ 183 h 183"/>
                <a:gd name="T10" fmla="*/ 6 w 76"/>
                <a:gd name="T11" fmla="*/ 183 h 183"/>
                <a:gd name="T12" fmla="*/ 0 w 76"/>
                <a:gd name="T13" fmla="*/ 176 h 183"/>
                <a:gd name="T14" fmla="*/ 0 w 76"/>
                <a:gd name="T15" fmla="*/ 7 h 183"/>
                <a:gd name="T16" fmla="*/ 6 w 76"/>
                <a:gd name="T17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" h="183">
                  <a:moveTo>
                    <a:pt x="6" y="0"/>
                  </a:moveTo>
                  <a:cubicBezTo>
                    <a:pt x="70" y="0"/>
                    <a:pt x="70" y="0"/>
                    <a:pt x="70" y="0"/>
                  </a:cubicBezTo>
                  <a:cubicBezTo>
                    <a:pt x="73" y="0"/>
                    <a:pt x="76" y="3"/>
                    <a:pt x="76" y="7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76" y="180"/>
                    <a:pt x="73" y="183"/>
                    <a:pt x="70" y="183"/>
                  </a:cubicBezTo>
                  <a:cubicBezTo>
                    <a:pt x="6" y="183"/>
                    <a:pt x="6" y="183"/>
                    <a:pt x="6" y="183"/>
                  </a:cubicBezTo>
                  <a:cubicBezTo>
                    <a:pt x="3" y="183"/>
                    <a:pt x="0" y="180"/>
                    <a:pt x="0" y="17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6" y="0"/>
                  </a:cubicBezTo>
                  <a:close/>
                </a:path>
              </a:pathLst>
            </a:custGeom>
            <a:solidFill>
              <a:srgbClr val="FFE4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6954" name="Freeform 20">
              <a:extLst>
                <a:ext uri="{FF2B5EF4-FFF2-40B4-BE49-F238E27FC236}">
                  <a16:creationId xmlns:a16="http://schemas.microsoft.com/office/drawing/2014/main" id="{A016DC92-45C9-4A99-8516-18ED38ABD0BD}"/>
                </a:ext>
              </a:extLst>
            </p:cNvPr>
            <p:cNvSpPr>
              <a:spLocks/>
            </p:cNvSpPr>
            <p:nvPr/>
          </p:nvSpPr>
          <p:spPr bwMode="auto">
            <a:xfrm>
              <a:off x="4603750" y="2112963"/>
              <a:ext cx="82550" cy="195263"/>
            </a:xfrm>
            <a:custGeom>
              <a:avLst/>
              <a:gdLst>
                <a:gd name="T0" fmla="*/ 7 w 72"/>
                <a:gd name="T1" fmla="*/ 0 h 171"/>
                <a:gd name="T2" fmla="*/ 65 w 72"/>
                <a:gd name="T3" fmla="*/ 0 h 171"/>
                <a:gd name="T4" fmla="*/ 72 w 72"/>
                <a:gd name="T5" fmla="*/ 7 h 171"/>
                <a:gd name="T6" fmla="*/ 72 w 72"/>
                <a:gd name="T7" fmla="*/ 164 h 171"/>
                <a:gd name="T8" fmla="*/ 65 w 72"/>
                <a:gd name="T9" fmla="*/ 171 h 171"/>
                <a:gd name="T10" fmla="*/ 7 w 72"/>
                <a:gd name="T11" fmla="*/ 171 h 171"/>
                <a:gd name="T12" fmla="*/ 0 w 72"/>
                <a:gd name="T13" fmla="*/ 164 h 171"/>
                <a:gd name="T14" fmla="*/ 0 w 72"/>
                <a:gd name="T15" fmla="*/ 7 h 171"/>
                <a:gd name="T16" fmla="*/ 7 w 72"/>
                <a:gd name="T17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171">
                  <a:moveTo>
                    <a:pt x="7" y="0"/>
                  </a:moveTo>
                  <a:cubicBezTo>
                    <a:pt x="65" y="0"/>
                    <a:pt x="65" y="0"/>
                    <a:pt x="65" y="0"/>
                  </a:cubicBezTo>
                  <a:cubicBezTo>
                    <a:pt x="69" y="0"/>
                    <a:pt x="72" y="3"/>
                    <a:pt x="72" y="7"/>
                  </a:cubicBezTo>
                  <a:cubicBezTo>
                    <a:pt x="72" y="164"/>
                    <a:pt x="72" y="164"/>
                    <a:pt x="72" y="164"/>
                  </a:cubicBezTo>
                  <a:cubicBezTo>
                    <a:pt x="72" y="168"/>
                    <a:pt x="69" y="171"/>
                    <a:pt x="65" y="171"/>
                  </a:cubicBezTo>
                  <a:cubicBezTo>
                    <a:pt x="7" y="171"/>
                    <a:pt x="7" y="171"/>
                    <a:pt x="7" y="171"/>
                  </a:cubicBezTo>
                  <a:cubicBezTo>
                    <a:pt x="3" y="171"/>
                    <a:pt x="0" y="168"/>
                    <a:pt x="0" y="164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FFE4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6955" name="Freeform 21">
              <a:extLst>
                <a:ext uri="{FF2B5EF4-FFF2-40B4-BE49-F238E27FC236}">
                  <a16:creationId xmlns:a16="http://schemas.microsoft.com/office/drawing/2014/main" id="{4CF17D10-092B-4FC3-967A-231134255692}"/>
                </a:ext>
              </a:extLst>
            </p:cNvPr>
            <p:cNvSpPr>
              <a:spLocks/>
            </p:cNvSpPr>
            <p:nvPr/>
          </p:nvSpPr>
          <p:spPr bwMode="auto">
            <a:xfrm>
              <a:off x="4608513" y="2122488"/>
              <a:ext cx="73025" cy="177800"/>
            </a:xfrm>
            <a:custGeom>
              <a:avLst/>
              <a:gdLst>
                <a:gd name="T0" fmla="*/ 6 w 64"/>
                <a:gd name="T1" fmla="*/ 0 h 155"/>
                <a:gd name="T2" fmla="*/ 59 w 64"/>
                <a:gd name="T3" fmla="*/ 0 h 155"/>
                <a:gd name="T4" fmla="*/ 64 w 64"/>
                <a:gd name="T5" fmla="*/ 7 h 155"/>
                <a:gd name="T6" fmla="*/ 64 w 64"/>
                <a:gd name="T7" fmla="*/ 148 h 155"/>
                <a:gd name="T8" fmla="*/ 59 w 64"/>
                <a:gd name="T9" fmla="*/ 155 h 155"/>
                <a:gd name="T10" fmla="*/ 6 w 64"/>
                <a:gd name="T11" fmla="*/ 155 h 155"/>
                <a:gd name="T12" fmla="*/ 0 w 64"/>
                <a:gd name="T13" fmla="*/ 148 h 155"/>
                <a:gd name="T14" fmla="*/ 0 w 64"/>
                <a:gd name="T15" fmla="*/ 7 h 155"/>
                <a:gd name="T16" fmla="*/ 6 w 64"/>
                <a:gd name="T17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155">
                  <a:moveTo>
                    <a:pt x="6" y="0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62" y="0"/>
                    <a:pt x="64" y="3"/>
                    <a:pt x="64" y="7"/>
                  </a:cubicBezTo>
                  <a:cubicBezTo>
                    <a:pt x="64" y="148"/>
                    <a:pt x="64" y="148"/>
                    <a:pt x="64" y="148"/>
                  </a:cubicBezTo>
                  <a:cubicBezTo>
                    <a:pt x="64" y="152"/>
                    <a:pt x="62" y="155"/>
                    <a:pt x="59" y="155"/>
                  </a:cubicBezTo>
                  <a:cubicBezTo>
                    <a:pt x="6" y="155"/>
                    <a:pt x="6" y="155"/>
                    <a:pt x="6" y="155"/>
                  </a:cubicBezTo>
                  <a:cubicBezTo>
                    <a:pt x="2" y="155"/>
                    <a:pt x="0" y="152"/>
                    <a:pt x="0" y="14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2" y="0"/>
                    <a:pt x="6" y="0"/>
                  </a:cubicBezTo>
                  <a:close/>
                </a:path>
              </a:pathLst>
            </a:custGeom>
            <a:solidFill>
              <a:srgbClr val="EFA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6956" name="Freeform 22">
              <a:extLst>
                <a:ext uri="{FF2B5EF4-FFF2-40B4-BE49-F238E27FC236}">
                  <a16:creationId xmlns:a16="http://schemas.microsoft.com/office/drawing/2014/main" id="{786236F2-9386-4A59-9066-EE97C41AD109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4213" y="2166938"/>
              <a:ext cx="74613" cy="177800"/>
            </a:xfrm>
            <a:custGeom>
              <a:avLst/>
              <a:gdLst>
                <a:gd name="T0" fmla="*/ 6 w 65"/>
                <a:gd name="T1" fmla="*/ 0 h 155"/>
                <a:gd name="T2" fmla="*/ 59 w 65"/>
                <a:gd name="T3" fmla="*/ 0 h 155"/>
                <a:gd name="T4" fmla="*/ 65 w 65"/>
                <a:gd name="T5" fmla="*/ 7 h 155"/>
                <a:gd name="T6" fmla="*/ 65 w 65"/>
                <a:gd name="T7" fmla="*/ 148 h 155"/>
                <a:gd name="T8" fmla="*/ 59 w 65"/>
                <a:gd name="T9" fmla="*/ 155 h 155"/>
                <a:gd name="T10" fmla="*/ 6 w 65"/>
                <a:gd name="T11" fmla="*/ 155 h 155"/>
                <a:gd name="T12" fmla="*/ 0 w 65"/>
                <a:gd name="T13" fmla="*/ 148 h 155"/>
                <a:gd name="T14" fmla="*/ 0 w 65"/>
                <a:gd name="T15" fmla="*/ 7 h 155"/>
                <a:gd name="T16" fmla="*/ 6 w 65"/>
                <a:gd name="T17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" h="155">
                  <a:moveTo>
                    <a:pt x="6" y="0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63" y="0"/>
                    <a:pt x="65" y="3"/>
                    <a:pt x="65" y="7"/>
                  </a:cubicBezTo>
                  <a:cubicBezTo>
                    <a:pt x="65" y="148"/>
                    <a:pt x="65" y="148"/>
                    <a:pt x="65" y="148"/>
                  </a:cubicBezTo>
                  <a:cubicBezTo>
                    <a:pt x="65" y="152"/>
                    <a:pt x="63" y="155"/>
                    <a:pt x="59" y="155"/>
                  </a:cubicBezTo>
                  <a:cubicBezTo>
                    <a:pt x="6" y="155"/>
                    <a:pt x="6" y="155"/>
                    <a:pt x="6" y="155"/>
                  </a:cubicBezTo>
                  <a:cubicBezTo>
                    <a:pt x="3" y="155"/>
                    <a:pt x="0" y="152"/>
                    <a:pt x="0" y="14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6" y="0"/>
                  </a:cubicBezTo>
                  <a:close/>
                </a:path>
              </a:pathLst>
            </a:custGeom>
            <a:solidFill>
              <a:srgbClr val="EFA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6957" name="Freeform 23">
              <a:extLst>
                <a:ext uri="{FF2B5EF4-FFF2-40B4-BE49-F238E27FC236}">
                  <a16:creationId xmlns:a16="http://schemas.microsoft.com/office/drawing/2014/main" id="{E0F792A9-3F59-4788-A041-01E12EB34FFE}"/>
                </a:ext>
              </a:extLst>
            </p:cNvPr>
            <p:cNvSpPr>
              <a:spLocks/>
            </p:cNvSpPr>
            <p:nvPr/>
          </p:nvSpPr>
          <p:spPr bwMode="auto">
            <a:xfrm>
              <a:off x="7434263" y="2227263"/>
              <a:ext cx="73025" cy="176213"/>
            </a:xfrm>
            <a:custGeom>
              <a:avLst/>
              <a:gdLst>
                <a:gd name="T0" fmla="*/ 5 w 64"/>
                <a:gd name="T1" fmla="*/ 0 h 155"/>
                <a:gd name="T2" fmla="*/ 59 w 64"/>
                <a:gd name="T3" fmla="*/ 0 h 155"/>
                <a:gd name="T4" fmla="*/ 64 w 64"/>
                <a:gd name="T5" fmla="*/ 7 h 155"/>
                <a:gd name="T6" fmla="*/ 64 w 64"/>
                <a:gd name="T7" fmla="*/ 149 h 155"/>
                <a:gd name="T8" fmla="*/ 59 w 64"/>
                <a:gd name="T9" fmla="*/ 155 h 155"/>
                <a:gd name="T10" fmla="*/ 5 w 64"/>
                <a:gd name="T11" fmla="*/ 155 h 155"/>
                <a:gd name="T12" fmla="*/ 0 w 64"/>
                <a:gd name="T13" fmla="*/ 149 h 155"/>
                <a:gd name="T14" fmla="*/ 0 w 64"/>
                <a:gd name="T15" fmla="*/ 7 h 155"/>
                <a:gd name="T16" fmla="*/ 5 w 64"/>
                <a:gd name="T17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155">
                  <a:moveTo>
                    <a:pt x="5" y="0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62" y="0"/>
                    <a:pt x="64" y="3"/>
                    <a:pt x="64" y="7"/>
                  </a:cubicBezTo>
                  <a:cubicBezTo>
                    <a:pt x="64" y="149"/>
                    <a:pt x="64" y="149"/>
                    <a:pt x="64" y="149"/>
                  </a:cubicBezTo>
                  <a:cubicBezTo>
                    <a:pt x="64" y="152"/>
                    <a:pt x="62" y="155"/>
                    <a:pt x="59" y="155"/>
                  </a:cubicBezTo>
                  <a:cubicBezTo>
                    <a:pt x="5" y="155"/>
                    <a:pt x="5" y="155"/>
                    <a:pt x="5" y="155"/>
                  </a:cubicBezTo>
                  <a:cubicBezTo>
                    <a:pt x="2" y="155"/>
                    <a:pt x="0" y="152"/>
                    <a:pt x="0" y="14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2" y="0"/>
                    <a:pt x="5" y="0"/>
                  </a:cubicBezTo>
                  <a:close/>
                </a:path>
              </a:pathLst>
            </a:custGeom>
            <a:solidFill>
              <a:srgbClr val="EFA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6958" name="Freeform 24">
              <a:extLst>
                <a:ext uri="{FF2B5EF4-FFF2-40B4-BE49-F238E27FC236}">
                  <a16:creationId xmlns:a16="http://schemas.microsoft.com/office/drawing/2014/main" id="{203B0187-6877-4D4A-93A1-38C4BABE6894}"/>
                </a:ext>
              </a:extLst>
            </p:cNvPr>
            <p:cNvSpPr>
              <a:spLocks/>
            </p:cNvSpPr>
            <p:nvPr/>
          </p:nvSpPr>
          <p:spPr bwMode="auto">
            <a:xfrm>
              <a:off x="8302625" y="2235200"/>
              <a:ext cx="74613" cy="161925"/>
            </a:xfrm>
            <a:custGeom>
              <a:avLst/>
              <a:gdLst>
                <a:gd name="T0" fmla="*/ 6 w 65"/>
                <a:gd name="T1" fmla="*/ 0 h 141"/>
                <a:gd name="T2" fmla="*/ 59 w 65"/>
                <a:gd name="T3" fmla="*/ 0 h 141"/>
                <a:gd name="T4" fmla="*/ 65 w 65"/>
                <a:gd name="T5" fmla="*/ 6 h 141"/>
                <a:gd name="T6" fmla="*/ 65 w 65"/>
                <a:gd name="T7" fmla="*/ 135 h 141"/>
                <a:gd name="T8" fmla="*/ 59 w 65"/>
                <a:gd name="T9" fmla="*/ 141 h 141"/>
                <a:gd name="T10" fmla="*/ 6 w 65"/>
                <a:gd name="T11" fmla="*/ 141 h 141"/>
                <a:gd name="T12" fmla="*/ 0 w 65"/>
                <a:gd name="T13" fmla="*/ 135 h 141"/>
                <a:gd name="T14" fmla="*/ 0 w 65"/>
                <a:gd name="T15" fmla="*/ 6 h 141"/>
                <a:gd name="T16" fmla="*/ 6 w 65"/>
                <a:gd name="T17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" h="141">
                  <a:moveTo>
                    <a:pt x="6" y="0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62" y="0"/>
                    <a:pt x="65" y="2"/>
                    <a:pt x="65" y="6"/>
                  </a:cubicBezTo>
                  <a:cubicBezTo>
                    <a:pt x="65" y="135"/>
                    <a:pt x="65" y="135"/>
                    <a:pt x="65" y="135"/>
                  </a:cubicBezTo>
                  <a:cubicBezTo>
                    <a:pt x="65" y="139"/>
                    <a:pt x="62" y="141"/>
                    <a:pt x="59" y="141"/>
                  </a:cubicBezTo>
                  <a:cubicBezTo>
                    <a:pt x="6" y="141"/>
                    <a:pt x="6" y="141"/>
                    <a:pt x="6" y="141"/>
                  </a:cubicBezTo>
                  <a:cubicBezTo>
                    <a:pt x="2" y="141"/>
                    <a:pt x="0" y="139"/>
                    <a:pt x="0" y="13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lose/>
                </a:path>
              </a:pathLst>
            </a:custGeom>
            <a:solidFill>
              <a:srgbClr val="EFA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6959" name="Freeform 25">
              <a:extLst>
                <a:ext uri="{FF2B5EF4-FFF2-40B4-BE49-F238E27FC236}">
                  <a16:creationId xmlns:a16="http://schemas.microsoft.com/office/drawing/2014/main" id="{A5E9E6CC-C8CC-48B1-99A7-DCBA5E5AAAE0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3200" y="2416175"/>
              <a:ext cx="153988" cy="160338"/>
            </a:xfrm>
            <a:custGeom>
              <a:avLst/>
              <a:gdLst>
                <a:gd name="T0" fmla="*/ 7 w 134"/>
                <a:gd name="T1" fmla="*/ 0 h 140"/>
                <a:gd name="T2" fmla="*/ 127 w 134"/>
                <a:gd name="T3" fmla="*/ 0 h 140"/>
                <a:gd name="T4" fmla="*/ 134 w 134"/>
                <a:gd name="T5" fmla="*/ 7 h 140"/>
                <a:gd name="T6" fmla="*/ 134 w 134"/>
                <a:gd name="T7" fmla="*/ 132 h 140"/>
                <a:gd name="T8" fmla="*/ 127 w 134"/>
                <a:gd name="T9" fmla="*/ 140 h 140"/>
                <a:gd name="T10" fmla="*/ 7 w 134"/>
                <a:gd name="T11" fmla="*/ 140 h 140"/>
                <a:gd name="T12" fmla="*/ 0 w 134"/>
                <a:gd name="T13" fmla="*/ 132 h 140"/>
                <a:gd name="T14" fmla="*/ 0 w 134"/>
                <a:gd name="T15" fmla="*/ 7 h 140"/>
                <a:gd name="T16" fmla="*/ 7 w 134"/>
                <a:gd name="T17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4" h="140">
                  <a:moveTo>
                    <a:pt x="7" y="0"/>
                  </a:moveTo>
                  <a:cubicBezTo>
                    <a:pt x="127" y="0"/>
                    <a:pt x="127" y="0"/>
                    <a:pt x="127" y="0"/>
                  </a:cubicBezTo>
                  <a:cubicBezTo>
                    <a:pt x="131" y="0"/>
                    <a:pt x="134" y="3"/>
                    <a:pt x="134" y="7"/>
                  </a:cubicBezTo>
                  <a:cubicBezTo>
                    <a:pt x="134" y="132"/>
                    <a:pt x="134" y="132"/>
                    <a:pt x="134" y="132"/>
                  </a:cubicBezTo>
                  <a:cubicBezTo>
                    <a:pt x="134" y="137"/>
                    <a:pt x="131" y="140"/>
                    <a:pt x="127" y="140"/>
                  </a:cubicBezTo>
                  <a:cubicBezTo>
                    <a:pt x="7" y="140"/>
                    <a:pt x="7" y="140"/>
                    <a:pt x="7" y="140"/>
                  </a:cubicBezTo>
                  <a:cubicBezTo>
                    <a:pt x="3" y="140"/>
                    <a:pt x="0" y="137"/>
                    <a:pt x="0" y="13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EFA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6960" name="Freeform 26">
              <a:extLst>
                <a:ext uri="{FF2B5EF4-FFF2-40B4-BE49-F238E27FC236}">
                  <a16:creationId xmlns:a16="http://schemas.microsoft.com/office/drawing/2014/main" id="{AEA538FF-E8D7-4B34-9F3B-DA163E5AB643}"/>
                </a:ext>
              </a:extLst>
            </p:cNvPr>
            <p:cNvSpPr>
              <a:spLocks/>
            </p:cNvSpPr>
            <p:nvPr/>
          </p:nvSpPr>
          <p:spPr bwMode="auto">
            <a:xfrm>
              <a:off x="6011863" y="2239963"/>
              <a:ext cx="17463" cy="33338"/>
            </a:xfrm>
            <a:custGeom>
              <a:avLst/>
              <a:gdLst>
                <a:gd name="T0" fmla="*/ 3 w 15"/>
                <a:gd name="T1" fmla="*/ 0 h 30"/>
                <a:gd name="T2" fmla="*/ 12 w 15"/>
                <a:gd name="T3" fmla="*/ 0 h 30"/>
                <a:gd name="T4" fmla="*/ 15 w 15"/>
                <a:gd name="T5" fmla="*/ 4 h 30"/>
                <a:gd name="T6" fmla="*/ 15 w 15"/>
                <a:gd name="T7" fmla="*/ 25 h 30"/>
                <a:gd name="T8" fmla="*/ 12 w 15"/>
                <a:gd name="T9" fmla="*/ 30 h 30"/>
                <a:gd name="T10" fmla="*/ 3 w 15"/>
                <a:gd name="T11" fmla="*/ 30 h 30"/>
                <a:gd name="T12" fmla="*/ 0 w 15"/>
                <a:gd name="T13" fmla="*/ 25 h 30"/>
                <a:gd name="T14" fmla="*/ 0 w 15"/>
                <a:gd name="T15" fmla="*/ 4 h 30"/>
                <a:gd name="T16" fmla="*/ 3 w 15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30">
                  <a:moveTo>
                    <a:pt x="3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5" y="1"/>
                    <a:pt x="15" y="4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8"/>
                    <a:pt x="14" y="30"/>
                    <a:pt x="12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1" y="30"/>
                    <a:pt x="0" y="28"/>
                    <a:pt x="0" y="2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461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6961" name="Freeform 27">
              <a:extLst>
                <a:ext uri="{FF2B5EF4-FFF2-40B4-BE49-F238E27FC236}">
                  <a16:creationId xmlns:a16="http://schemas.microsoft.com/office/drawing/2014/main" id="{5D778D35-0BD3-45EF-A36A-C8BFA9A0F349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5150" y="2222500"/>
              <a:ext cx="17463" cy="33338"/>
            </a:xfrm>
            <a:custGeom>
              <a:avLst/>
              <a:gdLst>
                <a:gd name="T0" fmla="*/ 3 w 15"/>
                <a:gd name="T1" fmla="*/ 0 h 30"/>
                <a:gd name="T2" fmla="*/ 12 w 15"/>
                <a:gd name="T3" fmla="*/ 0 h 30"/>
                <a:gd name="T4" fmla="*/ 15 w 15"/>
                <a:gd name="T5" fmla="*/ 4 h 30"/>
                <a:gd name="T6" fmla="*/ 15 w 15"/>
                <a:gd name="T7" fmla="*/ 25 h 30"/>
                <a:gd name="T8" fmla="*/ 12 w 15"/>
                <a:gd name="T9" fmla="*/ 30 h 30"/>
                <a:gd name="T10" fmla="*/ 3 w 15"/>
                <a:gd name="T11" fmla="*/ 30 h 30"/>
                <a:gd name="T12" fmla="*/ 0 w 15"/>
                <a:gd name="T13" fmla="*/ 25 h 30"/>
                <a:gd name="T14" fmla="*/ 0 w 15"/>
                <a:gd name="T15" fmla="*/ 4 h 30"/>
                <a:gd name="T16" fmla="*/ 3 w 15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30">
                  <a:moveTo>
                    <a:pt x="3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5" y="1"/>
                    <a:pt x="15" y="4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8"/>
                    <a:pt x="14" y="30"/>
                    <a:pt x="12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1" y="30"/>
                    <a:pt x="0" y="28"/>
                    <a:pt x="0" y="2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461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6962" name="Freeform 28">
              <a:extLst>
                <a:ext uri="{FF2B5EF4-FFF2-40B4-BE49-F238E27FC236}">
                  <a16:creationId xmlns:a16="http://schemas.microsoft.com/office/drawing/2014/main" id="{0E1D54AC-E38A-4CC0-B31A-5052BE560710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9113" y="2222500"/>
              <a:ext cx="17463" cy="33338"/>
            </a:xfrm>
            <a:custGeom>
              <a:avLst/>
              <a:gdLst>
                <a:gd name="T0" fmla="*/ 4 w 16"/>
                <a:gd name="T1" fmla="*/ 0 h 30"/>
                <a:gd name="T2" fmla="*/ 12 w 16"/>
                <a:gd name="T3" fmla="*/ 0 h 30"/>
                <a:gd name="T4" fmla="*/ 16 w 16"/>
                <a:gd name="T5" fmla="*/ 4 h 30"/>
                <a:gd name="T6" fmla="*/ 16 w 16"/>
                <a:gd name="T7" fmla="*/ 25 h 30"/>
                <a:gd name="T8" fmla="*/ 12 w 16"/>
                <a:gd name="T9" fmla="*/ 30 h 30"/>
                <a:gd name="T10" fmla="*/ 4 w 16"/>
                <a:gd name="T11" fmla="*/ 30 h 30"/>
                <a:gd name="T12" fmla="*/ 0 w 16"/>
                <a:gd name="T13" fmla="*/ 25 h 30"/>
                <a:gd name="T14" fmla="*/ 0 w 16"/>
                <a:gd name="T15" fmla="*/ 4 h 30"/>
                <a:gd name="T16" fmla="*/ 4 w 16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30">
                  <a:moveTo>
                    <a:pt x="4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1"/>
                    <a:pt x="16" y="4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8"/>
                    <a:pt x="14" y="30"/>
                    <a:pt x="12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2" y="30"/>
                    <a:pt x="0" y="28"/>
                    <a:pt x="0" y="2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461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6963" name="Freeform 29">
              <a:extLst>
                <a:ext uri="{FF2B5EF4-FFF2-40B4-BE49-F238E27FC236}">
                  <a16:creationId xmlns:a16="http://schemas.microsoft.com/office/drawing/2014/main" id="{1DA35D8B-9979-4040-A1E5-C10120E23D6B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1488" y="2222500"/>
              <a:ext cx="19050" cy="33338"/>
            </a:xfrm>
            <a:custGeom>
              <a:avLst/>
              <a:gdLst>
                <a:gd name="T0" fmla="*/ 4 w 16"/>
                <a:gd name="T1" fmla="*/ 0 h 30"/>
                <a:gd name="T2" fmla="*/ 12 w 16"/>
                <a:gd name="T3" fmla="*/ 0 h 30"/>
                <a:gd name="T4" fmla="*/ 16 w 16"/>
                <a:gd name="T5" fmla="*/ 4 h 30"/>
                <a:gd name="T6" fmla="*/ 16 w 16"/>
                <a:gd name="T7" fmla="*/ 25 h 30"/>
                <a:gd name="T8" fmla="*/ 12 w 16"/>
                <a:gd name="T9" fmla="*/ 30 h 30"/>
                <a:gd name="T10" fmla="*/ 4 w 16"/>
                <a:gd name="T11" fmla="*/ 30 h 30"/>
                <a:gd name="T12" fmla="*/ 0 w 16"/>
                <a:gd name="T13" fmla="*/ 25 h 30"/>
                <a:gd name="T14" fmla="*/ 0 w 16"/>
                <a:gd name="T15" fmla="*/ 4 h 30"/>
                <a:gd name="T16" fmla="*/ 4 w 16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30">
                  <a:moveTo>
                    <a:pt x="4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1"/>
                    <a:pt x="16" y="4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8"/>
                    <a:pt x="14" y="30"/>
                    <a:pt x="12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2" y="30"/>
                    <a:pt x="0" y="28"/>
                    <a:pt x="0" y="2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461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6964" name="Freeform 30">
              <a:extLst>
                <a:ext uri="{FF2B5EF4-FFF2-40B4-BE49-F238E27FC236}">
                  <a16:creationId xmlns:a16="http://schemas.microsoft.com/office/drawing/2014/main" id="{14816261-A555-4BC9-BCCC-059B4E46CE14}"/>
                </a:ext>
              </a:extLst>
            </p:cNvPr>
            <p:cNvSpPr>
              <a:spLocks/>
            </p:cNvSpPr>
            <p:nvPr/>
          </p:nvSpPr>
          <p:spPr bwMode="auto">
            <a:xfrm>
              <a:off x="5505450" y="2222500"/>
              <a:ext cx="17463" cy="33338"/>
            </a:xfrm>
            <a:custGeom>
              <a:avLst/>
              <a:gdLst>
                <a:gd name="T0" fmla="*/ 3 w 15"/>
                <a:gd name="T1" fmla="*/ 0 h 30"/>
                <a:gd name="T2" fmla="*/ 12 w 15"/>
                <a:gd name="T3" fmla="*/ 0 h 30"/>
                <a:gd name="T4" fmla="*/ 15 w 15"/>
                <a:gd name="T5" fmla="*/ 4 h 30"/>
                <a:gd name="T6" fmla="*/ 15 w 15"/>
                <a:gd name="T7" fmla="*/ 25 h 30"/>
                <a:gd name="T8" fmla="*/ 12 w 15"/>
                <a:gd name="T9" fmla="*/ 30 h 30"/>
                <a:gd name="T10" fmla="*/ 3 w 15"/>
                <a:gd name="T11" fmla="*/ 30 h 30"/>
                <a:gd name="T12" fmla="*/ 0 w 15"/>
                <a:gd name="T13" fmla="*/ 25 h 30"/>
                <a:gd name="T14" fmla="*/ 0 w 15"/>
                <a:gd name="T15" fmla="*/ 4 h 30"/>
                <a:gd name="T16" fmla="*/ 3 w 15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30">
                  <a:moveTo>
                    <a:pt x="3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5" y="1"/>
                    <a:pt x="15" y="4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8"/>
                    <a:pt x="14" y="30"/>
                    <a:pt x="12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1" y="30"/>
                    <a:pt x="0" y="28"/>
                    <a:pt x="0" y="2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461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6965" name="Freeform 31">
              <a:extLst>
                <a:ext uri="{FF2B5EF4-FFF2-40B4-BE49-F238E27FC236}">
                  <a16:creationId xmlns:a16="http://schemas.microsoft.com/office/drawing/2014/main" id="{0318D49B-5F08-4719-B3FE-8E6F0D4E92A5}"/>
                </a:ext>
              </a:extLst>
            </p:cNvPr>
            <p:cNvSpPr>
              <a:spLocks/>
            </p:cNvSpPr>
            <p:nvPr/>
          </p:nvSpPr>
          <p:spPr bwMode="auto">
            <a:xfrm>
              <a:off x="5459413" y="2222500"/>
              <a:ext cx="17463" cy="33338"/>
            </a:xfrm>
            <a:custGeom>
              <a:avLst/>
              <a:gdLst>
                <a:gd name="T0" fmla="*/ 4 w 16"/>
                <a:gd name="T1" fmla="*/ 0 h 30"/>
                <a:gd name="T2" fmla="*/ 12 w 16"/>
                <a:gd name="T3" fmla="*/ 0 h 30"/>
                <a:gd name="T4" fmla="*/ 16 w 16"/>
                <a:gd name="T5" fmla="*/ 4 h 30"/>
                <a:gd name="T6" fmla="*/ 16 w 16"/>
                <a:gd name="T7" fmla="*/ 25 h 30"/>
                <a:gd name="T8" fmla="*/ 12 w 16"/>
                <a:gd name="T9" fmla="*/ 30 h 30"/>
                <a:gd name="T10" fmla="*/ 4 w 16"/>
                <a:gd name="T11" fmla="*/ 30 h 30"/>
                <a:gd name="T12" fmla="*/ 0 w 16"/>
                <a:gd name="T13" fmla="*/ 25 h 30"/>
                <a:gd name="T14" fmla="*/ 0 w 16"/>
                <a:gd name="T15" fmla="*/ 4 h 30"/>
                <a:gd name="T16" fmla="*/ 4 w 16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30">
                  <a:moveTo>
                    <a:pt x="4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1"/>
                    <a:pt x="16" y="4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8"/>
                    <a:pt x="14" y="30"/>
                    <a:pt x="12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2" y="30"/>
                    <a:pt x="0" y="28"/>
                    <a:pt x="0" y="2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461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6966" name="Freeform 32">
              <a:extLst>
                <a:ext uri="{FF2B5EF4-FFF2-40B4-BE49-F238E27FC236}">
                  <a16:creationId xmlns:a16="http://schemas.microsoft.com/office/drawing/2014/main" id="{85B0D7E9-3D73-4D7A-9697-AD1FC6F4DD64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1788" y="2222500"/>
              <a:ext cx="19050" cy="33338"/>
            </a:xfrm>
            <a:custGeom>
              <a:avLst/>
              <a:gdLst>
                <a:gd name="T0" fmla="*/ 4 w 16"/>
                <a:gd name="T1" fmla="*/ 0 h 30"/>
                <a:gd name="T2" fmla="*/ 13 w 16"/>
                <a:gd name="T3" fmla="*/ 0 h 30"/>
                <a:gd name="T4" fmla="*/ 16 w 16"/>
                <a:gd name="T5" fmla="*/ 4 h 30"/>
                <a:gd name="T6" fmla="*/ 16 w 16"/>
                <a:gd name="T7" fmla="*/ 25 h 30"/>
                <a:gd name="T8" fmla="*/ 13 w 16"/>
                <a:gd name="T9" fmla="*/ 30 h 30"/>
                <a:gd name="T10" fmla="*/ 4 w 16"/>
                <a:gd name="T11" fmla="*/ 30 h 30"/>
                <a:gd name="T12" fmla="*/ 0 w 16"/>
                <a:gd name="T13" fmla="*/ 25 h 30"/>
                <a:gd name="T14" fmla="*/ 0 w 16"/>
                <a:gd name="T15" fmla="*/ 4 h 30"/>
                <a:gd name="T16" fmla="*/ 4 w 16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30">
                  <a:moveTo>
                    <a:pt x="4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4" y="0"/>
                    <a:pt x="16" y="1"/>
                    <a:pt x="16" y="4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8"/>
                    <a:pt x="14" y="30"/>
                    <a:pt x="13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2" y="30"/>
                    <a:pt x="0" y="28"/>
                    <a:pt x="0" y="2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461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6967" name="Freeform 33">
              <a:extLst>
                <a:ext uri="{FF2B5EF4-FFF2-40B4-BE49-F238E27FC236}">
                  <a16:creationId xmlns:a16="http://schemas.microsoft.com/office/drawing/2014/main" id="{06618740-344F-42EF-B9B0-32F53E0E3124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5750" y="2222500"/>
              <a:ext cx="17463" cy="33338"/>
            </a:xfrm>
            <a:custGeom>
              <a:avLst/>
              <a:gdLst>
                <a:gd name="T0" fmla="*/ 3 w 15"/>
                <a:gd name="T1" fmla="*/ 0 h 30"/>
                <a:gd name="T2" fmla="*/ 12 w 15"/>
                <a:gd name="T3" fmla="*/ 0 h 30"/>
                <a:gd name="T4" fmla="*/ 15 w 15"/>
                <a:gd name="T5" fmla="*/ 4 h 30"/>
                <a:gd name="T6" fmla="*/ 15 w 15"/>
                <a:gd name="T7" fmla="*/ 25 h 30"/>
                <a:gd name="T8" fmla="*/ 12 w 15"/>
                <a:gd name="T9" fmla="*/ 30 h 30"/>
                <a:gd name="T10" fmla="*/ 3 w 15"/>
                <a:gd name="T11" fmla="*/ 30 h 30"/>
                <a:gd name="T12" fmla="*/ 0 w 15"/>
                <a:gd name="T13" fmla="*/ 25 h 30"/>
                <a:gd name="T14" fmla="*/ 0 w 15"/>
                <a:gd name="T15" fmla="*/ 4 h 30"/>
                <a:gd name="T16" fmla="*/ 3 w 15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30">
                  <a:moveTo>
                    <a:pt x="3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5" y="1"/>
                    <a:pt x="15" y="4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8"/>
                    <a:pt x="14" y="30"/>
                    <a:pt x="12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1" y="30"/>
                    <a:pt x="0" y="28"/>
                    <a:pt x="0" y="2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461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6968" name="Freeform 34">
              <a:extLst>
                <a:ext uri="{FF2B5EF4-FFF2-40B4-BE49-F238E27FC236}">
                  <a16:creationId xmlns:a16="http://schemas.microsoft.com/office/drawing/2014/main" id="{5B4B8600-7ED8-4363-9F03-95A2C67EEE59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9713" y="2222500"/>
              <a:ext cx="17463" cy="33338"/>
            </a:xfrm>
            <a:custGeom>
              <a:avLst/>
              <a:gdLst>
                <a:gd name="T0" fmla="*/ 4 w 16"/>
                <a:gd name="T1" fmla="*/ 0 h 30"/>
                <a:gd name="T2" fmla="*/ 12 w 16"/>
                <a:gd name="T3" fmla="*/ 0 h 30"/>
                <a:gd name="T4" fmla="*/ 16 w 16"/>
                <a:gd name="T5" fmla="*/ 4 h 30"/>
                <a:gd name="T6" fmla="*/ 16 w 16"/>
                <a:gd name="T7" fmla="*/ 25 h 30"/>
                <a:gd name="T8" fmla="*/ 12 w 16"/>
                <a:gd name="T9" fmla="*/ 30 h 30"/>
                <a:gd name="T10" fmla="*/ 4 w 16"/>
                <a:gd name="T11" fmla="*/ 30 h 30"/>
                <a:gd name="T12" fmla="*/ 0 w 16"/>
                <a:gd name="T13" fmla="*/ 25 h 30"/>
                <a:gd name="T14" fmla="*/ 0 w 16"/>
                <a:gd name="T15" fmla="*/ 4 h 30"/>
                <a:gd name="T16" fmla="*/ 4 w 16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30">
                  <a:moveTo>
                    <a:pt x="4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1"/>
                    <a:pt x="16" y="4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8"/>
                    <a:pt x="14" y="30"/>
                    <a:pt x="12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2" y="30"/>
                    <a:pt x="0" y="28"/>
                    <a:pt x="0" y="2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461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6969" name="Freeform 35">
              <a:extLst>
                <a:ext uri="{FF2B5EF4-FFF2-40B4-BE49-F238E27FC236}">
                  <a16:creationId xmlns:a16="http://schemas.microsoft.com/office/drawing/2014/main" id="{62EDC0DB-F431-4EDA-820F-5818DD8D5471}"/>
                </a:ext>
              </a:extLst>
            </p:cNvPr>
            <p:cNvSpPr>
              <a:spLocks/>
            </p:cNvSpPr>
            <p:nvPr/>
          </p:nvSpPr>
          <p:spPr bwMode="auto">
            <a:xfrm>
              <a:off x="5273675" y="2222500"/>
              <a:ext cx="15875" cy="33338"/>
            </a:xfrm>
            <a:custGeom>
              <a:avLst/>
              <a:gdLst>
                <a:gd name="T0" fmla="*/ 3 w 15"/>
                <a:gd name="T1" fmla="*/ 0 h 30"/>
                <a:gd name="T2" fmla="*/ 12 w 15"/>
                <a:gd name="T3" fmla="*/ 0 h 30"/>
                <a:gd name="T4" fmla="*/ 15 w 15"/>
                <a:gd name="T5" fmla="*/ 4 h 30"/>
                <a:gd name="T6" fmla="*/ 15 w 15"/>
                <a:gd name="T7" fmla="*/ 25 h 30"/>
                <a:gd name="T8" fmla="*/ 12 w 15"/>
                <a:gd name="T9" fmla="*/ 30 h 30"/>
                <a:gd name="T10" fmla="*/ 3 w 15"/>
                <a:gd name="T11" fmla="*/ 30 h 30"/>
                <a:gd name="T12" fmla="*/ 0 w 15"/>
                <a:gd name="T13" fmla="*/ 25 h 30"/>
                <a:gd name="T14" fmla="*/ 0 w 15"/>
                <a:gd name="T15" fmla="*/ 4 h 30"/>
                <a:gd name="T16" fmla="*/ 3 w 15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30">
                  <a:moveTo>
                    <a:pt x="3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5" y="1"/>
                    <a:pt x="15" y="4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8"/>
                    <a:pt x="14" y="30"/>
                    <a:pt x="12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1" y="30"/>
                    <a:pt x="0" y="28"/>
                    <a:pt x="0" y="2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461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6970" name="Freeform 36">
              <a:extLst>
                <a:ext uri="{FF2B5EF4-FFF2-40B4-BE49-F238E27FC236}">
                  <a16:creationId xmlns:a16="http://schemas.microsoft.com/office/drawing/2014/main" id="{3A267C0E-7DE5-46B8-A4AB-28DA159C1BCF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6050" y="2222500"/>
              <a:ext cx="17463" cy="33338"/>
            </a:xfrm>
            <a:custGeom>
              <a:avLst/>
              <a:gdLst>
                <a:gd name="T0" fmla="*/ 3 w 15"/>
                <a:gd name="T1" fmla="*/ 0 h 30"/>
                <a:gd name="T2" fmla="*/ 12 w 15"/>
                <a:gd name="T3" fmla="*/ 0 h 30"/>
                <a:gd name="T4" fmla="*/ 15 w 15"/>
                <a:gd name="T5" fmla="*/ 4 h 30"/>
                <a:gd name="T6" fmla="*/ 15 w 15"/>
                <a:gd name="T7" fmla="*/ 25 h 30"/>
                <a:gd name="T8" fmla="*/ 12 w 15"/>
                <a:gd name="T9" fmla="*/ 30 h 30"/>
                <a:gd name="T10" fmla="*/ 3 w 15"/>
                <a:gd name="T11" fmla="*/ 30 h 30"/>
                <a:gd name="T12" fmla="*/ 0 w 15"/>
                <a:gd name="T13" fmla="*/ 25 h 30"/>
                <a:gd name="T14" fmla="*/ 0 w 15"/>
                <a:gd name="T15" fmla="*/ 4 h 30"/>
                <a:gd name="T16" fmla="*/ 3 w 15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30">
                  <a:moveTo>
                    <a:pt x="3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5" y="1"/>
                    <a:pt x="15" y="4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8"/>
                    <a:pt x="14" y="30"/>
                    <a:pt x="12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1" y="30"/>
                    <a:pt x="0" y="28"/>
                    <a:pt x="0" y="2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461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6971" name="Freeform 37">
              <a:extLst>
                <a:ext uri="{FF2B5EF4-FFF2-40B4-BE49-F238E27FC236}">
                  <a16:creationId xmlns:a16="http://schemas.microsoft.com/office/drawing/2014/main" id="{B0D8DF79-47BA-4B95-A262-9172915F38E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8425" y="2222500"/>
              <a:ext cx="19050" cy="33338"/>
            </a:xfrm>
            <a:custGeom>
              <a:avLst/>
              <a:gdLst>
                <a:gd name="T0" fmla="*/ 4 w 16"/>
                <a:gd name="T1" fmla="*/ 0 h 30"/>
                <a:gd name="T2" fmla="*/ 12 w 16"/>
                <a:gd name="T3" fmla="*/ 0 h 30"/>
                <a:gd name="T4" fmla="*/ 16 w 16"/>
                <a:gd name="T5" fmla="*/ 4 h 30"/>
                <a:gd name="T6" fmla="*/ 16 w 16"/>
                <a:gd name="T7" fmla="*/ 25 h 30"/>
                <a:gd name="T8" fmla="*/ 12 w 16"/>
                <a:gd name="T9" fmla="*/ 30 h 30"/>
                <a:gd name="T10" fmla="*/ 4 w 16"/>
                <a:gd name="T11" fmla="*/ 30 h 30"/>
                <a:gd name="T12" fmla="*/ 0 w 16"/>
                <a:gd name="T13" fmla="*/ 25 h 30"/>
                <a:gd name="T14" fmla="*/ 0 w 16"/>
                <a:gd name="T15" fmla="*/ 4 h 30"/>
                <a:gd name="T16" fmla="*/ 4 w 16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30">
                  <a:moveTo>
                    <a:pt x="4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1"/>
                    <a:pt x="16" y="4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8"/>
                    <a:pt x="14" y="30"/>
                    <a:pt x="12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2" y="30"/>
                    <a:pt x="0" y="28"/>
                    <a:pt x="0" y="2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461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6972" name="Freeform 38">
              <a:extLst>
                <a:ext uri="{FF2B5EF4-FFF2-40B4-BE49-F238E27FC236}">
                  <a16:creationId xmlns:a16="http://schemas.microsoft.com/office/drawing/2014/main" id="{B40E6523-0E63-40A4-971F-7E6A2B097E5B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3975" y="2222500"/>
              <a:ext cx="15875" cy="33338"/>
            </a:xfrm>
            <a:custGeom>
              <a:avLst/>
              <a:gdLst>
                <a:gd name="T0" fmla="*/ 3 w 15"/>
                <a:gd name="T1" fmla="*/ 0 h 30"/>
                <a:gd name="T2" fmla="*/ 12 w 15"/>
                <a:gd name="T3" fmla="*/ 0 h 30"/>
                <a:gd name="T4" fmla="*/ 15 w 15"/>
                <a:gd name="T5" fmla="*/ 4 h 30"/>
                <a:gd name="T6" fmla="*/ 15 w 15"/>
                <a:gd name="T7" fmla="*/ 25 h 30"/>
                <a:gd name="T8" fmla="*/ 12 w 15"/>
                <a:gd name="T9" fmla="*/ 30 h 30"/>
                <a:gd name="T10" fmla="*/ 3 w 15"/>
                <a:gd name="T11" fmla="*/ 30 h 30"/>
                <a:gd name="T12" fmla="*/ 0 w 15"/>
                <a:gd name="T13" fmla="*/ 25 h 30"/>
                <a:gd name="T14" fmla="*/ 0 w 15"/>
                <a:gd name="T15" fmla="*/ 4 h 30"/>
                <a:gd name="T16" fmla="*/ 3 w 15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30">
                  <a:moveTo>
                    <a:pt x="3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5" y="1"/>
                    <a:pt x="15" y="4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8"/>
                    <a:pt x="14" y="30"/>
                    <a:pt x="12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1" y="30"/>
                    <a:pt x="0" y="28"/>
                    <a:pt x="0" y="2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461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6973" name="Freeform 39">
              <a:extLst>
                <a:ext uri="{FF2B5EF4-FFF2-40B4-BE49-F238E27FC236}">
                  <a16:creationId xmlns:a16="http://schemas.microsoft.com/office/drawing/2014/main" id="{A9326118-3BC9-446D-80DC-AB1D3FAE286F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6350" y="2222500"/>
              <a:ext cx="19050" cy="33338"/>
            </a:xfrm>
            <a:custGeom>
              <a:avLst/>
              <a:gdLst>
                <a:gd name="T0" fmla="*/ 4 w 16"/>
                <a:gd name="T1" fmla="*/ 0 h 30"/>
                <a:gd name="T2" fmla="*/ 12 w 16"/>
                <a:gd name="T3" fmla="*/ 0 h 30"/>
                <a:gd name="T4" fmla="*/ 16 w 16"/>
                <a:gd name="T5" fmla="*/ 4 h 30"/>
                <a:gd name="T6" fmla="*/ 16 w 16"/>
                <a:gd name="T7" fmla="*/ 25 h 30"/>
                <a:gd name="T8" fmla="*/ 12 w 16"/>
                <a:gd name="T9" fmla="*/ 30 h 30"/>
                <a:gd name="T10" fmla="*/ 4 w 16"/>
                <a:gd name="T11" fmla="*/ 30 h 30"/>
                <a:gd name="T12" fmla="*/ 0 w 16"/>
                <a:gd name="T13" fmla="*/ 25 h 30"/>
                <a:gd name="T14" fmla="*/ 0 w 16"/>
                <a:gd name="T15" fmla="*/ 4 h 30"/>
                <a:gd name="T16" fmla="*/ 4 w 16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30">
                  <a:moveTo>
                    <a:pt x="4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1"/>
                    <a:pt x="16" y="4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8"/>
                    <a:pt x="14" y="30"/>
                    <a:pt x="12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2" y="30"/>
                    <a:pt x="0" y="28"/>
                    <a:pt x="0" y="2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461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6974" name="Freeform 40">
              <a:extLst>
                <a:ext uri="{FF2B5EF4-FFF2-40B4-BE49-F238E27FC236}">
                  <a16:creationId xmlns:a16="http://schemas.microsoft.com/office/drawing/2014/main" id="{F5FEAB45-813B-463B-9C5B-C35DB49B4AA4}"/>
                </a:ext>
              </a:extLst>
            </p:cNvPr>
            <p:cNvSpPr>
              <a:spLocks/>
            </p:cNvSpPr>
            <p:nvPr/>
          </p:nvSpPr>
          <p:spPr bwMode="auto">
            <a:xfrm>
              <a:off x="5038725" y="2222500"/>
              <a:ext cx="19050" cy="33338"/>
            </a:xfrm>
            <a:custGeom>
              <a:avLst/>
              <a:gdLst>
                <a:gd name="T0" fmla="*/ 4 w 16"/>
                <a:gd name="T1" fmla="*/ 0 h 30"/>
                <a:gd name="T2" fmla="*/ 12 w 16"/>
                <a:gd name="T3" fmla="*/ 0 h 30"/>
                <a:gd name="T4" fmla="*/ 16 w 16"/>
                <a:gd name="T5" fmla="*/ 4 h 30"/>
                <a:gd name="T6" fmla="*/ 16 w 16"/>
                <a:gd name="T7" fmla="*/ 25 h 30"/>
                <a:gd name="T8" fmla="*/ 12 w 16"/>
                <a:gd name="T9" fmla="*/ 30 h 30"/>
                <a:gd name="T10" fmla="*/ 4 w 16"/>
                <a:gd name="T11" fmla="*/ 30 h 30"/>
                <a:gd name="T12" fmla="*/ 0 w 16"/>
                <a:gd name="T13" fmla="*/ 25 h 30"/>
                <a:gd name="T14" fmla="*/ 0 w 16"/>
                <a:gd name="T15" fmla="*/ 4 h 30"/>
                <a:gd name="T16" fmla="*/ 4 w 16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30">
                  <a:moveTo>
                    <a:pt x="4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1"/>
                    <a:pt x="16" y="4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8"/>
                    <a:pt x="14" y="30"/>
                    <a:pt x="12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2" y="30"/>
                    <a:pt x="0" y="28"/>
                    <a:pt x="0" y="2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461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6975" name="Freeform 41">
              <a:extLst>
                <a:ext uri="{FF2B5EF4-FFF2-40B4-BE49-F238E27FC236}">
                  <a16:creationId xmlns:a16="http://schemas.microsoft.com/office/drawing/2014/main" id="{38F23769-D643-4F53-8AF3-785878835B6B}"/>
                </a:ext>
              </a:extLst>
            </p:cNvPr>
            <p:cNvSpPr>
              <a:spLocks/>
            </p:cNvSpPr>
            <p:nvPr/>
          </p:nvSpPr>
          <p:spPr bwMode="auto">
            <a:xfrm>
              <a:off x="4992688" y="2222500"/>
              <a:ext cx="17463" cy="33338"/>
            </a:xfrm>
            <a:custGeom>
              <a:avLst/>
              <a:gdLst>
                <a:gd name="T0" fmla="*/ 3 w 15"/>
                <a:gd name="T1" fmla="*/ 0 h 30"/>
                <a:gd name="T2" fmla="*/ 12 w 15"/>
                <a:gd name="T3" fmla="*/ 0 h 30"/>
                <a:gd name="T4" fmla="*/ 15 w 15"/>
                <a:gd name="T5" fmla="*/ 4 h 30"/>
                <a:gd name="T6" fmla="*/ 15 w 15"/>
                <a:gd name="T7" fmla="*/ 25 h 30"/>
                <a:gd name="T8" fmla="*/ 12 w 15"/>
                <a:gd name="T9" fmla="*/ 30 h 30"/>
                <a:gd name="T10" fmla="*/ 3 w 15"/>
                <a:gd name="T11" fmla="*/ 30 h 30"/>
                <a:gd name="T12" fmla="*/ 0 w 15"/>
                <a:gd name="T13" fmla="*/ 25 h 30"/>
                <a:gd name="T14" fmla="*/ 0 w 15"/>
                <a:gd name="T15" fmla="*/ 4 h 30"/>
                <a:gd name="T16" fmla="*/ 3 w 15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30">
                  <a:moveTo>
                    <a:pt x="3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5" y="1"/>
                    <a:pt x="15" y="4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8"/>
                    <a:pt x="14" y="30"/>
                    <a:pt x="12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1" y="30"/>
                    <a:pt x="0" y="28"/>
                    <a:pt x="0" y="2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461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728" name="Freeform 42">
              <a:extLst>
                <a:ext uri="{FF2B5EF4-FFF2-40B4-BE49-F238E27FC236}">
                  <a16:creationId xmlns:a16="http://schemas.microsoft.com/office/drawing/2014/main" id="{EB6DA93C-0C48-410F-AF57-5929BA8CF478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6650" y="2222500"/>
              <a:ext cx="17463" cy="33338"/>
            </a:xfrm>
            <a:custGeom>
              <a:avLst/>
              <a:gdLst>
                <a:gd name="T0" fmla="*/ 4 w 16"/>
                <a:gd name="T1" fmla="*/ 0 h 30"/>
                <a:gd name="T2" fmla="*/ 12 w 16"/>
                <a:gd name="T3" fmla="*/ 0 h 30"/>
                <a:gd name="T4" fmla="*/ 16 w 16"/>
                <a:gd name="T5" fmla="*/ 4 h 30"/>
                <a:gd name="T6" fmla="*/ 16 w 16"/>
                <a:gd name="T7" fmla="*/ 25 h 30"/>
                <a:gd name="T8" fmla="*/ 12 w 16"/>
                <a:gd name="T9" fmla="*/ 30 h 30"/>
                <a:gd name="T10" fmla="*/ 4 w 16"/>
                <a:gd name="T11" fmla="*/ 30 h 30"/>
                <a:gd name="T12" fmla="*/ 0 w 16"/>
                <a:gd name="T13" fmla="*/ 25 h 30"/>
                <a:gd name="T14" fmla="*/ 0 w 16"/>
                <a:gd name="T15" fmla="*/ 4 h 30"/>
                <a:gd name="T16" fmla="*/ 4 w 16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30">
                  <a:moveTo>
                    <a:pt x="4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1"/>
                    <a:pt x="16" y="4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8"/>
                    <a:pt x="14" y="30"/>
                    <a:pt x="12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2" y="30"/>
                    <a:pt x="0" y="28"/>
                    <a:pt x="0" y="2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461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729" name="Freeform 43">
              <a:extLst>
                <a:ext uri="{FF2B5EF4-FFF2-40B4-BE49-F238E27FC236}">
                  <a16:creationId xmlns:a16="http://schemas.microsoft.com/office/drawing/2014/main" id="{1D349E27-5EC3-44EB-A5B4-0BA74463B0C7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9025" y="2222500"/>
              <a:ext cx="19050" cy="33338"/>
            </a:xfrm>
            <a:custGeom>
              <a:avLst/>
              <a:gdLst>
                <a:gd name="T0" fmla="*/ 4 w 16"/>
                <a:gd name="T1" fmla="*/ 0 h 30"/>
                <a:gd name="T2" fmla="*/ 12 w 16"/>
                <a:gd name="T3" fmla="*/ 0 h 30"/>
                <a:gd name="T4" fmla="*/ 16 w 16"/>
                <a:gd name="T5" fmla="*/ 4 h 30"/>
                <a:gd name="T6" fmla="*/ 16 w 16"/>
                <a:gd name="T7" fmla="*/ 25 h 30"/>
                <a:gd name="T8" fmla="*/ 12 w 16"/>
                <a:gd name="T9" fmla="*/ 30 h 30"/>
                <a:gd name="T10" fmla="*/ 4 w 16"/>
                <a:gd name="T11" fmla="*/ 30 h 30"/>
                <a:gd name="T12" fmla="*/ 0 w 16"/>
                <a:gd name="T13" fmla="*/ 25 h 30"/>
                <a:gd name="T14" fmla="*/ 0 w 16"/>
                <a:gd name="T15" fmla="*/ 4 h 30"/>
                <a:gd name="T16" fmla="*/ 4 w 16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30">
                  <a:moveTo>
                    <a:pt x="4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1"/>
                    <a:pt x="16" y="4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8"/>
                    <a:pt x="14" y="30"/>
                    <a:pt x="12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2" y="30"/>
                    <a:pt x="0" y="28"/>
                    <a:pt x="0" y="2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461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730" name="Freeform 44">
              <a:extLst>
                <a:ext uri="{FF2B5EF4-FFF2-40B4-BE49-F238E27FC236}">
                  <a16:creationId xmlns:a16="http://schemas.microsoft.com/office/drawing/2014/main" id="{257E31F5-31C8-471A-A2EA-1E799FA869E7}"/>
                </a:ext>
              </a:extLst>
            </p:cNvPr>
            <p:cNvSpPr>
              <a:spLocks/>
            </p:cNvSpPr>
            <p:nvPr/>
          </p:nvSpPr>
          <p:spPr bwMode="auto">
            <a:xfrm>
              <a:off x="4852988" y="2222500"/>
              <a:ext cx="17463" cy="33338"/>
            </a:xfrm>
            <a:custGeom>
              <a:avLst/>
              <a:gdLst>
                <a:gd name="T0" fmla="*/ 3 w 15"/>
                <a:gd name="T1" fmla="*/ 0 h 30"/>
                <a:gd name="T2" fmla="*/ 12 w 15"/>
                <a:gd name="T3" fmla="*/ 0 h 30"/>
                <a:gd name="T4" fmla="*/ 15 w 15"/>
                <a:gd name="T5" fmla="*/ 4 h 30"/>
                <a:gd name="T6" fmla="*/ 15 w 15"/>
                <a:gd name="T7" fmla="*/ 25 h 30"/>
                <a:gd name="T8" fmla="*/ 12 w 15"/>
                <a:gd name="T9" fmla="*/ 30 h 30"/>
                <a:gd name="T10" fmla="*/ 3 w 15"/>
                <a:gd name="T11" fmla="*/ 30 h 30"/>
                <a:gd name="T12" fmla="*/ 0 w 15"/>
                <a:gd name="T13" fmla="*/ 25 h 30"/>
                <a:gd name="T14" fmla="*/ 0 w 15"/>
                <a:gd name="T15" fmla="*/ 4 h 30"/>
                <a:gd name="T16" fmla="*/ 3 w 15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30">
                  <a:moveTo>
                    <a:pt x="3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5" y="1"/>
                    <a:pt x="15" y="4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8"/>
                    <a:pt x="14" y="30"/>
                    <a:pt x="12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1" y="30"/>
                    <a:pt x="0" y="28"/>
                    <a:pt x="0" y="2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461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731" name="Freeform 45">
              <a:extLst>
                <a:ext uri="{FF2B5EF4-FFF2-40B4-BE49-F238E27FC236}">
                  <a16:creationId xmlns:a16="http://schemas.microsoft.com/office/drawing/2014/main" id="{B41E66E4-8051-478E-BECF-49619F998D49}"/>
                </a:ext>
              </a:extLst>
            </p:cNvPr>
            <p:cNvSpPr>
              <a:spLocks/>
            </p:cNvSpPr>
            <p:nvPr/>
          </p:nvSpPr>
          <p:spPr bwMode="auto">
            <a:xfrm>
              <a:off x="6105525" y="2239963"/>
              <a:ext cx="17463" cy="33338"/>
            </a:xfrm>
            <a:custGeom>
              <a:avLst/>
              <a:gdLst>
                <a:gd name="T0" fmla="*/ 4 w 16"/>
                <a:gd name="T1" fmla="*/ 0 h 30"/>
                <a:gd name="T2" fmla="*/ 12 w 16"/>
                <a:gd name="T3" fmla="*/ 0 h 30"/>
                <a:gd name="T4" fmla="*/ 16 w 16"/>
                <a:gd name="T5" fmla="*/ 4 h 30"/>
                <a:gd name="T6" fmla="*/ 16 w 16"/>
                <a:gd name="T7" fmla="*/ 25 h 30"/>
                <a:gd name="T8" fmla="*/ 12 w 16"/>
                <a:gd name="T9" fmla="*/ 30 h 30"/>
                <a:gd name="T10" fmla="*/ 4 w 16"/>
                <a:gd name="T11" fmla="*/ 30 h 30"/>
                <a:gd name="T12" fmla="*/ 0 w 16"/>
                <a:gd name="T13" fmla="*/ 25 h 30"/>
                <a:gd name="T14" fmla="*/ 0 w 16"/>
                <a:gd name="T15" fmla="*/ 4 h 30"/>
                <a:gd name="T16" fmla="*/ 4 w 16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30">
                  <a:moveTo>
                    <a:pt x="4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1"/>
                    <a:pt x="16" y="4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8"/>
                    <a:pt x="14" y="30"/>
                    <a:pt x="12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2" y="30"/>
                    <a:pt x="0" y="28"/>
                    <a:pt x="0" y="2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461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732" name="Freeform 46">
              <a:extLst>
                <a:ext uri="{FF2B5EF4-FFF2-40B4-BE49-F238E27FC236}">
                  <a16:creationId xmlns:a16="http://schemas.microsoft.com/office/drawing/2014/main" id="{BE2DD450-2964-4ED1-9014-060AE997BFC1}"/>
                </a:ext>
              </a:extLst>
            </p:cNvPr>
            <p:cNvSpPr>
              <a:spLocks/>
            </p:cNvSpPr>
            <p:nvPr/>
          </p:nvSpPr>
          <p:spPr bwMode="auto">
            <a:xfrm>
              <a:off x="6151563" y="2239963"/>
              <a:ext cx="19050" cy="33338"/>
            </a:xfrm>
            <a:custGeom>
              <a:avLst/>
              <a:gdLst>
                <a:gd name="T0" fmla="*/ 4 w 16"/>
                <a:gd name="T1" fmla="*/ 0 h 30"/>
                <a:gd name="T2" fmla="*/ 12 w 16"/>
                <a:gd name="T3" fmla="*/ 0 h 30"/>
                <a:gd name="T4" fmla="*/ 16 w 16"/>
                <a:gd name="T5" fmla="*/ 4 h 30"/>
                <a:gd name="T6" fmla="*/ 16 w 16"/>
                <a:gd name="T7" fmla="*/ 25 h 30"/>
                <a:gd name="T8" fmla="*/ 12 w 16"/>
                <a:gd name="T9" fmla="*/ 30 h 30"/>
                <a:gd name="T10" fmla="*/ 4 w 16"/>
                <a:gd name="T11" fmla="*/ 30 h 30"/>
                <a:gd name="T12" fmla="*/ 0 w 16"/>
                <a:gd name="T13" fmla="*/ 25 h 30"/>
                <a:gd name="T14" fmla="*/ 0 w 16"/>
                <a:gd name="T15" fmla="*/ 4 h 30"/>
                <a:gd name="T16" fmla="*/ 4 w 16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30">
                  <a:moveTo>
                    <a:pt x="4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1"/>
                    <a:pt x="16" y="4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8"/>
                    <a:pt x="14" y="30"/>
                    <a:pt x="12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2" y="30"/>
                    <a:pt x="0" y="28"/>
                    <a:pt x="0" y="2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461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733" name="Freeform 47">
              <a:extLst>
                <a:ext uri="{FF2B5EF4-FFF2-40B4-BE49-F238E27FC236}">
                  <a16:creationId xmlns:a16="http://schemas.microsoft.com/office/drawing/2014/main" id="{05BBED1D-A510-472A-9F6E-BCDEF062EC7D}"/>
                </a:ext>
              </a:extLst>
            </p:cNvPr>
            <p:cNvSpPr>
              <a:spLocks/>
            </p:cNvSpPr>
            <p:nvPr/>
          </p:nvSpPr>
          <p:spPr bwMode="auto">
            <a:xfrm>
              <a:off x="6199188" y="2239963"/>
              <a:ext cx="19050" cy="33338"/>
            </a:xfrm>
            <a:custGeom>
              <a:avLst/>
              <a:gdLst>
                <a:gd name="T0" fmla="*/ 4 w 16"/>
                <a:gd name="T1" fmla="*/ 0 h 30"/>
                <a:gd name="T2" fmla="*/ 12 w 16"/>
                <a:gd name="T3" fmla="*/ 0 h 30"/>
                <a:gd name="T4" fmla="*/ 16 w 16"/>
                <a:gd name="T5" fmla="*/ 4 h 30"/>
                <a:gd name="T6" fmla="*/ 16 w 16"/>
                <a:gd name="T7" fmla="*/ 25 h 30"/>
                <a:gd name="T8" fmla="*/ 12 w 16"/>
                <a:gd name="T9" fmla="*/ 30 h 30"/>
                <a:gd name="T10" fmla="*/ 4 w 16"/>
                <a:gd name="T11" fmla="*/ 30 h 30"/>
                <a:gd name="T12" fmla="*/ 0 w 16"/>
                <a:gd name="T13" fmla="*/ 25 h 30"/>
                <a:gd name="T14" fmla="*/ 0 w 16"/>
                <a:gd name="T15" fmla="*/ 4 h 30"/>
                <a:gd name="T16" fmla="*/ 4 w 16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30">
                  <a:moveTo>
                    <a:pt x="4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1"/>
                    <a:pt x="16" y="4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8"/>
                    <a:pt x="14" y="30"/>
                    <a:pt x="12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2" y="30"/>
                    <a:pt x="0" y="28"/>
                    <a:pt x="0" y="2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461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734" name="Freeform 48">
              <a:extLst>
                <a:ext uri="{FF2B5EF4-FFF2-40B4-BE49-F238E27FC236}">
                  <a16:creationId xmlns:a16="http://schemas.microsoft.com/office/drawing/2014/main" id="{B1A563E8-89E6-4E6F-8B8F-CF5066BE61DE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6813" y="2239963"/>
              <a:ext cx="17463" cy="33338"/>
            </a:xfrm>
            <a:custGeom>
              <a:avLst/>
              <a:gdLst>
                <a:gd name="T0" fmla="*/ 4 w 16"/>
                <a:gd name="T1" fmla="*/ 0 h 30"/>
                <a:gd name="T2" fmla="*/ 12 w 16"/>
                <a:gd name="T3" fmla="*/ 0 h 30"/>
                <a:gd name="T4" fmla="*/ 16 w 16"/>
                <a:gd name="T5" fmla="*/ 4 h 30"/>
                <a:gd name="T6" fmla="*/ 16 w 16"/>
                <a:gd name="T7" fmla="*/ 25 h 30"/>
                <a:gd name="T8" fmla="*/ 12 w 16"/>
                <a:gd name="T9" fmla="*/ 30 h 30"/>
                <a:gd name="T10" fmla="*/ 4 w 16"/>
                <a:gd name="T11" fmla="*/ 30 h 30"/>
                <a:gd name="T12" fmla="*/ 0 w 16"/>
                <a:gd name="T13" fmla="*/ 25 h 30"/>
                <a:gd name="T14" fmla="*/ 0 w 16"/>
                <a:gd name="T15" fmla="*/ 4 h 30"/>
                <a:gd name="T16" fmla="*/ 4 w 16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30">
                  <a:moveTo>
                    <a:pt x="4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1"/>
                    <a:pt x="16" y="4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8"/>
                    <a:pt x="14" y="30"/>
                    <a:pt x="12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2" y="30"/>
                    <a:pt x="0" y="28"/>
                    <a:pt x="0" y="2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461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735" name="Freeform 49">
              <a:extLst>
                <a:ext uri="{FF2B5EF4-FFF2-40B4-BE49-F238E27FC236}">
                  <a16:creationId xmlns:a16="http://schemas.microsoft.com/office/drawing/2014/main" id="{C5AD3780-B2C6-4C3C-A67D-5487AE825C41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2850" y="2239963"/>
              <a:ext cx="17463" cy="33338"/>
            </a:xfrm>
            <a:custGeom>
              <a:avLst/>
              <a:gdLst>
                <a:gd name="T0" fmla="*/ 3 w 15"/>
                <a:gd name="T1" fmla="*/ 0 h 30"/>
                <a:gd name="T2" fmla="*/ 12 w 15"/>
                <a:gd name="T3" fmla="*/ 0 h 30"/>
                <a:gd name="T4" fmla="*/ 15 w 15"/>
                <a:gd name="T5" fmla="*/ 4 h 30"/>
                <a:gd name="T6" fmla="*/ 15 w 15"/>
                <a:gd name="T7" fmla="*/ 25 h 30"/>
                <a:gd name="T8" fmla="*/ 12 w 15"/>
                <a:gd name="T9" fmla="*/ 30 h 30"/>
                <a:gd name="T10" fmla="*/ 3 w 15"/>
                <a:gd name="T11" fmla="*/ 30 h 30"/>
                <a:gd name="T12" fmla="*/ 0 w 15"/>
                <a:gd name="T13" fmla="*/ 25 h 30"/>
                <a:gd name="T14" fmla="*/ 0 w 15"/>
                <a:gd name="T15" fmla="*/ 4 h 30"/>
                <a:gd name="T16" fmla="*/ 3 w 15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30">
                  <a:moveTo>
                    <a:pt x="3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5" y="1"/>
                    <a:pt x="15" y="4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8"/>
                    <a:pt x="14" y="30"/>
                    <a:pt x="12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2" y="30"/>
                    <a:pt x="0" y="28"/>
                    <a:pt x="0" y="2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461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736" name="Freeform 50">
              <a:extLst>
                <a:ext uri="{FF2B5EF4-FFF2-40B4-BE49-F238E27FC236}">
                  <a16:creationId xmlns:a16="http://schemas.microsoft.com/office/drawing/2014/main" id="{EF49A3CA-6161-4E62-915E-8F17E864AC2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0475" y="2239963"/>
              <a:ext cx="17463" cy="33338"/>
            </a:xfrm>
            <a:custGeom>
              <a:avLst/>
              <a:gdLst>
                <a:gd name="T0" fmla="*/ 3 w 15"/>
                <a:gd name="T1" fmla="*/ 0 h 30"/>
                <a:gd name="T2" fmla="*/ 12 w 15"/>
                <a:gd name="T3" fmla="*/ 0 h 30"/>
                <a:gd name="T4" fmla="*/ 15 w 15"/>
                <a:gd name="T5" fmla="*/ 4 h 30"/>
                <a:gd name="T6" fmla="*/ 15 w 15"/>
                <a:gd name="T7" fmla="*/ 25 h 30"/>
                <a:gd name="T8" fmla="*/ 12 w 15"/>
                <a:gd name="T9" fmla="*/ 30 h 30"/>
                <a:gd name="T10" fmla="*/ 3 w 15"/>
                <a:gd name="T11" fmla="*/ 30 h 30"/>
                <a:gd name="T12" fmla="*/ 0 w 15"/>
                <a:gd name="T13" fmla="*/ 25 h 30"/>
                <a:gd name="T14" fmla="*/ 0 w 15"/>
                <a:gd name="T15" fmla="*/ 4 h 30"/>
                <a:gd name="T16" fmla="*/ 3 w 15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30">
                  <a:moveTo>
                    <a:pt x="3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5" y="1"/>
                    <a:pt x="15" y="4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8"/>
                    <a:pt x="14" y="30"/>
                    <a:pt x="12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1" y="30"/>
                    <a:pt x="0" y="28"/>
                    <a:pt x="0" y="2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461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737" name="Freeform 51">
              <a:extLst>
                <a:ext uri="{FF2B5EF4-FFF2-40B4-BE49-F238E27FC236}">
                  <a16:creationId xmlns:a16="http://schemas.microsoft.com/office/drawing/2014/main" id="{90F8924A-8D48-4977-BE80-C28033104DBC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6513" y="2239963"/>
              <a:ext cx="17463" cy="33338"/>
            </a:xfrm>
            <a:custGeom>
              <a:avLst/>
              <a:gdLst>
                <a:gd name="T0" fmla="*/ 3 w 15"/>
                <a:gd name="T1" fmla="*/ 0 h 30"/>
                <a:gd name="T2" fmla="*/ 12 w 15"/>
                <a:gd name="T3" fmla="*/ 0 h 30"/>
                <a:gd name="T4" fmla="*/ 15 w 15"/>
                <a:gd name="T5" fmla="*/ 4 h 30"/>
                <a:gd name="T6" fmla="*/ 15 w 15"/>
                <a:gd name="T7" fmla="*/ 25 h 30"/>
                <a:gd name="T8" fmla="*/ 12 w 15"/>
                <a:gd name="T9" fmla="*/ 30 h 30"/>
                <a:gd name="T10" fmla="*/ 3 w 15"/>
                <a:gd name="T11" fmla="*/ 30 h 30"/>
                <a:gd name="T12" fmla="*/ 0 w 15"/>
                <a:gd name="T13" fmla="*/ 25 h 30"/>
                <a:gd name="T14" fmla="*/ 0 w 15"/>
                <a:gd name="T15" fmla="*/ 4 h 30"/>
                <a:gd name="T16" fmla="*/ 3 w 15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30">
                  <a:moveTo>
                    <a:pt x="3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5" y="1"/>
                    <a:pt x="15" y="4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8"/>
                    <a:pt x="14" y="30"/>
                    <a:pt x="12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1" y="30"/>
                    <a:pt x="0" y="28"/>
                    <a:pt x="0" y="2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461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738" name="Freeform 52">
              <a:extLst>
                <a:ext uri="{FF2B5EF4-FFF2-40B4-BE49-F238E27FC236}">
                  <a16:creationId xmlns:a16="http://schemas.microsoft.com/office/drawing/2014/main" id="{BCE40210-87A5-4FA7-995E-6229697B9CB9}"/>
                </a:ext>
              </a:extLst>
            </p:cNvPr>
            <p:cNvSpPr>
              <a:spLocks/>
            </p:cNvSpPr>
            <p:nvPr/>
          </p:nvSpPr>
          <p:spPr bwMode="auto">
            <a:xfrm>
              <a:off x="6434138" y="2239963"/>
              <a:ext cx="17463" cy="33338"/>
            </a:xfrm>
            <a:custGeom>
              <a:avLst/>
              <a:gdLst>
                <a:gd name="T0" fmla="*/ 3 w 15"/>
                <a:gd name="T1" fmla="*/ 0 h 30"/>
                <a:gd name="T2" fmla="*/ 12 w 15"/>
                <a:gd name="T3" fmla="*/ 0 h 30"/>
                <a:gd name="T4" fmla="*/ 15 w 15"/>
                <a:gd name="T5" fmla="*/ 4 h 30"/>
                <a:gd name="T6" fmla="*/ 15 w 15"/>
                <a:gd name="T7" fmla="*/ 25 h 30"/>
                <a:gd name="T8" fmla="*/ 12 w 15"/>
                <a:gd name="T9" fmla="*/ 30 h 30"/>
                <a:gd name="T10" fmla="*/ 3 w 15"/>
                <a:gd name="T11" fmla="*/ 30 h 30"/>
                <a:gd name="T12" fmla="*/ 0 w 15"/>
                <a:gd name="T13" fmla="*/ 25 h 30"/>
                <a:gd name="T14" fmla="*/ 0 w 15"/>
                <a:gd name="T15" fmla="*/ 4 h 30"/>
                <a:gd name="T16" fmla="*/ 3 w 15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30">
                  <a:moveTo>
                    <a:pt x="3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5" y="1"/>
                    <a:pt x="15" y="4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8"/>
                    <a:pt x="14" y="30"/>
                    <a:pt x="12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1" y="30"/>
                    <a:pt x="0" y="28"/>
                    <a:pt x="0" y="2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461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739" name="Freeform 53">
              <a:extLst>
                <a:ext uri="{FF2B5EF4-FFF2-40B4-BE49-F238E27FC236}">
                  <a16:creationId xmlns:a16="http://schemas.microsoft.com/office/drawing/2014/main" id="{78E3F233-3F7B-4082-A494-A4682BA7E47E}"/>
                </a:ext>
              </a:extLst>
            </p:cNvPr>
            <p:cNvSpPr>
              <a:spLocks/>
            </p:cNvSpPr>
            <p:nvPr/>
          </p:nvSpPr>
          <p:spPr bwMode="auto">
            <a:xfrm>
              <a:off x="6526213" y="2249488"/>
              <a:ext cx="17463" cy="34925"/>
            </a:xfrm>
            <a:custGeom>
              <a:avLst/>
              <a:gdLst>
                <a:gd name="T0" fmla="*/ 3 w 15"/>
                <a:gd name="T1" fmla="*/ 0 h 30"/>
                <a:gd name="T2" fmla="*/ 12 w 15"/>
                <a:gd name="T3" fmla="*/ 0 h 30"/>
                <a:gd name="T4" fmla="*/ 15 w 15"/>
                <a:gd name="T5" fmla="*/ 4 h 30"/>
                <a:gd name="T6" fmla="*/ 15 w 15"/>
                <a:gd name="T7" fmla="*/ 26 h 30"/>
                <a:gd name="T8" fmla="*/ 12 w 15"/>
                <a:gd name="T9" fmla="*/ 30 h 30"/>
                <a:gd name="T10" fmla="*/ 3 w 15"/>
                <a:gd name="T11" fmla="*/ 30 h 30"/>
                <a:gd name="T12" fmla="*/ 0 w 15"/>
                <a:gd name="T13" fmla="*/ 26 h 30"/>
                <a:gd name="T14" fmla="*/ 0 w 15"/>
                <a:gd name="T15" fmla="*/ 4 h 30"/>
                <a:gd name="T16" fmla="*/ 3 w 15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30">
                  <a:moveTo>
                    <a:pt x="3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5" y="2"/>
                    <a:pt x="15" y="4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8"/>
                    <a:pt x="14" y="30"/>
                    <a:pt x="12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1" y="30"/>
                    <a:pt x="0" y="28"/>
                    <a:pt x="0" y="2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461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740" name="Freeform 54">
              <a:extLst>
                <a:ext uri="{FF2B5EF4-FFF2-40B4-BE49-F238E27FC236}">
                  <a16:creationId xmlns:a16="http://schemas.microsoft.com/office/drawing/2014/main" id="{0EE3498D-5997-42BB-80B8-C2BFCE967B31}"/>
                </a:ext>
              </a:extLst>
            </p:cNvPr>
            <p:cNvSpPr>
              <a:spLocks/>
            </p:cNvSpPr>
            <p:nvPr/>
          </p:nvSpPr>
          <p:spPr bwMode="auto">
            <a:xfrm>
              <a:off x="6756400" y="2249488"/>
              <a:ext cx="17463" cy="34925"/>
            </a:xfrm>
            <a:custGeom>
              <a:avLst/>
              <a:gdLst>
                <a:gd name="T0" fmla="*/ 4 w 16"/>
                <a:gd name="T1" fmla="*/ 0 h 30"/>
                <a:gd name="T2" fmla="*/ 12 w 16"/>
                <a:gd name="T3" fmla="*/ 0 h 30"/>
                <a:gd name="T4" fmla="*/ 16 w 16"/>
                <a:gd name="T5" fmla="*/ 4 h 30"/>
                <a:gd name="T6" fmla="*/ 16 w 16"/>
                <a:gd name="T7" fmla="*/ 26 h 30"/>
                <a:gd name="T8" fmla="*/ 12 w 16"/>
                <a:gd name="T9" fmla="*/ 30 h 30"/>
                <a:gd name="T10" fmla="*/ 4 w 16"/>
                <a:gd name="T11" fmla="*/ 30 h 30"/>
                <a:gd name="T12" fmla="*/ 0 w 16"/>
                <a:gd name="T13" fmla="*/ 26 h 30"/>
                <a:gd name="T14" fmla="*/ 0 w 16"/>
                <a:gd name="T15" fmla="*/ 4 h 30"/>
                <a:gd name="T16" fmla="*/ 4 w 16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30">
                  <a:moveTo>
                    <a:pt x="4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8"/>
                    <a:pt x="14" y="30"/>
                    <a:pt x="12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2" y="30"/>
                    <a:pt x="0" y="28"/>
                    <a:pt x="0" y="2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461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741" name="Freeform 55">
              <a:extLst>
                <a:ext uri="{FF2B5EF4-FFF2-40B4-BE49-F238E27FC236}">
                  <a16:creationId xmlns:a16="http://schemas.microsoft.com/office/drawing/2014/main" id="{0F622F70-548A-4020-B9E7-FE10677A90A0}"/>
                </a:ext>
              </a:extLst>
            </p:cNvPr>
            <p:cNvSpPr>
              <a:spLocks/>
            </p:cNvSpPr>
            <p:nvPr/>
          </p:nvSpPr>
          <p:spPr bwMode="auto">
            <a:xfrm>
              <a:off x="6802438" y="2249488"/>
              <a:ext cx="17463" cy="34925"/>
            </a:xfrm>
            <a:custGeom>
              <a:avLst/>
              <a:gdLst>
                <a:gd name="T0" fmla="*/ 4 w 16"/>
                <a:gd name="T1" fmla="*/ 0 h 30"/>
                <a:gd name="T2" fmla="*/ 12 w 16"/>
                <a:gd name="T3" fmla="*/ 0 h 30"/>
                <a:gd name="T4" fmla="*/ 16 w 16"/>
                <a:gd name="T5" fmla="*/ 4 h 30"/>
                <a:gd name="T6" fmla="*/ 16 w 16"/>
                <a:gd name="T7" fmla="*/ 26 h 30"/>
                <a:gd name="T8" fmla="*/ 12 w 16"/>
                <a:gd name="T9" fmla="*/ 30 h 30"/>
                <a:gd name="T10" fmla="*/ 4 w 16"/>
                <a:gd name="T11" fmla="*/ 30 h 30"/>
                <a:gd name="T12" fmla="*/ 0 w 16"/>
                <a:gd name="T13" fmla="*/ 26 h 30"/>
                <a:gd name="T14" fmla="*/ 0 w 16"/>
                <a:gd name="T15" fmla="*/ 4 h 30"/>
                <a:gd name="T16" fmla="*/ 4 w 16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30">
                  <a:moveTo>
                    <a:pt x="4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8"/>
                    <a:pt x="14" y="30"/>
                    <a:pt x="12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2" y="30"/>
                    <a:pt x="0" y="28"/>
                    <a:pt x="0" y="2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461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742" name="Freeform 56">
              <a:extLst>
                <a:ext uri="{FF2B5EF4-FFF2-40B4-BE49-F238E27FC236}">
                  <a16:creationId xmlns:a16="http://schemas.microsoft.com/office/drawing/2014/main" id="{39E3A7C9-8252-4F5D-BEF9-9D0EE0866B62}"/>
                </a:ext>
              </a:extLst>
            </p:cNvPr>
            <p:cNvSpPr>
              <a:spLocks/>
            </p:cNvSpPr>
            <p:nvPr/>
          </p:nvSpPr>
          <p:spPr bwMode="auto">
            <a:xfrm>
              <a:off x="6848475" y="2249488"/>
              <a:ext cx="17463" cy="34925"/>
            </a:xfrm>
            <a:custGeom>
              <a:avLst/>
              <a:gdLst>
                <a:gd name="T0" fmla="*/ 4 w 16"/>
                <a:gd name="T1" fmla="*/ 0 h 30"/>
                <a:gd name="T2" fmla="*/ 12 w 16"/>
                <a:gd name="T3" fmla="*/ 0 h 30"/>
                <a:gd name="T4" fmla="*/ 16 w 16"/>
                <a:gd name="T5" fmla="*/ 4 h 30"/>
                <a:gd name="T6" fmla="*/ 16 w 16"/>
                <a:gd name="T7" fmla="*/ 26 h 30"/>
                <a:gd name="T8" fmla="*/ 12 w 16"/>
                <a:gd name="T9" fmla="*/ 30 h 30"/>
                <a:gd name="T10" fmla="*/ 4 w 16"/>
                <a:gd name="T11" fmla="*/ 30 h 30"/>
                <a:gd name="T12" fmla="*/ 0 w 16"/>
                <a:gd name="T13" fmla="*/ 26 h 30"/>
                <a:gd name="T14" fmla="*/ 0 w 16"/>
                <a:gd name="T15" fmla="*/ 4 h 30"/>
                <a:gd name="T16" fmla="*/ 4 w 16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30">
                  <a:moveTo>
                    <a:pt x="4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8"/>
                    <a:pt x="14" y="30"/>
                    <a:pt x="12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2" y="30"/>
                    <a:pt x="0" y="28"/>
                    <a:pt x="0" y="2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461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743" name="Freeform 57">
              <a:extLst>
                <a:ext uri="{FF2B5EF4-FFF2-40B4-BE49-F238E27FC236}">
                  <a16:creationId xmlns:a16="http://schemas.microsoft.com/office/drawing/2014/main" id="{67CC7CB7-AAB6-4209-BDAA-EAB627B9B48F}"/>
                </a:ext>
              </a:extLst>
            </p:cNvPr>
            <p:cNvSpPr>
              <a:spLocks/>
            </p:cNvSpPr>
            <p:nvPr/>
          </p:nvSpPr>
          <p:spPr bwMode="auto">
            <a:xfrm>
              <a:off x="6894513" y="2249488"/>
              <a:ext cx="17463" cy="34925"/>
            </a:xfrm>
            <a:custGeom>
              <a:avLst/>
              <a:gdLst>
                <a:gd name="T0" fmla="*/ 3 w 15"/>
                <a:gd name="T1" fmla="*/ 0 h 30"/>
                <a:gd name="T2" fmla="*/ 12 w 15"/>
                <a:gd name="T3" fmla="*/ 0 h 30"/>
                <a:gd name="T4" fmla="*/ 15 w 15"/>
                <a:gd name="T5" fmla="*/ 4 h 30"/>
                <a:gd name="T6" fmla="*/ 15 w 15"/>
                <a:gd name="T7" fmla="*/ 26 h 30"/>
                <a:gd name="T8" fmla="*/ 12 w 15"/>
                <a:gd name="T9" fmla="*/ 30 h 30"/>
                <a:gd name="T10" fmla="*/ 3 w 15"/>
                <a:gd name="T11" fmla="*/ 30 h 30"/>
                <a:gd name="T12" fmla="*/ 0 w 15"/>
                <a:gd name="T13" fmla="*/ 26 h 30"/>
                <a:gd name="T14" fmla="*/ 0 w 15"/>
                <a:gd name="T15" fmla="*/ 4 h 30"/>
                <a:gd name="T16" fmla="*/ 3 w 15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30">
                  <a:moveTo>
                    <a:pt x="3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5" y="2"/>
                    <a:pt x="15" y="4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8"/>
                    <a:pt x="14" y="30"/>
                    <a:pt x="12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1" y="30"/>
                    <a:pt x="0" y="28"/>
                    <a:pt x="0" y="2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461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744" name="Freeform 58">
              <a:extLst>
                <a:ext uri="{FF2B5EF4-FFF2-40B4-BE49-F238E27FC236}">
                  <a16:creationId xmlns:a16="http://schemas.microsoft.com/office/drawing/2014/main" id="{93362FB1-4313-4130-80B0-0CF2566E1BF3}"/>
                </a:ext>
              </a:extLst>
            </p:cNvPr>
            <p:cNvSpPr>
              <a:spLocks/>
            </p:cNvSpPr>
            <p:nvPr/>
          </p:nvSpPr>
          <p:spPr bwMode="auto">
            <a:xfrm>
              <a:off x="6988175" y="2255838"/>
              <a:ext cx="17463" cy="34925"/>
            </a:xfrm>
            <a:custGeom>
              <a:avLst/>
              <a:gdLst>
                <a:gd name="T0" fmla="*/ 3 w 15"/>
                <a:gd name="T1" fmla="*/ 0 h 30"/>
                <a:gd name="T2" fmla="*/ 12 w 15"/>
                <a:gd name="T3" fmla="*/ 0 h 30"/>
                <a:gd name="T4" fmla="*/ 15 w 15"/>
                <a:gd name="T5" fmla="*/ 4 h 30"/>
                <a:gd name="T6" fmla="*/ 15 w 15"/>
                <a:gd name="T7" fmla="*/ 25 h 30"/>
                <a:gd name="T8" fmla="*/ 12 w 15"/>
                <a:gd name="T9" fmla="*/ 30 h 30"/>
                <a:gd name="T10" fmla="*/ 3 w 15"/>
                <a:gd name="T11" fmla="*/ 30 h 30"/>
                <a:gd name="T12" fmla="*/ 0 w 15"/>
                <a:gd name="T13" fmla="*/ 25 h 30"/>
                <a:gd name="T14" fmla="*/ 0 w 15"/>
                <a:gd name="T15" fmla="*/ 4 h 30"/>
                <a:gd name="T16" fmla="*/ 3 w 15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30">
                  <a:moveTo>
                    <a:pt x="3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5" y="1"/>
                    <a:pt x="15" y="4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8"/>
                    <a:pt x="14" y="30"/>
                    <a:pt x="12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1" y="30"/>
                    <a:pt x="0" y="28"/>
                    <a:pt x="0" y="2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461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745" name="Freeform 59">
              <a:extLst>
                <a:ext uri="{FF2B5EF4-FFF2-40B4-BE49-F238E27FC236}">
                  <a16:creationId xmlns:a16="http://schemas.microsoft.com/office/drawing/2014/main" id="{05CEA210-89BB-4705-B45D-AFD7E9485BFC}"/>
                </a:ext>
              </a:extLst>
            </p:cNvPr>
            <p:cNvSpPr>
              <a:spLocks/>
            </p:cNvSpPr>
            <p:nvPr/>
          </p:nvSpPr>
          <p:spPr bwMode="auto">
            <a:xfrm>
              <a:off x="7034213" y="2255838"/>
              <a:ext cx="17463" cy="34925"/>
            </a:xfrm>
            <a:custGeom>
              <a:avLst/>
              <a:gdLst>
                <a:gd name="T0" fmla="*/ 4 w 16"/>
                <a:gd name="T1" fmla="*/ 0 h 30"/>
                <a:gd name="T2" fmla="*/ 12 w 16"/>
                <a:gd name="T3" fmla="*/ 0 h 30"/>
                <a:gd name="T4" fmla="*/ 16 w 16"/>
                <a:gd name="T5" fmla="*/ 4 h 30"/>
                <a:gd name="T6" fmla="*/ 16 w 16"/>
                <a:gd name="T7" fmla="*/ 25 h 30"/>
                <a:gd name="T8" fmla="*/ 12 w 16"/>
                <a:gd name="T9" fmla="*/ 30 h 30"/>
                <a:gd name="T10" fmla="*/ 4 w 16"/>
                <a:gd name="T11" fmla="*/ 30 h 30"/>
                <a:gd name="T12" fmla="*/ 0 w 16"/>
                <a:gd name="T13" fmla="*/ 25 h 30"/>
                <a:gd name="T14" fmla="*/ 0 w 16"/>
                <a:gd name="T15" fmla="*/ 4 h 30"/>
                <a:gd name="T16" fmla="*/ 4 w 16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30">
                  <a:moveTo>
                    <a:pt x="4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1"/>
                    <a:pt x="16" y="4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8"/>
                    <a:pt x="14" y="30"/>
                    <a:pt x="12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2" y="30"/>
                    <a:pt x="0" y="28"/>
                    <a:pt x="0" y="2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461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746" name="Freeform 60">
              <a:extLst>
                <a:ext uri="{FF2B5EF4-FFF2-40B4-BE49-F238E27FC236}">
                  <a16:creationId xmlns:a16="http://schemas.microsoft.com/office/drawing/2014/main" id="{F4306D49-471E-4718-AB0C-62719E479CCE}"/>
                </a:ext>
              </a:extLst>
            </p:cNvPr>
            <p:cNvSpPr>
              <a:spLocks/>
            </p:cNvSpPr>
            <p:nvPr/>
          </p:nvSpPr>
          <p:spPr bwMode="auto">
            <a:xfrm>
              <a:off x="7080250" y="2255838"/>
              <a:ext cx="15875" cy="34925"/>
            </a:xfrm>
            <a:custGeom>
              <a:avLst/>
              <a:gdLst>
                <a:gd name="T0" fmla="*/ 3 w 15"/>
                <a:gd name="T1" fmla="*/ 0 h 30"/>
                <a:gd name="T2" fmla="*/ 12 w 15"/>
                <a:gd name="T3" fmla="*/ 0 h 30"/>
                <a:gd name="T4" fmla="*/ 15 w 15"/>
                <a:gd name="T5" fmla="*/ 4 h 30"/>
                <a:gd name="T6" fmla="*/ 15 w 15"/>
                <a:gd name="T7" fmla="*/ 25 h 30"/>
                <a:gd name="T8" fmla="*/ 12 w 15"/>
                <a:gd name="T9" fmla="*/ 30 h 30"/>
                <a:gd name="T10" fmla="*/ 3 w 15"/>
                <a:gd name="T11" fmla="*/ 30 h 30"/>
                <a:gd name="T12" fmla="*/ 0 w 15"/>
                <a:gd name="T13" fmla="*/ 25 h 30"/>
                <a:gd name="T14" fmla="*/ 0 w 15"/>
                <a:gd name="T15" fmla="*/ 4 h 30"/>
                <a:gd name="T16" fmla="*/ 3 w 15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30">
                  <a:moveTo>
                    <a:pt x="3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5" y="1"/>
                    <a:pt x="15" y="4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8"/>
                    <a:pt x="14" y="30"/>
                    <a:pt x="12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1" y="30"/>
                    <a:pt x="0" y="28"/>
                    <a:pt x="0" y="2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461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747" name="Freeform 61">
              <a:extLst>
                <a:ext uri="{FF2B5EF4-FFF2-40B4-BE49-F238E27FC236}">
                  <a16:creationId xmlns:a16="http://schemas.microsoft.com/office/drawing/2014/main" id="{336ADD4F-CC0B-437E-8508-64EFA6B7E870}"/>
                </a:ext>
              </a:extLst>
            </p:cNvPr>
            <p:cNvSpPr>
              <a:spLocks/>
            </p:cNvSpPr>
            <p:nvPr/>
          </p:nvSpPr>
          <p:spPr bwMode="auto">
            <a:xfrm>
              <a:off x="7124700" y="2255838"/>
              <a:ext cx="17463" cy="34925"/>
            </a:xfrm>
            <a:custGeom>
              <a:avLst/>
              <a:gdLst>
                <a:gd name="T0" fmla="*/ 4 w 16"/>
                <a:gd name="T1" fmla="*/ 0 h 30"/>
                <a:gd name="T2" fmla="*/ 12 w 16"/>
                <a:gd name="T3" fmla="*/ 0 h 30"/>
                <a:gd name="T4" fmla="*/ 16 w 16"/>
                <a:gd name="T5" fmla="*/ 4 h 30"/>
                <a:gd name="T6" fmla="*/ 16 w 16"/>
                <a:gd name="T7" fmla="*/ 25 h 30"/>
                <a:gd name="T8" fmla="*/ 12 w 16"/>
                <a:gd name="T9" fmla="*/ 30 h 30"/>
                <a:gd name="T10" fmla="*/ 4 w 16"/>
                <a:gd name="T11" fmla="*/ 30 h 30"/>
                <a:gd name="T12" fmla="*/ 0 w 16"/>
                <a:gd name="T13" fmla="*/ 25 h 30"/>
                <a:gd name="T14" fmla="*/ 0 w 16"/>
                <a:gd name="T15" fmla="*/ 4 h 30"/>
                <a:gd name="T16" fmla="*/ 4 w 16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30">
                  <a:moveTo>
                    <a:pt x="4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1"/>
                    <a:pt x="16" y="4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8"/>
                    <a:pt x="14" y="30"/>
                    <a:pt x="12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2" y="30"/>
                    <a:pt x="0" y="28"/>
                    <a:pt x="0" y="2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461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748" name="Freeform 62">
              <a:extLst>
                <a:ext uri="{FF2B5EF4-FFF2-40B4-BE49-F238E27FC236}">
                  <a16:creationId xmlns:a16="http://schemas.microsoft.com/office/drawing/2014/main" id="{A7CEA2AC-2A62-43B6-9CE2-590B3C1DB896}"/>
                </a:ext>
              </a:extLst>
            </p:cNvPr>
            <p:cNvSpPr>
              <a:spLocks/>
            </p:cNvSpPr>
            <p:nvPr/>
          </p:nvSpPr>
          <p:spPr bwMode="auto">
            <a:xfrm>
              <a:off x="7215188" y="2255838"/>
              <a:ext cx="17463" cy="34925"/>
            </a:xfrm>
            <a:custGeom>
              <a:avLst/>
              <a:gdLst>
                <a:gd name="T0" fmla="*/ 3 w 15"/>
                <a:gd name="T1" fmla="*/ 0 h 30"/>
                <a:gd name="T2" fmla="*/ 12 w 15"/>
                <a:gd name="T3" fmla="*/ 0 h 30"/>
                <a:gd name="T4" fmla="*/ 15 w 15"/>
                <a:gd name="T5" fmla="*/ 4 h 30"/>
                <a:gd name="T6" fmla="*/ 15 w 15"/>
                <a:gd name="T7" fmla="*/ 25 h 30"/>
                <a:gd name="T8" fmla="*/ 12 w 15"/>
                <a:gd name="T9" fmla="*/ 30 h 30"/>
                <a:gd name="T10" fmla="*/ 3 w 15"/>
                <a:gd name="T11" fmla="*/ 30 h 30"/>
                <a:gd name="T12" fmla="*/ 0 w 15"/>
                <a:gd name="T13" fmla="*/ 25 h 30"/>
                <a:gd name="T14" fmla="*/ 0 w 15"/>
                <a:gd name="T15" fmla="*/ 4 h 30"/>
                <a:gd name="T16" fmla="*/ 3 w 15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30">
                  <a:moveTo>
                    <a:pt x="3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5" y="1"/>
                    <a:pt x="15" y="4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8"/>
                    <a:pt x="14" y="30"/>
                    <a:pt x="12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1" y="30"/>
                    <a:pt x="0" y="28"/>
                    <a:pt x="0" y="2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461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749" name="Freeform 63">
              <a:extLst>
                <a:ext uri="{FF2B5EF4-FFF2-40B4-BE49-F238E27FC236}">
                  <a16:creationId xmlns:a16="http://schemas.microsoft.com/office/drawing/2014/main" id="{05BAABE0-D8CD-493A-A4F2-5D96D5E3AEB0}"/>
                </a:ext>
              </a:extLst>
            </p:cNvPr>
            <p:cNvSpPr>
              <a:spLocks/>
            </p:cNvSpPr>
            <p:nvPr/>
          </p:nvSpPr>
          <p:spPr bwMode="auto">
            <a:xfrm>
              <a:off x="7261225" y="2255838"/>
              <a:ext cx="17463" cy="34925"/>
            </a:xfrm>
            <a:custGeom>
              <a:avLst/>
              <a:gdLst>
                <a:gd name="T0" fmla="*/ 4 w 16"/>
                <a:gd name="T1" fmla="*/ 0 h 30"/>
                <a:gd name="T2" fmla="*/ 12 w 16"/>
                <a:gd name="T3" fmla="*/ 0 h 30"/>
                <a:gd name="T4" fmla="*/ 16 w 16"/>
                <a:gd name="T5" fmla="*/ 4 h 30"/>
                <a:gd name="T6" fmla="*/ 16 w 16"/>
                <a:gd name="T7" fmla="*/ 25 h 30"/>
                <a:gd name="T8" fmla="*/ 12 w 16"/>
                <a:gd name="T9" fmla="*/ 30 h 30"/>
                <a:gd name="T10" fmla="*/ 4 w 16"/>
                <a:gd name="T11" fmla="*/ 30 h 30"/>
                <a:gd name="T12" fmla="*/ 0 w 16"/>
                <a:gd name="T13" fmla="*/ 25 h 30"/>
                <a:gd name="T14" fmla="*/ 0 w 16"/>
                <a:gd name="T15" fmla="*/ 4 h 30"/>
                <a:gd name="T16" fmla="*/ 4 w 16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30">
                  <a:moveTo>
                    <a:pt x="4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1"/>
                    <a:pt x="16" y="4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8"/>
                    <a:pt x="14" y="30"/>
                    <a:pt x="12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2" y="30"/>
                    <a:pt x="0" y="28"/>
                    <a:pt x="0" y="2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461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750" name="Freeform 64">
              <a:extLst>
                <a:ext uri="{FF2B5EF4-FFF2-40B4-BE49-F238E27FC236}">
                  <a16:creationId xmlns:a16="http://schemas.microsoft.com/office/drawing/2014/main" id="{3AFA3FA1-8404-4187-8512-8D28663249ED}"/>
                </a:ext>
              </a:extLst>
            </p:cNvPr>
            <p:cNvSpPr>
              <a:spLocks/>
            </p:cNvSpPr>
            <p:nvPr/>
          </p:nvSpPr>
          <p:spPr bwMode="auto">
            <a:xfrm>
              <a:off x="7685088" y="2282825"/>
              <a:ext cx="17463" cy="33338"/>
            </a:xfrm>
            <a:custGeom>
              <a:avLst/>
              <a:gdLst>
                <a:gd name="T0" fmla="*/ 3 w 15"/>
                <a:gd name="T1" fmla="*/ 0 h 30"/>
                <a:gd name="T2" fmla="*/ 12 w 15"/>
                <a:gd name="T3" fmla="*/ 0 h 30"/>
                <a:gd name="T4" fmla="*/ 15 w 15"/>
                <a:gd name="T5" fmla="*/ 4 h 30"/>
                <a:gd name="T6" fmla="*/ 15 w 15"/>
                <a:gd name="T7" fmla="*/ 26 h 30"/>
                <a:gd name="T8" fmla="*/ 12 w 15"/>
                <a:gd name="T9" fmla="*/ 30 h 30"/>
                <a:gd name="T10" fmla="*/ 3 w 15"/>
                <a:gd name="T11" fmla="*/ 30 h 30"/>
                <a:gd name="T12" fmla="*/ 0 w 15"/>
                <a:gd name="T13" fmla="*/ 26 h 30"/>
                <a:gd name="T14" fmla="*/ 0 w 15"/>
                <a:gd name="T15" fmla="*/ 4 h 30"/>
                <a:gd name="T16" fmla="*/ 3 w 15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30">
                  <a:moveTo>
                    <a:pt x="3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5" y="2"/>
                    <a:pt x="15" y="4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8"/>
                    <a:pt x="14" y="30"/>
                    <a:pt x="12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1" y="30"/>
                    <a:pt x="0" y="28"/>
                    <a:pt x="0" y="2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461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751" name="Freeform 65">
              <a:extLst>
                <a:ext uri="{FF2B5EF4-FFF2-40B4-BE49-F238E27FC236}">
                  <a16:creationId xmlns:a16="http://schemas.microsoft.com/office/drawing/2014/main" id="{66D1E859-9202-4922-907D-F31517DA5FCC}"/>
                </a:ext>
              </a:extLst>
            </p:cNvPr>
            <p:cNvSpPr>
              <a:spLocks/>
            </p:cNvSpPr>
            <p:nvPr/>
          </p:nvSpPr>
          <p:spPr bwMode="auto">
            <a:xfrm>
              <a:off x="7731125" y="2282825"/>
              <a:ext cx="15875" cy="33338"/>
            </a:xfrm>
            <a:custGeom>
              <a:avLst/>
              <a:gdLst>
                <a:gd name="T0" fmla="*/ 3 w 15"/>
                <a:gd name="T1" fmla="*/ 0 h 30"/>
                <a:gd name="T2" fmla="*/ 12 w 15"/>
                <a:gd name="T3" fmla="*/ 0 h 30"/>
                <a:gd name="T4" fmla="*/ 15 w 15"/>
                <a:gd name="T5" fmla="*/ 4 h 30"/>
                <a:gd name="T6" fmla="*/ 15 w 15"/>
                <a:gd name="T7" fmla="*/ 26 h 30"/>
                <a:gd name="T8" fmla="*/ 12 w 15"/>
                <a:gd name="T9" fmla="*/ 30 h 30"/>
                <a:gd name="T10" fmla="*/ 3 w 15"/>
                <a:gd name="T11" fmla="*/ 30 h 30"/>
                <a:gd name="T12" fmla="*/ 0 w 15"/>
                <a:gd name="T13" fmla="*/ 26 h 30"/>
                <a:gd name="T14" fmla="*/ 0 w 15"/>
                <a:gd name="T15" fmla="*/ 4 h 30"/>
                <a:gd name="T16" fmla="*/ 3 w 15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30">
                  <a:moveTo>
                    <a:pt x="3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5" y="2"/>
                    <a:pt x="15" y="4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8"/>
                    <a:pt x="14" y="30"/>
                    <a:pt x="12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1" y="30"/>
                    <a:pt x="0" y="28"/>
                    <a:pt x="0" y="2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461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752" name="Freeform 66">
              <a:extLst>
                <a:ext uri="{FF2B5EF4-FFF2-40B4-BE49-F238E27FC236}">
                  <a16:creationId xmlns:a16="http://schemas.microsoft.com/office/drawing/2014/main" id="{7758FFEF-7475-46F9-AD83-0D550658683B}"/>
                </a:ext>
              </a:extLst>
            </p:cNvPr>
            <p:cNvSpPr>
              <a:spLocks/>
            </p:cNvSpPr>
            <p:nvPr/>
          </p:nvSpPr>
          <p:spPr bwMode="auto">
            <a:xfrm>
              <a:off x="7775575" y="2282825"/>
              <a:ext cx="17463" cy="33338"/>
            </a:xfrm>
            <a:custGeom>
              <a:avLst/>
              <a:gdLst>
                <a:gd name="T0" fmla="*/ 3 w 15"/>
                <a:gd name="T1" fmla="*/ 0 h 30"/>
                <a:gd name="T2" fmla="*/ 12 w 15"/>
                <a:gd name="T3" fmla="*/ 0 h 30"/>
                <a:gd name="T4" fmla="*/ 15 w 15"/>
                <a:gd name="T5" fmla="*/ 4 h 30"/>
                <a:gd name="T6" fmla="*/ 15 w 15"/>
                <a:gd name="T7" fmla="*/ 26 h 30"/>
                <a:gd name="T8" fmla="*/ 12 w 15"/>
                <a:gd name="T9" fmla="*/ 30 h 30"/>
                <a:gd name="T10" fmla="*/ 3 w 15"/>
                <a:gd name="T11" fmla="*/ 30 h 30"/>
                <a:gd name="T12" fmla="*/ 0 w 15"/>
                <a:gd name="T13" fmla="*/ 26 h 30"/>
                <a:gd name="T14" fmla="*/ 0 w 15"/>
                <a:gd name="T15" fmla="*/ 4 h 30"/>
                <a:gd name="T16" fmla="*/ 3 w 15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30">
                  <a:moveTo>
                    <a:pt x="3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5" y="2"/>
                    <a:pt x="15" y="4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8"/>
                    <a:pt x="14" y="30"/>
                    <a:pt x="12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1" y="30"/>
                    <a:pt x="0" y="28"/>
                    <a:pt x="0" y="2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461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753" name="Freeform 67">
              <a:extLst>
                <a:ext uri="{FF2B5EF4-FFF2-40B4-BE49-F238E27FC236}">
                  <a16:creationId xmlns:a16="http://schemas.microsoft.com/office/drawing/2014/main" id="{955C347B-B346-4EB1-841B-131C51D3F15F}"/>
                </a:ext>
              </a:extLst>
            </p:cNvPr>
            <p:cNvSpPr>
              <a:spLocks/>
            </p:cNvSpPr>
            <p:nvPr/>
          </p:nvSpPr>
          <p:spPr bwMode="auto">
            <a:xfrm>
              <a:off x="7821613" y="2282825"/>
              <a:ext cx="17463" cy="33338"/>
            </a:xfrm>
            <a:custGeom>
              <a:avLst/>
              <a:gdLst>
                <a:gd name="T0" fmla="*/ 3 w 15"/>
                <a:gd name="T1" fmla="*/ 0 h 30"/>
                <a:gd name="T2" fmla="*/ 12 w 15"/>
                <a:gd name="T3" fmla="*/ 0 h 30"/>
                <a:gd name="T4" fmla="*/ 15 w 15"/>
                <a:gd name="T5" fmla="*/ 4 h 30"/>
                <a:gd name="T6" fmla="*/ 15 w 15"/>
                <a:gd name="T7" fmla="*/ 26 h 30"/>
                <a:gd name="T8" fmla="*/ 12 w 15"/>
                <a:gd name="T9" fmla="*/ 30 h 30"/>
                <a:gd name="T10" fmla="*/ 3 w 15"/>
                <a:gd name="T11" fmla="*/ 30 h 30"/>
                <a:gd name="T12" fmla="*/ 0 w 15"/>
                <a:gd name="T13" fmla="*/ 26 h 30"/>
                <a:gd name="T14" fmla="*/ 0 w 15"/>
                <a:gd name="T15" fmla="*/ 4 h 30"/>
                <a:gd name="T16" fmla="*/ 3 w 15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30">
                  <a:moveTo>
                    <a:pt x="3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5" y="2"/>
                    <a:pt x="15" y="4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8"/>
                    <a:pt x="14" y="30"/>
                    <a:pt x="12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1" y="30"/>
                    <a:pt x="0" y="28"/>
                    <a:pt x="0" y="2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461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754" name="Freeform 68">
              <a:extLst>
                <a:ext uri="{FF2B5EF4-FFF2-40B4-BE49-F238E27FC236}">
                  <a16:creationId xmlns:a16="http://schemas.microsoft.com/office/drawing/2014/main" id="{DF4E5DD0-2FFD-4FFB-B185-918B854DF6ED}"/>
                </a:ext>
              </a:extLst>
            </p:cNvPr>
            <p:cNvSpPr>
              <a:spLocks/>
            </p:cNvSpPr>
            <p:nvPr/>
          </p:nvSpPr>
          <p:spPr bwMode="auto">
            <a:xfrm>
              <a:off x="7867650" y="2282825"/>
              <a:ext cx="17463" cy="33338"/>
            </a:xfrm>
            <a:custGeom>
              <a:avLst/>
              <a:gdLst>
                <a:gd name="T0" fmla="*/ 4 w 16"/>
                <a:gd name="T1" fmla="*/ 0 h 30"/>
                <a:gd name="T2" fmla="*/ 13 w 16"/>
                <a:gd name="T3" fmla="*/ 0 h 30"/>
                <a:gd name="T4" fmla="*/ 16 w 16"/>
                <a:gd name="T5" fmla="*/ 4 h 30"/>
                <a:gd name="T6" fmla="*/ 16 w 16"/>
                <a:gd name="T7" fmla="*/ 26 h 30"/>
                <a:gd name="T8" fmla="*/ 13 w 16"/>
                <a:gd name="T9" fmla="*/ 30 h 30"/>
                <a:gd name="T10" fmla="*/ 4 w 16"/>
                <a:gd name="T11" fmla="*/ 30 h 30"/>
                <a:gd name="T12" fmla="*/ 0 w 16"/>
                <a:gd name="T13" fmla="*/ 26 h 30"/>
                <a:gd name="T14" fmla="*/ 0 w 16"/>
                <a:gd name="T15" fmla="*/ 4 h 30"/>
                <a:gd name="T16" fmla="*/ 4 w 16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30">
                  <a:moveTo>
                    <a:pt x="4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8"/>
                    <a:pt x="14" y="30"/>
                    <a:pt x="13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2" y="30"/>
                    <a:pt x="0" y="28"/>
                    <a:pt x="0" y="2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461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755" name="Freeform 69">
              <a:extLst>
                <a:ext uri="{FF2B5EF4-FFF2-40B4-BE49-F238E27FC236}">
                  <a16:creationId xmlns:a16="http://schemas.microsoft.com/office/drawing/2014/main" id="{51944B4C-C087-4465-B013-DDD83E030030}"/>
                </a:ext>
              </a:extLst>
            </p:cNvPr>
            <p:cNvSpPr>
              <a:spLocks/>
            </p:cNvSpPr>
            <p:nvPr/>
          </p:nvSpPr>
          <p:spPr bwMode="auto">
            <a:xfrm>
              <a:off x="7912100" y="2282825"/>
              <a:ext cx="19050" cy="33338"/>
            </a:xfrm>
            <a:custGeom>
              <a:avLst/>
              <a:gdLst>
                <a:gd name="T0" fmla="*/ 4 w 16"/>
                <a:gd name="T1" fmla="*/ 0 h 30"/>
                <a:gd name="T2" fmla="*/ 12 w 16"/>
                <a:gd name="T3" fmla="*/ 0 h 30"/>
                <a:gd name="T4" fmla="*/ 16 w 16"/>
                <a:gd name="T5" fmla="*/ 4 h 30"/>
                <a:gd name="T6" fmla="*/ 16 w 16"/>
                <a:gd name="T7" fmla="*/ 26 h 30"/>
                <a:gd name="T8" fmla="*/ 12 w 16"/>
                <a:gd name="T9" fmla="*/ 30 h 30"/>
                <a:gd name="T10" fmla="*/ 4 w 16"/>
                <a:gd name="T11" fmla="*/ 30 h 30"/>
                <a:gd name="T12" fmla="*/ 0 w 16"/>
                <a:gd name="T13" fmla="*/ 26 h 30"/>
                <a:gd name="T14" fmla="*/ 0 w 16"/>
                <a:gd name="T15" fmla="*/ 4 h 30"/>
                <a:gd name="T16" fmla="*/ 4 w 16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30">
                  <a:moveTo>
                    <a:pt x="4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8"/>
                    <a:pt x="14" y="30"/>
                    <a:pt x="12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2" y="30"/>
                    <a:pt x="0" y="28"/>
                    <a:pt x="0" y="2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461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756" name="Freeform 70">
              <a:extLst>
                <a:ext uri="{FF2B5EF4-FFF2-40B4-BE49-F238E27FC236}">
                  <a16:creationId xmlns:a16="http://schemas.microsoft.com/office/drawing/2014/main" id="{2D2035DD-C914-4392-A8B9-1EFE67C5A35F}"/>
                </a:ext>
              </a:extLst>
            </p:cNvPr>
            <p:cNvSpPr>
              <a:spLocks/>
            </p:cNvSpPr>
            <p:nvPr/>
          </p:nvSpPr>
          <p:spPr bwMode="auto">
            <a:xfrm>
              <a:off x="7958138" y="2282825"/>
              <a:ext cx="19050" cy="33338"/>
            </a:xfrm>
            <a:custGeom>
              <a:avLst/>
              <a:gdLst>
                <a:gd name="T0" fmla="*/ 4 w 16"/>
                <a:gd name="T1" fmla="*/ 0 h 30"/>
                <a:gd name="T2" fmla="*/ 12 w 16"/>
                <a:gd name="T3" fmla="*/ 0 h 30"/>
                <a:gd name="T4" fmla="*/ 16 w 16"/>
                <a:gd name="T5" fmla="*/ 4 h 30"/>
                <a:gd name="T6" fmla="*/ 16 w 16"/>
                <a:gd name="T7" fmla="*/ 26 h 30"/>
                <a:gd name="T8" fmla="*/ 12 w 16"/>
                <a:gd name="T9" fmla="*/ 30 h 30"/>
                <a:gd name="T10" fmla="*/ 4 w 16"/>
                <a:gd name="T11" fmla="*/ 30 h 30"/>
                <a:gd name="T12" fmla="*/ 0 w 16"/>
                <a:gd name="T13" fmla="*/ 26 h 30"/>
                <a:gd name="T14" fmla="*/ 0 w 16"/>
                <a:gd name="T15" fmla="*/ 4 h 30"/>
                <a:gd name="T16" fmla="*/ 4 w 16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30">
                  <a:moveTo>
                    <a:pt x="4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8"/>
                    <a:pt x="14" y="30"/>
                    <a:pt x="12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2" y="30"/>
                    <a:pt x="0" y="28"/>
                    <a:pt x="0" y="2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461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757" name="Freeform 71">
              <a:extLst>
                <a:ext uri="{FF2B5EF4-FFF2-40B4-BE49-F238E27FC236}">
                  <a16:creationId xmlns:a16="http://schemas.microsoft.com/office/drawing/2014/main" id="{052DE93F-3794-46CA-8B14-B56B0405AFE4}"/>
                </a:ext>
              </a:extLst>
            </p:cNvPr>
            <p:cNvSpPr>
              <a:spLocks/>
            </p:cNvSpPr>
            <p:nvPr/>
          </p:nvSpPr>
          <p:spPr bwMode="auto">
            <a:xfrm>
              <a:off x="8004175" y="2282825"/>
              <a:ext cx="19050" cy="33338"/>
            </a:xfrm>
            <a:custGeom>
              <a:avLst/>
              <a:gdLst>
                <a:gd name="T0" fmla="*/ 4 w 16"/>
                <a:gd name="T1" fmla="*/ 0 h 30"/>
                <a:gd name="T2" fmla="*/ 12 w 16"/>
                <a:gd name="T3" fmla="*/ 0 h 30"/>
                <a:gd name="T4" fmla="*/ 16 w 16"/>
                <a:gd name="T5" fmla="*/ 4 h 30"/>
                <a:gd name="T6" fmla="*/ 16 w 16"/>
                <a:gd name="T7" fmla="*/ 26 h 30"/>
                <a:gd name="T8" fmla="*/ 12 w 16"/>
                <a:gd name="T9" fmla="*/ 30 h 30"/>
                <a:gd name="T10" fmla="*/ 4 w 16"/>
                <a:gd name="T11" fmla="*/ 30 h 30"/>
                <a:gd name="T12" fmla="*/ 0 w 16"/>
                <a:gd name="T13" fmla="*/ 26 h 30"/>
                <a:gd name="T14" fmla="*/ 0 w 16"/>
                <a:gd name="T15" fmla="*/ 4 h 30"/>
                <a:gd name="T16" fmla="*/ 4 w 16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30">
                  <a:moveTo>
                    <a:pt x="4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8"/>
                    <a:pt x="14" y="30"/>
                    <a:pt x="12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2" y="30"/>
                    <a:pt x="0" y="28"/>
                    <a:pt x="0" y="2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461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758" name="Freeform 72">
              <a:extLst>
                <a:ext uri="{FF2B5EF4-FFF2-40B4-BE49-F238E27FC236}">
                  <a16:creationId xmlns:a16="http://schemas.microsoft.com/office/drawing/2014/main" id="{338B6C3F-020B-4882-8F47-101B12DAD7DF}"/>
                </a:ext>
              </a:extLst>
            </p:cNvPr>
            <p:cNvSpPr>
              <a:spLocks/>
            </p:cNvSpPr>
            <p:nvPr/>
          </p:nvSpPr>
          <p:spPr bwMode="auto">
            <a:xfrm>
              <a:off x="8050213" y="2282825"/>
              <a:ext cx="19050" cy="33338"/>
            </a:xfrm>
            <a:custGeom>
              <a:avLst/>
              <a:gdLst>
                <a:gd name="T0" fmla="*/ 4 w 16"/>
                <a:gd name="T1" fmla="*/ 0 h 30"/>
                <a:gd name="T2" fmla="*/ 12 w 16"/>
                <a:gd name="T3" fmla="*/ 0 h 30"/>
                <a:gd name="T4" fmla="*/ 16 w 16"/>
                <a:gd name="T5" fmla="*/ 4 h 30"/>
                <a:gd name="T6" fmla="*/ 16 w 16"/>
                <a:gd name="T7" fmla="*/ 26 h 30"/>
                <a:gd name="T8" fmla="*/ 12 w 16"/>
                <a:gd name="T9" fmla="*/ 30 h 30"/>
                <a:gd name="T10" fmla="*/ 4 w 16"/>
                <a:gd name="T11" fmla="*/ 30 h 30"/>
                <a:gd name="T12" fmla="*/ 0 w 16"/>
                <a:gd name="T13" fmla="*/ 26 h 30"/>
                <a:gd name="T14" fmla="*/ 0 w 16"/>
                <a:gd name="T15" fmla="*/ 4 h 30"/>
                <a:gd name="T16" fmla="*/ 4 w 16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30">
                  <a:moveTo>
                    <a:pt x="4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8"/>
                    <a:pt x="14" y="30"/>
                    <a:pt x="12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2" y="30"/>
                    <a:pt x="0" y="28"/>
                    <a:pt x="0" y="2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461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759" name="Freeform 73">
              <a:extLst>
                <a:ext uri="{FF2B5EF4-FFF2-40B4-BE49-F238E27FC236}">
                  <a16:creationId xmlns:a16="http://schemas.microsoft.com/office/drawing/2014/main" id="{7159536A-5739-4F45-8398-883A014DF58B}"/>
                </a:ext>
              </a:extLst>
            </p:cNvPr>
            <p:cNvSpPr>
              <a:spLocks/>
            </p:cNvSpPr>
            <p:nvPr/>
          </p:nvSpPr>
          <p:spPr bwMode="auto">
            <a:xfrm>
              <a:off x="8096250" y="2282825"/>
              <a:ext cx="17463" cy="33338"/>
            </a:xfrm>
            <a:custGeom>
              <a:avLst/>
              <a:gdLst>
                <a:gd name="T0" fmla="*/ 4 w 16"/>
                <a:gd name="T1" fmla="*/ 0 h 30"/>
                <a:gd name="T2" fmla="*/ 12 w 16"/>
                <a:gd name="T3" fmla="*/ 0 h 30"/>
                <a:gd name="T4" fmla="*/ 16 w 16"/>
                <a:gd name="T5" fmla="*/ 4 h 30"/>
                <a:gd name="T6" fmla="*/ 16 w 16"/>
                <a:gd name="T7" fmla="*/ 26 h 30"/>
                <a:gd name="T8" fmla="*/ 12 w 16"/>
                <a:gd name="T9" fmla="*/ 30 h 30"/>
                <a:gd name="T10" fmla="*/ 4 w 16"/>
                <a:gd name="T11" fmla="*/ 30 h 30"/>
                <a:gd name="T12" fmla="*/ 0 w 16"/>
                <a:gd name="T13" fmla="*/ 26 h 30"/>
                <a:gd name="T14" fmla="*/ 0 w 16"/>
                <a:gd name="T15" fmla="*/ 4 h 30"/>
                <a:gd name="T16" fmla="*/ 4 w 16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30">
                  <a:moveTo>
                    <a:pt x="4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8"/>
                    <a:pt x="14" y="30"/>
                    <a:pt x="12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2" y="30"/>
                    <a:pt x="0" y="28"/>
                    <a:pt x="0" y="2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461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760" name="Freeform 74">
              <a:extLst>
                <a:ext uri="{FF2B5EF4-FFF2-40B4-BE49-F238E27FC236}">
                  <a16:creationId xmlns:a16="http://schemas.microsoft.com/office/drawing/2014/main" id="{B4838915-BC21-4173-8E63-4EEF2B9744FB}"/>
                </a:ext>
              </a:extLst>
            </p:cNvPr>
            <p:cNvSpPr>
              <a:spLocks/>
            </p:cNvSpPr>
            <p:nvPr/>
          </p:nvSpPr>
          <p:spPr bwMode="auto">
            <a:xfrm>
              <a:off x="8142288" y="2282825"/>
              <a:ext cx="17463" cy="33338"/>
            </a:xfrm>
            <a:custGeom>
              <a:avLst/>
              <a:gdLst>
                <a:gd name="T0" fmla="*/ 4 w 16"/>
                <a:gd name="T1" fmla="*/ 0 h 30"/>
                <a:gd name="T2" fmla="*/ 12 w 16"/>
                <a:gd name="T3" fmla="*/ 0 h 30"/>
                <a:gd name="T4" fmla="*/ 16 w 16"/>
                <a:gd name="T5" fmla="*/ 4 h 30"/>
                <a:gd name="T6" fmla="*/ 16 w 16"/>
                <a:gd name="T7" fmla="*/ 26 h 30"/>
                <a:gd name="T8" fmla="*/ 12 w 16"/>
                <a:gd name="T9" fmla="*/ 30 h 30"/>
                <a:gd name="T10" fmla="*/ 4 w 16"/>
                <a:gd name="T11" fmla="*/ 30 h 30"/>
                <a:gd name="T12" fmla="*/ 0 w 16"/>
                <a:gd name="T13" fmla="*/ 26 h 30"/>
                <a:gd name="T14" fmla="*/ 0 w 16"/>
                <a:gd name="T15" fmla="*/ 4 h 30"/>
                <a:gd name="T16" fmla="*/ 4 w 16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30">
                  <a:moveTo>
                    <a:pt x="4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8"/>
                    <a:pt x="14" y="30"/>
                    <a:pt x="12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2" y="30"/>
                    <a:pt x="0" y="28"/>
                    <a:pt x="0" y="2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461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761" name="Freeform 75">
              <a:extLst>
                <a:ext uri="{FF2B5EF4-FFF2-40B4-BE49-F238E27FC236}">
                  <a16:creationId xmlns:a16="http://schemas.microsoft.com/office/drawing/2014/main" id="{C977C941-E0C5-4A97-8064-40F0625F9190}"/>
                </a:ext>
              </a:extLst>
            </p:cNvPr>
            <p:cNvSpPr>
              <a:spLocks/>
            </p:cNvSpPr>
            <p:nvPr/>
          </p:nvSpPr>
          <p:spPr bwMode="auto">
            <a:xfrm>
              <a:off x="8188325" y="2282825"/>
              <a:ext cx="17463" cy="33338"/>
            </a:xfrm>
            <a:custGeom>
              <a:avLst/>
              <a:gdLst>
                <a:gd name="T0" fmla="*/ 4 w 16"/>
                <a:gd name="T1" fmla="*/ 0 h 30"/>
                <a:gd name="T2" fmla="*/ 12 w 16"/>
                <a:gd name="T3" fmla="*/ 0 h 30"/>
                <a:gd name="T4" fmla="*/ 16 w 16"/>
                <a:gd name="T5" fmla="*/ 4 h 30"/>
                <a:gd name="T6" fmla="*/ 16 w 16"/>
                <a:gd name="T7" fmla="*/ 26 h 30"/>
                <a:gd name="T8" fmla="*/ 12 w 16"/>
                <a:gd name="T9" fmla="*/ 30 h 30"/>
                <a:gd name="T10" fmla="*/ 4 w 16"/>
                <a:gd name="T11" fmla="*/ 30 h 30"/>
                <a:gd name="T12" fmla="*/ 0 w 16"/>
                <a:gd name="T13" fmla="*/ 26 h 30"/>
                <a:gd name="T14" fmla="*/ 0 w 16"/>
                <a:gd name="T15" fmla="*/ 4 h 30"/>
                <a:gd name="T16" fmla="*/ 4 w 16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30">
                  <a:moveTo>
                    <a:pt x="4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8"/>
                    <a:pt x="14" y="30"/>
                    <a:pt x="12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2" y="30"/>
                    <a:pt x="0" y="28"/>
                    <a:pt x="0" y="2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461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762" name="Freeform 76">
              <a:extLst>
                <a:ext uri="{FF2B5EF4-FFF2-40B4-BE49-F238E27FC236}">
                  <a16:creationId xmlns:a16="http://schemas.microsoft.com/office/drawing/2014/main" id="{5D70EE59-01F1-4F79-85F5-DDA8BCD4A20F}"/>
                </a:ext>
              </a:extLst>
            </p:cNvPr>
            <p:cNvSpPr>
              <a:spLocks/>
            </p:cNvSpPr>
            <p:nvPr/>
          </p:nvSpPr>
          <p:spPr bwMode="auto">
            <a:xfrm>
              <a:off x="8234363" y="2282825"/>
              <a:ext cx="17463" cy="33338"/>
            </a:xfrm>
            <a:custGeom>
              <a:avLst/>
              <a:gdLst>
                <a:gd name="T0" fmla="*/ 4 w 16"/>
                <a:gd name="T1" fmla="*/ 0 h 30"/>
                <a:gd name="T2" fmla="*/ 12 w 16"/>
                <a:gd name="T3" fmla="*/ 0 h 30"/>
                <a:gd name="T4" fmla="*/ 16 w 16"/>
                <a:gd name="T5" fmla="*/ 4 h 30"/>
                <a:gd name="T6" fmla="*/ 16 w 16"/>
                <a:gd name="T7" fmla="*/ 26 h 30"/>
                <a:gd name="T8" fmla="*/ 12 w 16"/>
                <a:gd name="T9" fmla="*/ 30 h 30"/>
                <a:gd name="T10" fmla="*/ 4 w 16"/>
                <a:gd name="T11" fmla="*/ 30 h 30"/>
                <a:gd name="T12" fmla="*/ 0 w 16"/>
                <a:gd name="T13" fmla="*/ 26 h 30"/>
                <a:gd name="T14" fmla="*/ 0 w 16"/>
                <a:gd name="T15" fmla="*/ 4 h 30"/>
                <a:gd name="T16" fmla="*/ 4 w 16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30">
                  <a:moveTo>
                    <a:pt x="4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8"/>
                    <a:pt x="14" y="30"/>
                    <a:pt x="12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2" y="30"/>
                    <a:pt x="0" y="28"/>
                    <a:pt x="0" y="2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461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763" name="Freeform 77">
              <a:extLst>
                <a:ext uri="{FF2B5EF4-FFF2-40B4-BE49-F238E27FC236}">
                  <a16:creationId xmlns:a16="http://schemas.microsoft.com/office/drawing/2014/main" id="{264C7A82-E6E3-4805-B32A-22AF1CD34A2A}"/>
                </a:ext>
              </a:extLst>
            </p:cNvPr>
            <p:cNvSpPr>
              <a:spLocks/>
            </p:cNvSpPr>
            <p:nvPr/>
          </p:nvSpPr>
          <p:spPr bwMode="auto">
            <a:xfrm>
              <a:off x="7170738" y="2255838"/>
              <a:ext cx="17463" cy="34925"/>
            </a:xfrm>
            <a:custGeom>
              <a:avLst/>
              <a:gdLst>
                <a:gd name="T0" fmla="*/ 4 w 16"/>
                <a:gd name="T1" fmla="*/ 0 h 30"/>
                <a:gd name="T2" fmla="*/ 12 w 16"/>
                <a:gd name="T3" fmla="*/ 0 h 30"/>
                <a:gd name="T4" fmla="*/ 16 w 16"/>
                <a:gd name="T5" fmla="*/ 4 h 30"/>
                <a:gd name="T6" fmla="*/ 16 w 16"/>
                <a:gd name="T7" fmla="*/ 25 h 30"/>
                <a:gd name="T8" fmla="*/ 12 w 16"/>
                <a:gd name="T9" fmla="*/ 30 h 30"/>
                <a:gd name="T10" fmla="*/ 4 w 16"/>
                <a:gd name="T11" fmla="*/ 30 h 30"/>
                <a:gd name="T12" fmla="*/ 0 w 16"/>
                <a:gd name="T13" fmla="*/ 25 h 30"/>
                <a:gd name="T14" fmla="*/ 0 w 16"/>
                <a:gd name="T15" fmla="*/ 4 h 30"/>
                <a:gd name="T16" fmla="*/ 4 w 16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30">
                  <a:moveTo>
                    <a:pt x="4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1"/>
                    <a:pt x="16" y="4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8"/>
                    <a:pt x="14" y="30"/>
                    <a:pt x="12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2" y="30"/>
                    <a:pt x="0" y="28"/>
                    <a:pt x="0" y="2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461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764" name="Freeform 78">
              <a:extLst>
                <a:ext uri="{FF2B5EF4-FFF2-40B4-BE49-F238E27FC236}">
                  <a16:creationId xmlns:a16="http://schemas.microsoft.com/office/drawing/2014/main" id="{1B8597BB-2400-4155-B75B-28D84DBB5CB9}"/>
                </a:ext>
              </a:extLst>
            </p:cNvPr>
            <p:cNvSpPr>
              <a:spLocks/>
            </p:cNvSpPr>
            <p:nvPr/>
          </p:nvSpPr>
          <p:spPr bwMode="auto">
            <a:xfrm>
              <a:off x="6572250" y="2249488"/>
              <a:ext cx="17463" cy="34925"/>
            </a:xfrm>
            <a:custGeom>
              <a:avLst/>
              <a:gdLst>
                <a:gd name="T0" fmla="*/ 4 w 16"/>
                <a:gd name="T1" fmla="*/ 0 h 30"/>
                <a:gd name="T2" fmla="*/ 12 w 16"/>
                <a:gd name="T3" fmla="*/ 0 h 30"/>
                <a:gd name="T4" fmla="*/ 16 w 16"/>
                <a:gd name="T5" fmla="*/ 4 h 30"/>
                <a:gd name="T6" fmla="*/ 16 w 16"/>
                <a:gd name="T7" fmla="*/ 26 h 30"/>
                <a:gd name="T8" fmla="*/ 12 w 16"/>
                <a:gd name="T9" fmla="*/ 30 h 30"/>
                <a:gd name="T10" fmla="*/ 4 w 16"/>
                <a:gd name="T11" fmla="*/ 30 h 30"/>
                <a:gd name="T12" fmla="*/ 0 w 16"/>
                <a:gd name="T13" fmla="*/ 26 h 30"/>
                <a:gd name="T14" fmla="*/ 0 w 16"/>
                <a:gd name="T15" fmla="*/ 4 h 30"/>
                <a:gd name="T16" fmla="*/ 4 w 16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30">
                  <a:moveTo>
                    <a:pt x="4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8"/>
                    <a:pt x="14" y="30"/>
                    <a:pt x="12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2" y="30"/>
                    <a:pt x="0" y="28"/>
                    <a:pt x="0" y="2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461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765" name="Freeform 79">
              <a:extLst>
                <a:ext uri="{FF2B5EF4-FFF2-40B4-BE49-F238E27FC236}">
                  <a16:creationId xmlns:a16="http://schemas.microsoft.com/office/drawing/2014/main" id="{C3C0C3C6-541B-46E0-9E96-6CF28CF3CD46}"/>
                </a:ext>
              </a:extLst>
            </p:cNvPr>
            <p:cNvSpPr>
              <a:spLocks/>
            </p:cNvSpPr>
            <p:nvPr/>
          </p:nvSpPr>
          <p:spPr bwMode="auto">
            <a:xfrm>
              <a:off x="5575300" y="2587625"/>
              <a:ext cx="3065463" cy="61913"/>
            </a:xfrm>
            <a:custGeom>
              <a:avLst/>
              <a:gdLst>
                <a:gd name="T0" fmla="*/ 0 w 2675"/>
                <a:gd name="T1" fmla="*/ 0 h 54"/>
                <a:gd name="T2" fmla="*/ 158 w 2675"/>
                <a:gd name="T3" fmla="*/ 33 h 54"/>
                <a:gd name="T4" fmla="*/ 2147 w 2675"/>
                <a:gd name="T5" fmla="*/ 54 h 54"/>
                <a:gd name="T6" fmla="*/ 2460 w 2675"/>
                <a:gd name="T7" fmla="*/ 40 h 54"/>
                <a:gd name="T8" fmla="*/ 2675 w 2675"/>
                <a:gd name="T9" fmla="*/ 0 h 54"/>
                <a:gd name="T10" fmla="*/ 0 w 2675"/>
                <a:gd name="T11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75" h="54">
                  <a:moveTo>
                    <a:pt x="0" y="0"/>
                  </a:moveTo>
                  <a:cubicBezTo>
                    <a:pt x="158" y="33"/>
                    <a:pt x="158" y="33"/>
                    <a:pt x="158" y="33"/>
                  </a:cubicBezTo>
                  <a:cubicBezTo>
                    <a:pt x="2147" y="54"/>
                    <a:pt x="2147" y="54"/>
                    <a:pt x="2147" y="54"/>
                  </a:cubicBezTo>
                  <a:cubicBezTo>
                    <a:pt x="2460" y="40"/>
                    <a:pt x="2460" y="40"/>
                    <a:pt x="2460" y="40"/>
                  </a:cubicBezTo>
                  <a:cubicBezTo>
                    <a:pt x="2460" y="40"/>
                    <a:pt x="2569" y="37"/>
                    <a:pt x="267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AA73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766" name="Freeform 80">
              <a:extLst>
                <a:ext uri="{FF2B5EF4-FFF2-40B4-BE49-F238E27FC236}">
                  <a16:creationId xmlns:a16="http://schemas.microsoft.com/office/drawing/2014/main" id="{5822DB7A-D986-4F88-AE2A-485C2D320577}"/>
                </a:ext>
              </a:extLst>
            </p:cNvPr>
            <p:cNvSpPr>
              <a:spLocks/>
            </p:cNvSpPr>
            <p:nvPr/>
          </p:nvSpPr>
          <p:spPr bwMode="auto">
            <a:xfrm>
              <a:off x="6618288" y="2249488"/>
              <a:ext cx="17463" cy="34925"/>
            </a:xfrm>
            <a:custGeom>
              <a:avLst/>
              <a:gdLst>
                <a:gd name="T0" fmla="*/ 4 w 16"/>
                <a:gd name="T1" fmla="*/ 0 h 30"/>
                <a:gd name="T2" fmla="*/ 12 w 16"/>
                <a:gd name="T3" fmla="*/ 0 h 30"/>
                <a:gd name="T4" fmla="*/ 16 w 16"/>
                <a:gd name="T5" fmla="*/ 4 h 30"/>
                <a:gd name="T6" fmla="*/ 16 w 16"/>
                <a:gd name="T7" fmla="*/ 26 h 30"/>
                <a:gd name="T8" fmla="*/ 12 w 16"/>
                <a:gd name="T9" fmla="*/ 30 h 30"/>
                <a:gd name="T10" fmla="*/ 4 w 16"/>
                <a:gd name="T11" fmla="*/ 30 h 30"/>
                <a:gd name="T12" fmla="*/ 0 w 16"/>
                <a:gd name="T13" fmla="*/ 26 h 30"/>
                <a:gd name="T14" fmla="*/ 0 w 16"/>
                <a:gd name="T15" fmla="*/ 4 h 30"/>
                <a:gd name="T16" fmla="*/ 4 w 16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30">
                  <a:moveTo>
                    <a:pt x="4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8"/>
                    <a:pt x="14" y="30"/>
                    <a:pt x="12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2" y="30"/>
                    <a:pt x="0" y="28"/>
                    <a:pt x="0" y="2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461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767" name="Freeform 81">
              <a:extLst>
                <a:ext uri="{FF2B5EF4-FFF2-40B4-BE49-F238E27FC236}">
                  <a16:creationId xmlns:a16="http://schemas.microsoft.com/office/drawing/2014/main" id="{F05816CA-7377-4089-B36C-CD94C9CCD99B}"/>
                </a:ext>
              </a:extLst>
            </p:cNvPr>
            <p:cNvSpPr>
              <a:spLocks/>
            </p:cNvSpPr>
            <p:nvPr/>
          </p:nvSpPr>
          <p:spPr bwMode="auto">
            <a:xfrm>
              <a:off x="6664325" y="2249488"/>
              <a:ext cx="17463" cy="34925"/>
            </a:xfrm>
            <a:custGeom>
              <a:avLst/>
              <a:gdLst>
                <a:gd name="T0" fmla="*/ 3 w 15"/>
                <a:gd name="T1" fmla="*/ 0 h 30"/>
                <a:gd name="T2" fmla="*/ 12 w 15"/>
                <a:gd name="T3" fmla="*/ 0 h 30"/>
                <a:gd name="T4" fmla="*/ 15 w 15"/>
                <a:gd name="T5" fmla="*/ 4 h 30"/>
                <a:gd name="T6" fmla="*/ 15 w 15"/>
                <a:gd name="T7" fmla="*/ 26 h 30"/>
                <a:gd name="T8" fmla="*/ 12 w 15"/>
                <a:gd name="T9" fmla="*/ 30 h 30"/>
                <a:gd name="T10" fmla="*/ 3 w 15"/>
                <a:gd name="T11" fmla="*/ 30 h 30"/>
                <a:gd name="T12" fmla="*/ 0 w 15"/>
                <a:gd name="T13" fmla="*/ 26 h 30"/>
                <a:gd name="T14" fmla="*/ 0 w 15"/>
                <a:gd name="T15" fmla="*/ 4 h 30"/>
                <a:gd name="T16" fmla="*/ 3 w 15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30">
                  <a:moveTo>
                    <a:pt x="3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5" y="2"/>
                    <a:pt x="15" y="4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8"/>
                    <a:pt x="14" y="30"/>
                    <a:pt x="12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1" y="30"/>
                    <a:pt x="0" y="28"/>
                    <a:pt x="0" y="2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461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768" name="Freeform 82">
              <a:extLst>
                <a:ext uri="{FF2B5EF4-FFF2-40B4-BE49-F238E27FC236}">
                  <a16:creationId xmlns:a16="http://schemas.microsoft.com/office/drawing/2014/main" id="{B213DA33-B584-4D0F-8EE6-8F9D21456818}"/>
                </a:ext>
              </a:extLst>
            </p:cNvPr>
            <p:cNvSpPr>
              <a:spLocks/>
            </p:cNvSpPr>
            <p:nvPr/>
          </p:nvSpPr>
          <p:spPr bwMode="auto">
            <a:xfrm>
              <a:off x="6710363" y="2249488"/>
              <a:ext cx="17463" cy="34925"/>
            </a:xfrm>
            <a:custGeom>
              <a:avLst/>
              <a:gdLst>
                <a:gd name="T0" fmla="*/ 3 w 15"/>
                <a:gd name="T1" fmla="*/ 0 h 30"/>
                <a:gd name="T2" fmla="*/ 12 w 15"/>
                <a:gd name="T3" fmla="*/ 0 h 30"/>
                <a:gd name="T4" fmla="*/ 15 w 15"/>
                <a:gd name="T5" fmla="*/ 4 h 30"/>
                <a:gd name="T6" fmla="*/ 15 w 15"/>
                <a:gd name="T7" fmla="*/ 26 h 30"/>
                <a:gd name="T8" fmla="*/ 12 w 15"/>
                <a:gd name="T9" fmla="*/ 30 h 30"/>
                <a:gd name="T10" fmla="*/ 3 w 15"/>
                <a:gd name="T11" fmla="*/ 30 h 30"/>
                <a:gd name="T12" fmla="*/ 0 w 15"/>
                <a:gd name="T13" fmla="*/ 26 h 30"/>
                <a:gd name="T14" fmla="*/ 0 w 15"/>
                <a:gd name="T15" fmla="*/ 4 h 30"/>
                <a:gd name="T16" fmla="*/ 3 w 15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30">
                  <a:moveTo>
                    <a:pt x="3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5" y="2"/>
                    <a:pt x="15" y="4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8"/>
                    <a:pt x="14" y="30"/>
                    <a:pt x="12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1" y="30"/>
                    <a:pt x="0" y="28"/>
                    <a:pt x="0" y="2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461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769" name="Freeform 83">
              <a:extLst>
                <a:ext uri="{FF2B5EF4-FFF2-40B4-BE49-F238E27FC236}">
                  <a16:creationId xmlns:a16="http://schemas.microsoft.com/office/drawing/2014/main" id="{330F9B39-9AC7-4AED-88BF-274495DE8283}"/>
                </a:ext>
              </a:extLst>
            </p:cNvPr>
            <p:cNvSpPr>
              <a:spLocks/>
            </p:cNvSpPr>
            <p:nvPr/>
          </p:nvSpPr>
          <p:spPr bwMode="auto">
            <a:xfrm>
              <a:off x="6057900" y="2239963"/>
              <a:ext cx="19050" cy="33338"/>
            </a:xfrm>
            <a:custGeom>
              <a:avLst/>
              <a:gdLst>
                <a:gd name="T0" fmla="*/ 4 w 16"/>
                <a:gd name="T1" fmla="*/ 0 h 30"/>
                <a:gd name="T2" fmla="*/ 12 w 16"/>
                <a:gd name="T3" fmla="*/ 0 h 30"/>
                <a:gd name="T4" fmla="*/ 16 w 16"/>
                <a:gd name="T5" fmla="*/ 4 h 30"/>
                <a:gd name="T6" fmla="*/ 16 w 16"/>
                <a:gd name="T7" fmla="*/ 25 h 30"/>
                <a:gd name="T8" fmla="*/ 12 w 16"/>
                <a:gd name="T9" fmla="*/ 30 h 30"/>
                <a:gd name="T10" fmla="*/ 4 w 16"/>
                <a:gd name="T11" fmla="*/ 30 h 30"/>
                <a:gd name="T12" fmla="*/ 0 w 16"/>
                <a:gd name="T13" fmla="*/ 25 h 30"/>
                <a:gd name="T14" fmla="*/ 0 w 16"/>
                <a:gd name="T15" fmla="*/ 4 h 30"/>
                <a:gd name="T16" fmla="*/ 4 w 16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30">
                  <a:moveTo>
                    <a:pt x="4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1"/>
                    <a:pt x="16" y="4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8"/>
                    <a:pt x="14" y="30"/>
                    <a:pt x="12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2" y="30"/>
                    <a:pt x="0" y="28"/>
                    <a:pt x="0" y="2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461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770" name="Freeform 84">
              <a:extLst>
                <a:ext uri="{FF2B5EF4-FFF2-40B4-BE49-F238E27FC236}">
                  <a16:creationId xmlns:a16="http://schemas.microsoft.com/office/drawing/2014/main" id="{3C9FE709-D2E8-48EC-9B41-05CB294FD68C}"/>
                </a:ext>
              </a:extLst>
            </p:cNvPr>
            <p:cNvSpPr>
              <a:spLocks/>
            </p:cNvSpPr>
            <p:nvPr/>
          </p:nvSpPr>
          <p:spPr bwMode="auto">
            <a:xfrm>
              <a:off x="5076825" y="2262188"/>
              <a:ext cx="2419350" cy="427038"/>
            </a:xfrm>
            <a:custGeom>
              <a:avLst/>
              <a:gdLst>
                <a:gd name="T0" fmla="*/ 807 w 2111"/>
                <a:gd name="T1" fmla="*/ 260 h 374"/>
                <a:gd name="T2" fmla="*/ 1007 w 2111"/>
                <a:gd name="T3" fmla="*/ 287 h 374"/>
                <a:gd name="T4" fmla="*/ 1100 w 2111"/>
                <a:gd name="T5" fmla="*/ 361 h 374"/>
                <a:gd name="T6" fmla="*/ 1139 w 2111"/>
                <a:gd name="T7" fmla="*/ 372 h 374"/>
                <a:gd name="T8" fmla="*/ 1251 w 2111"/>
                <a:gd name="T9" fmla="*/ 356 h 374"/>
                <a:gd name="T10" fmla="*/ 1337 w 2111"/>
                <a:gd name="T11" fmla="*/ 315 h 374"/>
                <a:gd name="T12" fmla="*/ 1801 w 2111"/>
                <a:gd name="T13" fmla="*/ 342 h 374"/>
                <a:gd name="T14" fmla="*/ 1669 w 2111"/>
                <a:gd name="T15" fmla="*/ 152 h 374"/>
                <a:gd name="T16" fmla="*/ 185 w 2111"/>
                <a:gd name="T17" fmla="*/ 0 h 374"/>
                <a:gd name="T18" fmla="*/ 19 w 2111"/>
                <a:gd name="T19" fmla="*/ 0 h 374"/>
                <a:gd name="T20" fmla="*/ 13 w 2111"/>
                <a:gd name="T21" fmla="*/ 30 h 374"/>
                <a:gd name="T22" fmla="*/ 24 w 2111"/>
                <a:gd name="T23" fmla="*/ 37 h 374"/>
                <a:gd name="T24" fmla="*/ 807 w 2111"/>
                <a:gd name="T25" fmla="*/ 26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11" h="374">
                  <a:moveTo>
                    <a:pt x="807" y="260"/>
                  </a:moveTo>
                  <a:cubicBezTo>
                    <a:pt x="1007" y="287"/>
                    <a:pt x="1007" y="287"/>
                    <a:pt x="1007" y="287"/>
                  </a:cubicBezTo>
                  <a:cubicBezTo>
                    <a:pt x="1100" y="361"/>
                    <a:pt x="1100" y="361"/>
                    <a:pt x="1100" y="361"/>
                  </a:cubicBezTo>
                  <a:cubicBezTo>
                    <a:pt x="1111" y="370"/>
                    <a:pt x="1125" y="374"/>
                    <a:pt x="1139" y="372"/>
                  </a:cubicBezTo>
                  <a:cubicBezTo>
                    <a:pt x="1251" y="356"/>
                    <a:pt x="1251" y="356"/>
                    <a:pt x="1251" y="356"/>
                  </a:cubicBezTo>
                  <a:cubicBezTo>
                    <a:pt x="1337" y="315"/>
                    <a:pt x="1337" y="315"/>
                    <a:pt x="1337" y="315"/>
                  </a:cubicBezTo>
                  <a:cubicBezTo>
                    <a:pt x="1801" y="342"/>
                    <a:pt x="1801" y="342"/>
                    <a:pt x="1801" y="342"/>
                  </a:cubicBezTo>
                  <a:cubicBezTo>
                    <a:pt x="1831" y="346"/>
                    <a:pt x="2111" y="287"/>
                    <a:pt x="1669" y="152"/>
                  </a:cubicBezTo>
                  <a:cubicBezTo>
                    <a:pt x="1449" y="107"/>
                    <a:pt x="185" y="0"/>
                    <a:pt x="185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4" y="0"/>
                    <a:pt x="0" y="23"/>
                    <a:pt x="13" y="30"/>
                  </a:cubicBezTo>
                  <a:cubicBezTo>
                    <a:pt x="24" y="37"/>
                    <a:pt x="24" y="37"/>
                    <a:pt x="24" y="37"/>
                  </a:cubicBezTo>
                  <a:lnTo>
                    <a:pt x="807" y="260"/>
                  </a:lnTo>
                  <a:close/>
                </a:path>
              </a:pathLst>
            </a:custGeom>
            <a:solidFill>
              <a:srgbClr val="AA73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771" name="Freeform 85">
              <a:extLst>
                <a:ext uri="{FF2B5EF4-FFF2-40B4-BE49-F238E27FC236}">
                  <a16:creationId xmlns:a16="http://schemas.microsoft.com/office/drawing/2014/main" id="{5D835D0A-B117-491B-BA10-554A29EA553A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0188" y="2276475"/>
              <a:ext cx="1741488" cy="352425"/>
            </a:xfrm>
            <a:custGeom>
              <a:avLst/>
              <a:gdLst>
                <a:gd name="T0" fmla="*/ 0 w 1519"/>
                <a:gd name="T1" fmla="*/ 0 h 308"/>
                <a:gd name="T2" fmla="*/ 1519 w 1519"/>
                <a:gd name="T3" fmla="*/ 170 h 308"/>
                <a:gd name="T4" fmla="*/ 1204 w 1519"/>
                <a:gd name="T5" fmla="*/ 153 h 308"/>
                <a:gd name="T6" fmla="*/ 1139 w 1519"/>
                <a:gd name="T7" fmla="*/ 196 h 308"/>
                <a:gd name="T8" fmla="*/ 0 w 1519"/>
                <a:gd name="T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9" h="308">
                  <a:moveTo>
                    <a:pt x="0" y="0"/>
                  </a:moveTo>
                  <a:cubicBezTo>
                    <a:pt x="1519" y="170"/>
                    <a:pt x="1519" y="170"/>
                    <a:pt x="1519" y="170"/>
                  </a:cubicBezTo>
                  <a:cubicBezTo>
                    <a:pt x="1447" y="185"/>
                    <a:pt x="1204" y="153"/>
                    <a:pt x="1204" y="153"/>
                  </a:cubicBezTo>
                  <a:cubicBezTo>
                    <a:pt x="1193" y="165"/>
                    <a:pt x="1199" y="200"/>
                    <a:pt x="1139" y="196"/>
                  </a:cubicBezTo>
                  <a:cubicBezTo>
                    <a:pt x="1020" y="308"/>
                    <a:pt x="535" y="126"/>
                    <a:pt x="0" y="0"/>
                  </a:cubicBezTo>
                  <a:close/>
                </a:path>
              </a:pathLst>
            </a:custGeom>
            <a:solidFill>
              <a:srgbClr val="DD9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772" name="Freeform 86">
              <a:extLst>
                <a:ext uri="{FF2B5EF4-FFF2-40B4-BE49-F238E27FC236}">
                  <a16:creationId xmlns:a16="http://schemas.microsoft.com/office/drawing/2014/main" id="{C36B51F3-44EC-4765-9822-E5AA243C21C5}"/>
                </a:ext>
              </a:extLst>
            </p:cNvPr>
            <p:cNvSpPr>
              <a:spLocks/>
            </p:cNvSpPr>
            <p:nvPr/>
          </p:nvSpPr>
          <p:spPr bwMode="auto">
            <a:xfrm>
              <a:off x="6629400" y="2570163"/>
              <a:ext cx="141288" cy="234950"/>
            </a:xfrm>
            <a:custGeom>
              <a:avLst/>
              <a:gdLst>
                <a:gd name="T0" fmla="*/ 0 w 89"/>
                <a:gd name="T1" fmla="*/ 36 h 148"/>
                <a:gd name="T2" fmla="*/ 0 w 89"/>
                <a:gd name="T3" fmla="*/ 118 h 148"/>
                <a:gd name="T4" fmla="*/ 89 w 89"/>
                <a:gd name="T5" fmla="*/ 148 h 148"/>
                <a:gd name="T6" fmla="*/ 89 w 89"/>
                <a:gd name="T7" fmla="*/ 0 h 148"/>
                <a:gd name="T8" fmla="*/ 0 w 89"/>
                <a:gd name="T9" fmla="*/ 36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48">
                  <a:moveTo>
                    <a:pt x="0" y="36"/>
                  </a:moveTo>
                  <a:lnTo>
                    <a:pt x="0" y="118"/>
                  </a:lnTo>
                  <a:lnTo>
                    <a:pt x="89" y="148"/>
                  </a:lnTo>
                  <a:lnTo>
                    <a:pt x="89" y="0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773" name="Freeform 87">
              <a:extLst>
                <a:ext uri="{FF2B5EF4-FFF2-40B4-BE49-F238E27FC236}">
                  <a16:creationId xmlns:a16="http://schemas.microsoft.com/office/drawing/2014/main" id="{FC62D838-1585-4304-9986-4111F4862D75}"/>
                </a:ext>
              </a:extLst>
            </p:cNvPr>
            <p:cNvSpPr>
              <a:spLocks/>
            </p:cNvSpPr>
            <p:nvPr/>
          </p:nvSpPr>
          <p:spPr bwMode="auto">
            <a:xfrm>
              <a:off x="6629400" y="2570163"/>
              <a:ext cx="141288" cy="234950"/>
            </a:xfrm>
            <a:custGeom>
              <a:avLst/>
              <a:gdLst>
                <a:gd name="T0" fmla="*/ 0 w 89"/>
                <a:gd name="T1" fmla="*/ 36 h 148"/>
                <a:gd name="T2" fmla="*/ 0 w 89"/>
                <a:gd name="T3" fmla="*/ 118 h 148"/>
                <a:gd name="T4" fmla="*/ 89 w 89"/>
                <a:gd name="T5" fmla="*/ 148 h 148"/>
                <a:gd name="T6" fmla="*/ 89 w 89"/>
                <a:gd name="T7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9" h="148">
                  <a:moveTo>
                    <a:pt x="0" y="36"/>
                  </a:moveTo>
                  <a:lnTo>
                    <a:pt x="0" y="118"/>
                  </a:lnTo>
                  <a:lnTo>
                    <a:pt x="89" y="148"/>
                  </a:lnTo>
                  <a:lnTo>
                    <a:pt x="8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774" name="Freeform 88">
              <a:extLst>
                <a:ext uri="{FF2B5EF4-FFF2-40B4-BE49-F238E27FC236}">
                  <a16:creationId xmlns:a16="http://schemas.microsoft.com/office/drawing/2014/main" id="{3CBBC2E0-9FD0-45D7-8D55-6A9AECD094E6}"/>
                </a:ext>
              </a:extLst>
            </p:cNvPr>
            <p:cNvSpPr>
              <a:spLocks/>
            </p:cNvSpPr>
            <p:nvPr/>
          </p:nvSpPr>
          <p:spPr bwMode="auto">
            <a:xfrm>
              <a:off x="6762750" y="2439988"/>
              <a:ext cx="450850" cy="312738"/>
            </a:xfrm>
            <a:custGeom>
              <a:avLst/>
              <a:gdLst>
                <a:gd name="T0" fmla="*/ 393 w 394"/>
                <a:gd name="T1" fmla="*/ 93 h 273"/>
                <a:gd name="T2" fmla="*/ 159 w 394"/>
                <a:gd name="T3" fmla="*/ 32 h 273"/>
                <a:gd name="T4" fmla="*/ 0 w 394"/>
                <a:gd name="T5" fmla="*/ 94 h 273"/>
                <a:gd name="T6" fmla="*/ 0 w 394"/>
                <a:gd name="T7" fmla="*/ 273 h 273"/>
                <a:gd name="T8" fmla="*/ 394 w 394"/>
                <a:gd name="T9" fmla="*/ 273 h 273"/>
                <a:gd name="T10" fmla="*/ 393 w 394"/>
                <a:gd name="T11" fmla="*/ 93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273">
                  <a:moveTo>
                    <a:pt x="393" y="93"/>
                  </a:moveTo>
                  <a:cubicBezTo>
                    <a:pt x="368" y="0"/>
                    <a:pt x="280" y="32"/>
                    <a:pt x="159" y="32"/>
                  </a:cubicBezTo>
                  <a:cubicBezTo>
                    <a:pt x="102" y="32"/>
                    <a:pt x="0" y="94"/>
                    <a:pt x="0" y="94"/>
                  </a:cubicBezTo>
                  <a:cubicBezTo>
                    <a:pt x="0" y="273"/>
                    <a:pt x="0" y="273"/>
                    <a:pt x="0" y="273"/>
                  </a:cubicBezTo>
                  <a:cubicBezTo>
                    <a:pt x="394" y="273"/>
                    <a:pt x="394" y="273"/>
                    <a:pt x="394" y="273"/>
                  </a:cubicBezTo>
                  <a:cubicBezTo>
                    <a:pt x="394" y="213"/>
                    <a:pt x="393" y="94"/>
                    <a:pt x="393" y="93"/>
                  </a:cubicBezTo>
                  <a:close/>
                </a:path>
              </a:pathLst>
            </a:custGeom>
            <a:solidFill>
              <a:srgbClr val="FFC0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775" name="Freeform 89">
              <a:extLst>
                <a:ext uri="{FF2B5EF4-FFF2-40B4-BE49-F238E27FC236}">
                  <a16:creationId xmlns:a16="http://schemas.microsoft.com/office/drawing/2014/main" id="{E3F240ED-BAE5-4223-A5D2-2A3905259AA8}"/>
                </a:ext>
              </a:extLst>
            </p:cNvPr>
            <p:cNvSpPr>
              <a:spLocks/>
            </p:cNvSpPr>
            <p:nvPr/>
          </p:nvSpPr>
          <p:spPr bwMode="auto">
            <a:xfrm>
              <a:off x="6762750" y="2752725"/>
              <a:ext cx="450850" cy="182563"/>
            </a:xfrm>
            <a:custGeom>
              <a:avLst/>
              <a:gdLst>
                <a:gd name="T0" fmla="*/ 0 w 394"/>
                <a:gd name="T1" fmla="*/ 0 h 160"/>
                <a:gd name="T2" fmla="*/ 0 w 394"/>
                <a:gd name="T3" fmla="*/ 71 h 160"/>
                <a:gd name="T4" fmla="*/ 85 w 394"/>
                <a:gd name="T5" fmla="*/ 116 h 160"/>
                <a:gd name="T6" fmla="*/ 392 w 394"/>
                <a:gd name="T7" fmla="*/ 78 h 160"/>
                <a:gd name="T8" fmla="*/ 394 w 394"/>
                <a:gd name="T9" fmla="*/ 0 h 160"/>
                <a:gd name="T10" fmla="*/ 0 w 394"/>
                <a:gd name="T11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160">
                  <a:moveTo>
                    <a:pt x="0" y="0"/>
                  </a:moveTo>
                  <a:cubicBezTo>
                    <a:pt x="0" y="71"/>
                    <a:pt x="0" y="71"/>
                    <a:pt x="0" y="71"/>
                  </a:cubicBezTo>
                  <a:cubicBezTo>
                    <a:pt x="10" y="85"/>
                    <a:pt x="10" y="112"/>
                    <a:pt x="85" y="116"/>
                  </a:cubicBezTo>
                  <a:cubicBezTo>
                    <a:pt x="192" y="122"/>
                    <a:pt x="355" y="160"/>
                    <a:pt x="392" y="78"/>
                  </a:cubicBezTo>
                  <a:cubicBezTo>
                    <a:pt x="393" y="52"/>
                    <a:pt x="393" y="26"/>
                    <a:pt x="394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D9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776" name="Freeform 90">
              <a:extLst>
                <a:ext uri="{FF2B5EF4-FFF2-40B4-BE49-F238E27FC236}">
                  <a16:creationId xmlns:a16="http://schemas.microsoft.com/office/drawing/2014/main" id="{DBA35AE2-B230-40EA-B69D-A83B86CCF4ED}"/>
                </a:ext>
              </a:extLst>
            </p:cNvPr>
            <p:cNvSpPr>
              <a:spLocks/>
            </p:cNvSpPr>
            <p:nvPr/>
          </p:nvSpPr>
          <p:spPr bwMode="auto">
            <a:xfrm>
              <a:off x="6519863" y="2643188"/>
              <a:ext cx="109538" cy="98425"/>
            </a:xfrm>
            <a:custGeom>
              <a:avLst/>
              <a:gdLst>
                <a:gd name="T0" fmla="*/ 0 w 69"/>
                <a:gd name="T1" fmla="*/ 28 h 62"/>
                <a:gd name="T2" fmla="*/ 69 w 69"/>
                <a:gd name="T3" fmla="*/ 0 h 62"/>
                <a:gd name="T4" fmla="*/ 69 w 69"/>
                <a:gd name="T5" fmla="*/ 62 h 62"/>
                <a:gd name="T6" fmla="*/ 0 w 69"/>
                <a:gd name="T7" fmla="*/ 2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" h="62">
                  <a:moveTo>
                    <a:pt x="0" y="28"/>
                  </a:moveTo>
                  <a:lnTo>
                    <a:pt x="69" y="0"/>
                  </a:lnTo>
                  <a:lnTo>
                    <a:pt x="69" y="62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7375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777" name="Freeform 91">
              <a:extLst>
                <a:ext uri="{FF2B5EF4-FFF2-40B4-BE49-F238E27FC236}">
                  <a16:creationId xmlns:a16="http://schemas.microsoft.com/office/drawing/2014/main" id="{CE93B720-37BC-408F-A1F8-7D35FE2B8E91}"/>
                </a:ext>
              </a:extLst>
            </p:cNvPr>
            <p:cNvSpPr>
              <a:spLocks/>
            </p:cNvSpPr>
            <p:nvPr/>
          </p:nvSpPr>
          <p:spPr bwMode="auto">
            <a:xfrm>
              <a:off x="6650038" y="2668588"/>
              <a:ext cx="106363" cy="57150"/>
            </a:xfrm>
            <a:custGeom>
              <a:avLst/>
              <a:gdLst>
                <a:gd name="T0" fmla="*/ 69 w 92"/>
                <a:gd name="T1" fmla="*/ 50 h 50"/>
                <a:gd name="T2" fmla="*/ 23 w 92"/>
                <a:gd name="T3" fmla="*/ 50 h 50"/>
                <a:gd name="T4" fmla="*/ 0 w 92"/>
                <a:gd name="T5" fmla="*/ 27 h 50"/>
                <a:gd name="T6" fmla="*/ 0 w 92"/>
                <a:gd name="T7" fmla="*/ 23 h 50"/>
                <a:gd name="T8" fmla="*/ 23 w 92"/>
                <a:gd name="T9" fmla="*/ 0 h 50"/>
                <a:gd name="T10" fmla="*/ 69 w 92"/>
                <a:gd name="T11" fmla="*/ 0 h 50"/>
                <a:gd name="T12" fmla="*/ 92 w 92"/>
                <a:gd name="T13" fmla="*/ 23 h 50"/>
                <a:gd name="T14" fmla="*/ 92 w 92"/>
                <a:gd name="T15" fmla="*/ 27 h 50"/>
                <a:gd name="T16" fmla="*/ 69 w 92"/>
                <a:gd name="T1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50">
                  <a:moveTo>
                    <a:pt x="69" y="50"/>
                  </a:moveTo>
                  <a:cubicBezTo>
                    <a:pt x="23" y="50"/>
                    <a:pt x="23" y="50"/>
                    <a:pt x="23" y="50"/>
                  </a:cubicBezTo>
                  <a:cubicBezTo>
                    <a:pt x="10" y="50"/>
                    <a:pt x="0" y="39"/>
                    <a:pt x="0" y="27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1"/>
                    <a:pt x="10" y="0"/>
                    <a:pt x="23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82" y="0"/>
                    <a:pt x="92" y="11"/>
                    <a:pt x="92" y="23"/>
                  </a:cubicBezTo>
                  <a:cubicBezTo>
                    <a:pt x="92" y="27"/>
                    <a:pt x="92" y="27"/>
                    <a:pt x="92" y="27"/>
                  </a:cubicBezTo>
                  <a:cubicBezTo>
                    <a:pt x="92" y="39"/>
                    <a:pt x="82" y="50"/>
                    <a:pt x="69" y="50"/>
                  </a:cubicBez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778" name="Oval 92">
              <a:extLst>
                <a:ext uri="{FF2B5EF4-FFF2-40B4-BE49-F238E27FC236}">
                  <a16:creationId xmlns:a16="http://schemas.microsoft.com/office/drawing/2014/main" id="{0EF7AD8D-219A-4B30-898C-1330072DD5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11975" y="2516188"/>
              <a:ext cx="220663" cy="28575"/>
            </a:xfrm>
            <a:prstGeom prst="ellipse">
              <a:avLst/>
            </a:prstGeom>
            <a:solidFill>
              <a:srgbClr val="FFE4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779" name="Freeform 93">
              <a:extLst>
                <a:ext uri="{FF2B5EF4-FFF2-40B4-BE49-F238E27FC236}">
                  <a16:creationId xmlns:a16="http://schemas.microsoft.com/office/drawing/2014/main" id="{47E01FDB-660F-48AC-A5B8-40FF8DAEFB1E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8575" y="2271713"/>
              <a:ext cx="173038" cy="28575"/>
            </a:xfrm>
            <a:custGeom>
              <a:avLst/>
              <a:gdLst>
                <a:gd name="T0" fmla="*/ 141 w 152"/>
                <a:gd name="T1" fmla="*/ 24 h 24"/>
                <a:gd name="T2" fmla="*/ 11 w 152"/>
                <a:gd name="T3" fmla="*/ 24 h 24"/>
                <a:gd name="T4" fmla="*/ 0 w 152"/>
                <a:gd name="T5" fmla="*/ 13 h 24"/>
                <a:gd name="T6" fmla="*/ 0 w 152"/>
                <a:gd name="T7" fmla="*/ 11 h 24"/>
                <a:gd name="T8" fmla="*/ 11 w 152"/>
                <a:gd name="T9" fmla="*/ 0 h 24"/>
                <a:gd name="T10" fmla="*/ 141 w 152"/>
                <a:gd name="T11" fmla="*/ 0 h 24"/>
                <a:gd name="T12" fmla="*/ 152 w 152"/>
                <a:gd name="T13" fmla="*/ 11 h 24"/>
                <a:gd name="T14" fmla="*/ 152 w 152"/>
                <a:gd name="T15" fmla="*/ 13 h 24"/>
                <a:gd name="T16" fmla="*/ 141 w 152"/>
                <a:gd name="T1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2" h="24">
                  <a:moveTo>
                    <a:pt x="141" y="24"/>
                  </a:moveTo>
                  <a:cubicBezTo>
                    <a:pt x="11" y="24"/>
                    <a:pt x="11" y="24"/>
                    <a:pt x="11" y="24"/>
                  </a:cubicBezTo>
                  <a:cubicBezTo>
                    <a:pt x="4" y="24"/>
                    <a:pt x="0" y="19"/>
                    <a:pt x="0" y="13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4" y="0"/>
                    <a:pt x="11" y="0"/>
                  </a:cubicBezTo>
                  <a:cubicBezTo>
                    <a:pt x="141" y="0"/>
                    <a:pt x="141" y="0"/>
                    <a:pt x="141" y="0"/>
                  </a:cubicBezTo>
                  <a:cubicBezTo>
                    <a:pt x="147" y="0"/>
                    <a:pt x="152" y="5"/>
                    <a:pt x="152" y="11"/>
                  </a:cubicBezTo>
                  <a:cubicBezTo>
                    <a:pt x="152" y="13"/>
                    <a:pt x="152" y="13"/>
                    <a:pt x="152" y="13"/>
                  </a:cubicBezTo>
                  <a:cubicBezTo>
                    <a:pt x="152" y="19"/>
                    <a:pt x="147" y="24"/>
                    <a:pt x="141" y="24"/>
                  </a:cubicBezTo>
                  <a:close/>
                </a:path>
              </a:pathLst>
            </a:custGeom>
            <a:solidFill>
              <a:srgbClr val="DD9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780" name="Freeform 94">
              <a:extLst>
                <a:ext uri="{FF2B5EF4-FFF2-40B4-BE49-F238E27FC236}">
                  <a16:creationId xmlns:a16="http://schemas.microsoft.com/office/drawing/2014/main" id="{7A761F5E-0EDC-44F0-A6EB-2D74D4425CCE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1325" y="2316163"/>
              <a:ext cx="1135063" cy="142875"/>
            </a:xfrm>
            <a:custGeom>
              <a:avLst/>
              <a:gdLst>
                <a:gd name="T0" fmla="*/ 991 w 991"/>
                <a:gd name="T1" fmla="*/ 116 h 124"/>
                <a:gd name="T2" fmla="*/ 494 w 991"/>
                <a:gd name="T3" fmla="*/ 75 h 124"/>
                <a:gd name="T4" fmla="*/ 0 w 991"/>
                <a:gd name="T5" fmla="*/ 7 h 124"/>
                <a:gd name="T6" fmla="*/ 496 w 991"/>
                <a:gd name="T7" fmla="*/ 48 h 124"/>
                <a:gd name="T8" fmla="*/ 991 w 991"/>
                <a:gd name="T9" fmla="*/ 116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1" h="124">
                  <a:moveTo>
                    <a:pt x="991" y="116"/>
                  </a:moveTo>
                  <a:cubicBezTo>
                    <a:pt x="990" y="124"/>
                    <a:pt x="768" y="105"/>
                    <a:pt x="494" y="75"/>
                  </a:cubicBezTo>
                  <a:cubicBezTo>
                    <a:pt x="221" y="45"/>
                    <a:pt x="0" y="14"/>
                    <a:pt x="0" y="7"/>
                  </a:cubicBezTo>
                  <a:cubicBezTo>
                    <a:pt x="1" y="0"/>
                    <a:pt x="223" y="18"/>
                    <a:pt x="496" y="48"/>
                  </a:cubicBezTo>
                  <a:cubicBezTo>
                    <a:pt x="770" y="79"/>
                    <a:pt x="991" y="109"/>
                    <a:pt x="991" y="116"/>
                  </a:cubicBezTo>
                  <a:close/>
                </a:path>
              </a:pathLst>
            </a:custGeom>
            <a:solidFill>
              <a:srgbClr val="FFC0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782" name="Freeform 95">
              <a:extLst>
                <a:ext uri="{FF2B5EF4-FFF2-40B4-BE49-F238E27FC236}">
                  <a16:creationId xmlns:a16="http://schemas.microsoft.com/office/drawing/2014/main" id="{6946A754-0C5C-49FF-B1DF-FBCDFFFCD8DA}"/>
                </a:ext>
              </a:extLst>
            </p:cNvPr>
            <p:cNvSpPr>
              <a:spLocks/>
            </p:cNvSpPr>
            <p:nvPr/>
          </p:nvSpPr>
          <p:spPr bwMode="auto">
            <a:xfrm>
              <a:off x="7821613" y="2587625"/>
              <a:ext cx="201613" cy="12700"/>
            </a:xfrm>
            <a:custGeom>
              <a:avLst/>
              <a:gdLst>
                <a:gd name="T0" fmla="*/ 168 w 175"/>
                <a:gd name="T1" fmla="*/ 11 h 11"/>
                <a:gd name="T2" fmla="*/ 7 w 175"/>
                <a:gd name="T3" fmla="*/ 11 h 11"/>
                <a:gd name="T4" fmla="*/ 0 w 175"/>
                <a:gd name="T5" fmla="*/ 6 h 11"/>
                <a:gd name="T6" fmla="*/ 0 w 175"/>
                <a:gd name="T7" fmla="*/ 0 h 11"/>
                <a:gd name="T8" fmla="*/ 175 w 175"/>
                <a:gd name="T9" fmla="*/ 0 h 11"/>
                <a:gd name="T10" fmla="*/ 175 w 175"/>
                <a:gd name="T11" fmla="*/ 7 h 11"/>
                <a:gd name="T12" fmla="*/ 168 w 175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5" h="11">
                  <a:moveTo>
                    <a:pt x="168" y="11"/>
                  </a:moveTo>
                  <a:cubicBezTo>
                    <a:pt x="7" y="11"/>
                    <a:pt x="7" y="11"/>
                    <a:pt x="7" y="11"/>
                  </a:cubicBezTo>
                  <a:cubicBezTo>
                    <a:pt x="3" y="11"/>
                    <a:pt x="0" y="9"/>
                    <a:pt x="0" y="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5" y="0"/>
                    <a:pt x="175" y="0"/>
                    <a:pt x="175" y="0"/>
                  </a:cubicBezTo>
                  <a:cubicBezTo>
                    <a:pt x="175" y="7"/>
                    <a:pt x="175" y="7"/>
                    <a:pt x="175" y="7"/>
                  </a:cubicBezTo>
                  <a:cubicBezTo>
                    <a:pt x="175" y="9"/>
                    <a:pt x="172" y="11"/>
                    <a:pt x="168" y="11"/>
                  </a:cubicBezTo>
                  <a:close/>
                </a:path>
              </a:pathLst>
            </a:custGeom>
            <a:solidFill>
              <a:srgbClr val="FFE4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783" name="Freeform 96">
              <a:extLst>
                <a:ext uri="{FF2B5EF4-FFF2-40B4-BE49-F238E27FC236}">
                  <a16:creationId xmlns:a16="http://schemas.microsoft.com/office/drawing/2014/main" id="{35E9B442-DC6D-4DB6-9D73-149BB754A51F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7963" y="2528888"/>
              <a:ext cx="144463" cy="44450"/>
            </a:xfrm>
            <a:custGeom>
              <a:avLst/>
              <a:gdLst>
                <a:gd name="T0" fmla="*/ 121 w 126"/>
                <a:gd name="T1" fmla="*/ 38 h 39"/>
                <a:gd name="T2" fmla="*/ 5 w 126"/>
                <a:gd name="T3" fmla="*/ 39 h 39"/>
                <a:gd name="T4" fmla="*/ 0 w 126"/>
                <a:gd name="T5" fmla="*/ 24 h 39"/>
                <a:gd name="T6" fmla="*/ 0 w 126"/>
                <a:gd name="T7" fmla="*/ 0 h 39"/>
                <a:gd name="T8" fmla="*/ 126 w 126"/>
                <a:gd name="T9" fmla="*/ 1 h 39"/>
                <a:gd name="T10" fmla="*/ 126 w 126"/>
                <a:gd name="T11" fmla="*/ 25 h 39"/>
                <a:gd name="T12" fmla="*/ 121 w 126"/>
                <a:gd name="T13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" h="39">
                  <a:moveTo>
                    <a:pt x="121" y="38"/>
                  </a:moveTo>
                  <a:cubicBezTo>
                    <a:pt x="5" y="39"/>
                    <a:pt x="5" y="39"/>
                    <a:pt x="5" y="39"/>
                  </a:cubicBezTo>
                  <a:cubicBezTo>
                    <a:pt x="2" y="39"/>
                    <a:pt x="0" y="32"/>
                    <a:pt x="0" y="2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25"/>
                    <a:pt x="126" y="25"/>
                    <a:pt x="126" y="25"/>
                  </a:cubicBezTo>
                  <a:cubicBezTo>
                    <a:pt x="126" y="32"/>
                    <a:pt x="124" y="38"/>
                    <a:pt x="121" y="38"/>
                  </a:cubicBezTo>
                  <a:close/>
                </a:path>
              </a:pathLst>
            </a:custGeom>
            <a:solidFill>
              <a:srgbClr val="FFE4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784" name="Freeform 97">
              <a:extLst>
                <a:ext uri="{FF2B5EF4-FFF2-40B4-BE49-F238E27FC236}">
                  <a16:creationId xmlns:a16="http://schemas.microsoft.com/office/drawing/2014/main" id="{34C811E4-17A4-40A6-925E-B2301290C770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4088" y="2019300"/>
              <a:ext cx="728663" cy="149225"/>
            </a:xfrm>
            <a:custGeom>
              <a:avLst/>
              <a:gdLst>
                <a:gd name="T0" fmla="*/ 627 w 635"/>
                <a:gd name="T1" fmla="*/ 129 h 130"/>
                <a:gd name="T2" fmla="*/ 5 w 635"/>
                <a:gd name="T3" fmla="*/ 14 h 130"/>
                <a:gd name="T4" fmla="*/ 0 w 635"/>
                <a:gd name="T5" fmla="*/ 7 h 130"/>
                <a:gd name="T6" fmla="*/ 0 w 635"/>
                <a:gd name="T7" fmla="*/ 6 h 130"/>
                <a:gd name="T8" fmla="*/ 7 w 635"/>
                <a:gd name="T9" fmla="*/ 1 h 130"/>
                <a:gd name="T10" fmla="*/ 629 w 635"/>
                <a:gd name="T11" fmla="*/ 116 h 130"/>
                <a:gd name="T12" fmla="*/ 634 w 635"/>
                <a:gd name="T13" fmla="*/ 123 h 130"/>
                <a:gd name="T14" fmla="*/ 634 w 635"/>
                <a:gd name="T15" fmla="*/ 124 h 130"/>
                <a:gd name="T16" fmla="*/ 627 w 635"/>
                <a:gd name="T17" fmla="*/ 129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5" h="130">
                  <a:moveTo>
                    <a:pt x="627" y="129"/>
                  </a:moveTo>
                  <a:cubicBezTo>
                    <a:pt x="5" y="14"/>
                    <a:pt x="5" y="14"/>
                    <a:pt x="5" y="14"/>
                  </a:cubicBezTo>
                  <a:cubicBezTo>
                    <a:pt x="2" y="13"/>
                    <a:pt x="0" y="10"/>
                    <a:pt x="0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3"/>
                    <a:pt x="4" y="0"/>
                    <a:pt x="7" y="1"/>
                  </a:cubicBezTo>
                  <a:cubicBezTo>
                    <a:pt x="629" y="116"/>
                    <a:pt x="629" y="116"/>
                    <a:pt x="629" y="116"/>
                  </a:cubicBezTo>
                  <a:cubicBezTo>
                    <a:pt x="633" y="117"/>
                    <a:pt x="635" y="120"/>
                    <a:pt x="634" y="123"/>
                  </a:cubicBezTo>
                  <a:cubicBezTo>
                    <a:pt x="634" y="124"/>
                    <a:pt x="634" y="124"/>
                    <a:pt x="634" y="124"/>
                  </a:cubicBezTo>
                  <a:cubicBezTo>
                    <a:pt x="634" y="127"/>
                    <a:pt x="631" y="130"/>
                    <a:pt x="627" y="129"/>
                  </a:cubicBezTo>
                  <a:close/>
                </a:path>
              </a:pathLst>
            </a:custGeom>
            <a:solidFill>
              <a:srgbClr val="FFE4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785" name="Freeform 98">
              <a:extLst>
                <a:ext uri="{FF2B5EF4-FFF2-40B4-BE49-F238E27FC236}">
                  <a16:creationId xmlns:a16="http://schemas.microsoft.com/office/drawing/2014/main" id="{3ED78C24-CE9D-44E7-921A-986F9D7BF67D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7275" y="985838"/>
              <a:ext cx="504825" cy="979488"/>
            </a:xfrm>
            <a:custGeom>
              <a:avLst/>
              <a:gdLst>
                <a:gd name="T0" fmla="*/ 1 w 441"/>
                <a:gd name="T1" fmla="*/ 5 h 856"/>
                <a:gd name="T2" fmla="*/ 435 w 441"/>
                <a:gd name="T3" fmla="*/ 853 h 856"/>
                <a:gd name="T4" fmla="*/ 439 w 441"/>
                <a:gd name="T5" fmla="*/ 856 h 856"/>
                <a:gd name="T6" fmla="*/ 439 w 441"/>
                <a:gd name="T7" fmla="*/ 856 h 856"/>
                <a:gd name="T8" fmla="*/ 440 w 441"/>
                <a:gd name="T9" fmla="*/ 851 h 856"/>
                <a:gd name="T10" fmla="*/ 6 w 441"/>
                <a:gd name="T11" fmla="*/ 3 h 856"/>
                <a:gd name="T12" fmla="*/ 1 w 441"/>
                <a:gd name="T13" fmla="*/ 1 h 856"/>
                <a:gd name="T14" fmla="*/ 1 w 441"/>
                <a:gd name="T15" fmla="*/ 1 h 856"/>
                <a:gd name="T16" fmla="*/ 1 w 441"/>
                <a:gd name="T17" fmla="*/ 5 h 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1" h="856">
                  <a:moveTo>
                    <a:pt x="1" y="5"/>
                  </a:moveTo>
                  <a:cubicBezTo>
                    <a:pt x="435" y="853"/>
                    <a:pt x="435" y="853"/>
                    <a:pt x="435" y="853"/>
                  </a:cubicBezTo>
                  <a:cubicBezTo>
                    <a:pt x="436" y="855"/>
                    <a:pt x="438" y="856"/>
                    <a:pt x="439" y="856"/>
                  </a:cubicBezTo>
                  <a:cubicBezTo>
                    <a:pt x="439" y="856"/>
                    <a:pt x="439" y="856"/>
                    <a:pt x="439" y="856"/>
                  </a:cubicBezTo>
                  <a:cubicBezTo>
                    <a:pt x="440" y="855"/>
                    <a:pt x="441" y="853"/>
                    <a:pt x="440" y="851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1"/>
                    <a:pt x="3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4"/>
                    <a:pt x="1" y="5"/>
                  </a:cubicBezTo>
                  <a:close/>
                </a:path>
              </a:pathLst>
            </a:custGeom>
            <a:solidFill>
              <a:srgbClr val="FFE4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786" name="Freeform 99">
              <a:extLst>
                <a:ext uri="{FF2B5EF4-FFF2-40B4-BE49-F238E27FC236}">
                  <a16:creationId xmlns:a16="http://schemas.microsoft.com/office/drawing/2014/main" id="{47961991-4261-4854-AC36-5A90305EC309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0838" y="2073275"/>
              <a:ext cx="2178050" cy="74613"/>
            </a:xfrm>
            <a:custGeom>
              <a:avLst/>
              <a:gdLst>
                <a:gd name="T0" fmla="*/ 1900 w 1901"/>
                <a:gd name="T1" fmla="*/ 51 h 65"/>
                <a:gd name="T2" fmla="*/ 950 w 1901"/>
                <a:gd name="T3" fmla="*/ 55 h 65"/>
                <a:gd name="T4" fmla="*/ 0 w 1901"/>
                <a:gd name="T5" fmla="*/ 13 h 65"/>
                <a:gd name="T6" fmla="*/ 951 w 1901"/>
                <a:gd name="T7" fmla="*/ 10 h 65"/>
                <a:gd name="T8" fmla="*/ 1900 w 1901"/>
                <a:gd name="T9" fmla="*/ 5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1" h="65">
                  <a:moveTo>
                    <a:pt x="1900" y="51"/>
                  </a:moveTo>
                  <a:cubicBezTo>
                    <a:pt x="1900" y="64"/>
                    <a:pt x="1475" y="65"/>
                    <a:pt x="950" y="55"/>
                  </a:cubicBezTo>
                  <a:cubicBezTo>
                    <a:pt x="425" y="44"/>
                    <a:pt x="0" y="26"/>
                    <a:pt x="0" y="13"/>
                  </a:cubicBezTo>
                  <a:cubicBezTo>
                    <a:pt x="0" y="1"/>
                    <a:pt x="426" y="0"/>
                    <a:pt x="951" y="10"/>
                  </a:cubicBezTo>
                  <a:cubicBezTo>
                    <a:pt x="1475" y="21"/>
                    <a:pt x="1901" y="39"/>
                    <a:pt x="1900" y="51"/>
                  </a:cubicBezTo>
                  <a:close/>
                </a:path>
              </a:pathLst>
            </a:custGeom>
            <a:solidFill>
              <a:srgbClr val="FFE4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787" name="Freeform 100">
              <a:extLst>
                <a:ext uri="{FF2B5EF4-FFF2-40B4-BE49-F238E27FC236}">
                  <a16:creationId xmlns:a16="http://schemas.microsoft.com/office/drawing/2014/main" id="{731FC0D5-A3EB-4A37-A70D-5C94112B5D34}"/>
                </a:ext>
              </a:extLst>
            </p:cNvPr>
            <p:cNvSpPr>
              <a:spLocks/>
            </p:cNvSpPr>
            <p:nvPr/>
          </p:nvSpPr>
          <p:spPr bwMode="auto">
            <a:xfrm>
              <a:off x="7172325" y="2541588"/>
              <a:ext cx="41275" cy="300038"/>
            </a:xfrm>
            <a:custGeom>
              <a:avLst/>
              <a:gdLst>
                <a:gd name="T0" fmla="*/ 18 w 36"/>
                <a:gd name="T1" fmla="*/ 262 h 262"/>
                <a:gd name="T2" fmla="*/ 18 w 36"/>
                <a:gd name="T3" fmla="*/ 262 h 262"/>
                <a:gd name="T4" fmla="*/ 0 w 36"/>
                <a:gd name="T5" fmla="*/ 245 h 262"/>
                <a:gd name="T6" fmla="*/ 0 w 36"/>
                <a:gd name="T7" fmla="*/ 17 h 262"/>
                <a:gd name="T8" fmla="*/ 18 w 36"/>
                <a:gd name="T9" fmla="*/ 0 h 262"/>
                <a:gd name="T10" fmla="*/ 18 w 36"/>
                <a:gd name="T11" fmla="*/ 0 h 262"/>
                <a:gd name="T12" fmla="*/ 36 w 36"/>
                <a:gd name="T13" fmla="*/ 17 h 262"/>
                <a:gd name="T14" fmla="*/ 36 w 36"/>
                <a:gd name="T15" fmla="*/ 245 h 262"/>
                <a:gd name="T16" fmla="*/ 18 w 36"/>
                <a:gd name="T17" fmla="*/ 26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262">
                  <a:moveTo>
                    <a:pt x="18" y="262"/>
                  </a:moveTo>
                  <a:cubicBezTo>
                    <a:pt x="18" y="262"/>
                    <a:pt x="18" y="262"/>
                    <a:pt x="18" y="262"/>
                  </a:cubicBezTo>
                  <a:cubicBezTo>
                    <a:pt x="8" y="262"/>
                    <a:pt x="0" y="254"/>
                    <a:pt x="0" y="24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8" y="0"/>
                    <a:pt x="36" y="8"/>
                    <a:pt x="36" y="17"/>
                  </a:cubicBezTo>
                  <a:cubicBezTo>
                    <a:pt x="36" y="245"/>
                    <a:pt x="36" y="245"/>
                    <a:pt x="36" y="245"/>
                  </a:cubicBezTo>
                  <a:cubicBezTo>
                    <a:pt x="36" y="254"/>
                    <a:pt x="28" y="262"/>
                    <a:pt x="18" y="262"/>
                  </a:cubicBezTo>
                  <a:close/>
                </a:path>
              </a:pathLst>
            </a:custGeom>
            <a:solidFill>
              <a:srgbClr val="EFA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788" name="Oval 101">
              <a:extLst>
                <a:ext uri="{FF2B5EF4-FFF2-40B4-BE49-F238E27FC236}">
                  <a16:creationId xmlns:a16="http://schemas.microsoft.com/office/drawing/2014/main" id="{D1F7F375-D520-416B-8C3A-5F97E9A59A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83438" y="2593975"/>
              <a:ext cx="19050" cy="196850"/>
            </a:xfrm>
            <a:prstGeom prst="ellipse">
              <a:avLst/>
            </a:prstGeom>
            <a:solidFill>
              <a:srgbClr val="FFE4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</p:grpSp>
      <p:sp>
        <p:nvSpPr>
          <p:cNvPr id="1789" name="Freeform 102">
            <a:extLst>
              <a:ext uri="{FF2B5EF4-FFF2-40B4-BE49-F238E27FC236}">
                <a16:creationId xmlns:a16="http://schemas.microsoft.com/office/drawing/2014/main" id="{2B49E65C-3950-4637-98A0-03D7F51676E8}"/>
              </a:ext>
            </a:extLst>
          </p:cNvPr>
          <p:cNvSpPr>
            <a:spLocks noChangeAspect="1"/>
          </p:cNvSpPr>
          <p:nvPr/>
        </p:nvSpPr>
        <p:spPr bwMode="auto">
          <a:xfrm>
            <a:off x="707445" y="851091"/>
            <a:ext cx="821472" cy="837632"/>
          </a:xfrm>
          <a:custGeom>
            <a:avLst/>
            <a:gdLst>
              <a:gd name="T0" fmla="*/ 199 w 422"/>
              <a:gd name="T1" fmla="*/ 430 h 432"/>
              <a:gd name="T2" fmla="*/ 224 w 422"/>
              <a:gd name="T3" fmla="*/ 406 h 432"/>
              <a:gd name="T4" fmla="*/ 241 w 422"/>
              <a:gd name="T5" fmla="*/ 367 h 432"/>
              <a:gd name="T6" fmla="*/ 248 w 422"/>
              <a:gd name="T7" fmla="*/ 350 h 432"/>
              <a:gd name="T8" fmla="*/ 270 w 422"/>
              <a:gd name="T9" fmla="*/ 350 h 432"/>
              <a:gd name="T10" fmla="*/ 292 w 422"/>
              <a:gd name="T11" fmla="*/ 329 h 432"/>
              <a:gd name="T12" fmla="*/ 292 w 422"/>
              <a:gd name="T13" fmla="*/ 329 h 432"/>
              <a:gd name="T14" fmla="*/ 270 w 422"/>
              <a:gd name="T15" fmla="*/ 307 h 432"/>
              <a:gd name="T16" fmla="*/ 265 w 422"/>
              <a:gd name="T17" fmla="*/ 307 h 432"/>
              <a:gd name="T18" fmla="*/ 289 w 422"/>
              <a:gd name="T19" fmla="*/ 241 h 432"/>
              <a:gd name="T20" fmla="*/ 295 w 422"/>
              <a:gd name="T21" fmla="*/ 241 h 432"/>
              <a:gd name="T22" fmla="*/ 300 w 422"/>
              <a:gd name="T23" fmla="*/ 241 h 432"/>
              <a:gd name="T24" fmla="*/ 319 w 422"/>
              <a:gd name="T25" fmla="*/ 241 h 432"/>
              <a:gd name="T26" fmla="*/ 387 w 422"/>
              <a:gd name="T27" fmla="*/ 237 h 432"/>
              <a:gd name="T28" fmla="*/ 395 w 422"/>
              <a:gd name="T29" fmla="*/ 236 h 432"/>
              <a:gd name="T30" fmla="*/ 422 w 422"/>
              <a:gd name="T31" fmla="*/ 216 h 432"/>
              <a:gd name="T32" fmla="*/ 422 w 422"/>
              <a:gd name="T33" fmla="*/ 216 h 432"/>
              <a:gd name="T34" fmla="*/ 395 w 422"/>
              <a:gd name="T35" fmla="*/ 196 h 432"/>
              <a:gd name="T36" fmla="*/ 387 w 422"/>
              <a:gd name="T37" fmla="*/ 194 h 432"/>
              <a:gd name="T38" fmla="*/ 319 w 422"/>
              <a:gd name="T39" fmla="*/ 191 h 432"/>
              <a:gd name="T40" fmla="*/ 300 w 422"/>
              <a:gd name="T41" fmla="*/ 191 h 432"/>
              <a:gd name="T42" fmla="*/ 295 w 422"/>
              <a:gd name="T43" fmla="*/ 191 h 432"/>
              <a:gd name="T44" fmla="*/ 289 w 422"/>
              <a:gd name="T45" fmla="*/ 190 h 432"/>
              <a:gd name="T46" fmla="*/ 265 w 422"/>
              <a:gd name="T47" fmla="*/ 124 h 432"/>
              <a:gd name="T48" fmla="*/ 270 w 422"/>
              <a:gd name="T49" fmla="*/ 124 h 432"/>
              <a:gd name="T50" fmla="*/ 292 w 422"/>
              <a:gd name="T51" fmla="*/ 103 h 432"/>
              <a:gd name="T52" fmla="*/ 292 w 422"/>
              <a:gd name="T53" fmla="*/ 103 h 432"/>
              <a:gd name="T54" fmla="*/ 270 w 422"/>
              <a:gd name="T55" fmla="*/ 81 h 432"/>
              <a:gd name="T56" fmla="*/ 248 w 422"/>
              <a:gd name="T57" fmla="*/ 81 h 432"/>
              <a:gd name="T58" fmla="*/ 241 w 422"/>
              <a:gd name="T59" fmla="*/ 64 h 432"/>
              <a:gd name="T60" fmla="*/ 224 w 422"/>
              <a:gd name="T61" fmla="*/ 25 h 432"/>
              <a:gd name="T62" fmla="*/ 199 w 422"/>
              <a:gd name="T63" fmla="*/ 2 h 432"/>
              <a:gd name="T64" fmla="*/ 177 w 422"/>
              <a:gd name="T65" fmla="*/ 16 h 432"/>
              <a:gd name="T66" fmla="*/ 216 w 422"/>
              <a:gd name="T67" fmla="*/ 186 h 432"/>
              <a:gd name="T68" fmla="*/ 55 w 422"/>
              <a:gd name="T69" fmla="*/ 200 h 432"/>
              <a:gd name="T70" fmla="*/ 33 w 422"/>
              <a:gd name="T71" fmla="*/ 170 h 432"/>
              <a:gd name="T72" fmla="*/ 22 w 422"/>
              <a:gd name="T73" fmla="*/ 160 h 432"/>
              <a:gd name="T74" fmla="*/ 9 w 422"/>
              <a:gd name="T75" fmla="*/ 156 h 432"/>
              <a:gd name="T76" fmla="*/ 8 w 422"/>
              <a:gd name="T77" fmla="*/ 156 h 432"/>
              <a:gd name="T78" fmla="*/ 1 w 422"/>
              <a:gd name="T79" fmla="*/ 163 h 432"/>
              <a:gd name="T80" fmla="*/ 3 w 422"/>
              <a:gd name="T81" fmla="*/ 173 h 432"/>
              <a:gd name="T82" fmla="*/ 9 w 422"/>
              <a:gd name="T83" fmla="*/ 187 h 432"/>
              <a:gd name="T84" fmla="*/ 21 w 422"/>
              <a:gd name="T85" fmla="*/ 215 h 432"/>
              <a:gd name="T86" fmla="*/ 21 w 422"/>
              <a:gd name="T87" fmla="*/ 216 h 432"/>
              <a:gd name="T88" fmla="*/ 21 w 422"/>
              <a:gd name="T89" fmla="*/ 216 h 432"/>
              <a:gd name="T90" fmla="*/ 9 w 422"/>
              <a:gd name="T91" fmla="*/ 244 h 432"/>
              <a:gd name="T92" fmla="*/ 3 w 422"/>
              <a:gd name="T93" fmla="*/ 258 h 432"/>
              <a:gd name="T94" fmla="*/ 1 w 422"/>
              <a:gd name="T95" fmla="*/ 269 h 432"/>
              <a:gd name="T96" fmla="*/ 8 w 422"/>
              <a:gd name="T97" fmla="*/ 276 h 432"/>
              <a:gd name="T98" fmla="*/ 9 w 422"/>
              <a:gd name="T99" fmla="*/ 276 h 432"/>
              <a:gd name="T100" fmla="*/ 22 w 422"/>
              <a:gd name="T101" fmla="*/ 272 h 432"/>
              <a:gd name="T102" fmla="*/ 33 w 422"/>
              <a:gd name="T103" fmla="*/ 262 h 432"/>
              <a:gd name="T104" fmla="*/ 55 w 422"/>
              <a:gd name="T105" fmla="*/ 232 h 432"/>
              <a:gd name="T106" fmla="*/ 216 w 422"/>
              <a:gd name="T107" fmla="*/ 246 h 432"/>
              <a:gd name="T108" fmla="*/ 177 w 422"/>
              <a:gd name="T109" fmla="*/ 415 h 432"/>
              <a:gd name="T110" fmla="*/ 199 w 422"/>
              <a:gd name="T111" fmla="*/ 430 h 4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22" h="432">
                <a:moveTo>
                  <a:pt x="199" y="430"/>
                </a:moveTo>
                <a:cubicBezTo>
                  <a:pt x="211" y="428"/>
                  <a:pt x="218" y="417"/>
                  <a:pt x="224" y="406"/>
                </a:cubicBezTo>
                <a:cubicBezTo>
                  <a:pt x="231" y="394"/>
                  <a:pt x="236" y="380"/>
                  <a:pt x="241" y="367"/>
                </a:cubicBezTo>
                <a:cubicBezTo>
                  <a:pt x="244" y="362"/>
                  <a:pt x="246" y="356"/>
                  <a:pt x="248" y="350"/>
                </a:cubicBezTo>
                <a:cubicBezTo>
                  <a:pt x="270" y="350"/>
                  <a:pt x="270" y="350"/>
                  <a:pt x="270" y="350"/>
                </a:cubicBezTo>
                <a:cubicBezTo>
                  <a:pt x="282" y="350"/>
                  <a:pt x="292" y="341"/>
                  <a:pt x="292" y="329"/>
                </a:cubicBezTo>
                <a:cubicBezTo>
                  <a:pt x="292" y="329"/>
                  <a:pt x="292" y="329"/>
                  <a:pt x="292" y="329"/>
                </a:cubicBezTo>
                <a:cubicBezTo>
                  <a:pt x="292" y="317"/>
                  <a:pt x="282" y="307"/>
                  <a:pt x="270" y="307"/>
                </a:cubicBezTo>
                <a:cubicBezTo>
                  <a:pt x="265" y="307"/>
                  <a:pt x="265" y="307"/>
                  <a:pt x="265" y="307"/>
                </a:cubicBezTo>
                <a:cubicBezTo>
                  <a:pt x="274" y="286"/>
                  <a:pt x="282" y="264"/>
                  <a:pt x="289" y="241"/>
                </a:cubicBezTo>
                <a:cubicBezTo>
                  <a:pt x="291" y="241"/>
                  <a:pt x="293" y="241"/>
                  <a:pt x="295" y="241"/>
                </a:cubicBezTo>
                <a:cubicBezTo>
                  <a:pt x="297" y="241"/>
                  <a:pt x="298" y="241"/>
                  <a:pt x="300" y="241"/>
                </a:cubicBezTo>
                <a:cubicBezTo>
                  <a:pt x="307" y="241"/>
                  <a:pt x="313" y="241"/>
                  <a:pt x="319" y="241"/>
                </a:cubicBezTo>
                <a:cubicBezTo>
                  <a:pt x="342" y="241"/>
                  <a:pt x="364" y="239"/>
                  <a:pt x="387" y="237"/>
                </a:cubicBezTo>
                <a:cubicBezTo>
                  <a:pt x="389" y="237"/>
                  <a:pt x="392" y="237"/>
                  <a:pt x="395" y="236"/>
                </a:cubicBezTo>
                <a:cubicBezTo>
                  <a:pt x="407" y="234"/>
                  <a:pt x="422" y="229"/>
                  <a:pt x="422" y="216"/>
                </a:cubicBezTo>
                <a:cubicBezTo>
                  <a:pt x="422" y="216"/>
                  <a:pt x="422" y="216"/>
                  <a:pt x="422" y="216"/>
                </a:cubicBezTo>
                <a:cubicBezTo>
                  <a:pt x="422" y="202"/>
                  <a:pt x="407" y="197"/>
                  <a:pt x="395" y="196"/>
                </a:cubicBezTo>
                <a:cubicBezTo>
                  <a:pt x="392" y="195"/>
                  <a:pt x="389" y="195"/>
                  <a:pt x="387" y="194"/>
                </a:cubicBezTo>
                <a:cubicBezTo>
                  <a:pt x="364" y="192"/>
                  <a:pt x="342" y="191"/>
                  <a:pt x="319" y="191"/>
                </a:cubicBezTo>
                <a:cubicBezTo>
                  <a:pt x="313" y="191"/>
                  <a:pt x="307" y="191"/>
                  <a:pt x="300" y="191"/>
                </a:cubicBezTo>
                <a:cubicBezTo>
                  <a:pt x="298" y="191"/>
                  <a:pt x="297" y="191"/>
                  <a:pt x="295" y="191"/>
                </a:cubicBezTo>
                <a:cubicBezTo>
                  <a:pt x="293" y="191"/>
                  <a:pt x="291" y="191"/>
                  <a:pt x="289" y="190"/>
                </a:cubicBezTo>
                <a:cubicBezTo>
                  <a:pt x="282" y="168"/>
                  <a:pt x="274" y="146"/>
                  <a:pt x="265" y="124"/>
                </a:cubicBezTo>
                <a:cubicBezTo>
                  <a:pt x="270" y="124"/>
                  <a:pt x="270" y="124"/>
                  <a:pt x="270" y="124"/>
                </a:cubicBezTo>
                <a:cubicBezTo>
                  <a:pt x="282" y="124"/>
                  <a:pt x="292" y="115"/>
                  <a:pt x="292" y="103"/>
                </a:cubicBezTo>
                <a:cubicBezTo>
                  <a:pt x="292" y="103"/>
                  <a:pt x="292" y="103"/>
                  <a:pt x="292" y="103"/>
                </a:cubicBezTo>
                <a:cubicBezTo>
                  <a:pt x="292" y="91"/>
                  <a:pt x="282" y="81"/>
                  <a:pt x="270" y="81"/>
                </a:cubicBezTo>
                <a:cubicBezTo>
                  <a:pt x="248" y="81"/>
                  <a:pt x="248" y="81"/>
                  <a:pt x="248" y="81"/>
                </a:cubicBezTo>
                <a:cubicBezTo>
                  <a:pt x="246" y="76"/>
                  <a:pt x="244" y="70"/>
                  <a:pt x="241" y="64"/>
                </a:cubicBezTo>
                <a:cubicBezTo>
                  <a:pt x="236" y="51"/>
                  <a:pt x="231" y="38"/>
                  <a:pt x="224" y="25"/>
                </a:cubicBezTo>
                <a:cubicBezTo>
                  <a:pt x="218" y="15"/>
                  <a:pt x="211" y="4"/>
                  <a:pt x="199" y="2"/>
                </a:cubicBezTo>
                <a:cubicBezTo>
                  <a:pt x="190" y="0"/>
                  <a:pt x="181" y="6"/>
                  <a:pt x="177" y="16"/>
                </a:cubicBezTo>
                <a:cubicBezTo>
                  <a:pt x="174" y="27"/>
                  <a:pt x="212" y="156"/>
                  <a:pt x="216" y="186"/>
                </a:cubicBezTo>
                <a:cubicBezTo>
                  <a:pt x="175" y="185"/>
                  <a:pt x="60" y="199"/>
                  <a:pt x="55" y="200"/>
                </a:cubicBezTo>
                <a:cubicBezTo>
                  <a:pt x="55" y="199"/>
                  <a:pt x="36" y="173"/>
                  <a:pt x="33" y="170"/>
                </a:cubicBezTo>
                <a:cubicBezTo>
                  <a:pt x="29" y="166"/>
                  <a:pt x="26" y="163"/>
                  <a:pt x="22" y="160"/>
                </a:cubicBezTo>
                <a:cubicBezTo>
                  <a:pt x="19" y="157"/>
                  <a:pt x="14" y="155"/>
                  <a:pt x="9" y="156"/>
                </a:cubicBezTo>
                <a:cubicBezTo>
                  <a:pt x="9" y="156"/>
                  <a:pt x="8" y="156"/>
                  <a:pt x="8" y="156"/>
                </a:cubicBezTo>
                <a:cubicBezTo>
                  <a:pt x="4" y="157"/>
                  <a:pt x="1" y="160"/>
                  <a:pt x="1" y="163"/>
                </a:cubicBezTo>
                <a:cubicBezTo>
                  <a:pt x="0" y="167"/>
                  <a:pt x="1" y="170"/>
                  <a:pt x="3" y="173"/>
                </a:cubicBezTo>
                <a:cubicBezTo>
                  <a:pt x="5" y="178"/>
                  <a:pt x="7" y="183"/>
                  <a:pt x="9" y="187"/>
                </a:cubicBezTo>
                <a:cubicBezTo>
                  <a:pt x="13" y="197"/>
                  <a:pt x="17" y="206"/>
                  <a:pt x="21" y="215"/>
                </a:cubicBezTo>
                <a:cubicBezTo>
                  <a:pt x="21" y="216"/>
                  <a:pt x="21" y="216"/>
                  <a:pt x="21" y="216"/>
                </a:cubicBezTo>
                <a:cubicBezTo>
                  <a:pt x="21" y="216"/>
                  <a:pt x="21" y="216"/>
                  <a:pt x="21" y="216"/>
                </a:cubicBezTo>
                <a:cubicBezTo>
                  <a:pt x="17" y="226"/>
                  <a:pt x="13" y="235"/>
                  <a:pt x="9" y="244"/>
                </a:cubicBezTo>
                <a:cubicBezTo>
                  <a:pt x="7" y="249"/>
                  <a:pt x="5" y="254"/>
                  <a:pt x="3" y="258"/>
                </a:cubicBezTo>
                <a:cubicBezTo>
                  <a:pt x="1" y="262"/>
                  <a:pt x="0" y="265"/>
                  <a:pt x="1" y="269"/>
                </a:cubicBezTo>
                <a:cubicBezTo>
                  <a:pt x="1" y="272"/>
                  <a:pt x="4" y="275"/>
                  <a:pt x="8" y="276"/>
                </a:cubicBezTo>
                <a:cubicBezTo>
                  <a:pt x="8" y="276"/>
                  <a:pt x="9" y="276"/>
                  <a:pt x="9" y="276"/>
                </a:cubicBezTo>
                <a:cubicBezTo>
                  <a:pt x="14" y="277"/>
                  <a:pt x="19" y="274"/>
                  <a:pt x="22" y="272"/>
                </a:cubicBezTo>
                <a:cubicBezTo>
                  <a:pt x="26" y="269"/>
                  <a:pt x="29" y="265"/>
                  <a:pt x="33" y="262"/>
                </a:cubicBezTo>
                <a:cubicBezTo>
                  <a:pt x="36" y="258"/>
                  <a:pt x="55" y="232"/>
                  <a:pt x="55" y="232"/>
                </a:cubicBezTo>
                <a:cubicBezTo>
                  <a:pt x="60" y="233"/>
                  <a:pt x="175" y="247"/>
                  <a:pt x="216" y="246"/>
                </a:cubicBezTo>
                <a:cubicBezTo>
                  <a:pt x="212" y="275"/>
                  <a:pt x="174" y="405"/>
                  <a:pt x="177" y="415"/>
                </a:cubicBezTo>
                <a:cubicBezTo>
                  <a:pt x="181" y="426"/>
                  <a:pt x="190" y="432"/>
                  <a:pt x="199" y="430"/>
                </a:cubicBezTo>
                <a:close/>
              </a:path>
            </a:pathLst>
          </a:custGeom>
          <a:solidFill>
            <a:srgbClr val="FFC0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1BEB97CC-8EDF-4FD1-BF59-C1DE23376EFF}"/>
              </a:ext>
            </a:extLst>
          </p:cNvPr>
          <p:cNvSpPr txBox="1"/>
          <p:nvPr/>
        </p:nvSpPr>
        <p:spPr>
          <a:xfrm>
            <a:off x="518509" y="3114441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IN" sz="2000" b="1" i="1" dirty="0" err="1">
                <a:solidFill>
                  <a:schemeClr val="bg1"/>
                </a:solidFill>
              </a:rPr>
              <a:t>Aliquam</a:t>
            </a:r>
            <a:r>
              <a:rPr lang="en-IN" sz="2000" b="1" i="1" dirty="0">
                <a:solidFill>
                  <a:schemeClr val="bg1"/>
                </a:solidFill>
              </a:rPr>
              <a:t> et </a:t>
            </a:r>
            <a:r>
              <a:rPr lang="en-IN" sz="2000" b="1" i="1" dirty="0" err="1">
                <a:solidFill>
                  <a:schemeClr val="bg1"/>
                </a:solidFill>
              </a:rPr>
              <a:t>auctor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enim</a:t>
            </a:r>
            <a:r>
              <a:rPr lang="en-IN" sz="2000" b="1" i="1" dirty="0">
                <a:solidFill>
                  <a:schemeClr val="bg1"/>
                </a:solidFill>
              </a:rPr>
              <a:t>. </a:t>
            </a:r>
            <a:r>
              <a:rPr lang="en-IN" sz="2000" b="1" i="1" dirty="0" err="1">
                <a:solidFill>
                  <a:schemeClr val="bg1"/>
                </a:solidFill>
              </a:rPr>
              <a:t>Phasellus</a:t>
            </a:r>
            <a:r>
              <a:rPr lang="en-IN" sz="2000" b="1" i="1" dirty="0">
                <a:solidFill>
                  <a:schemeClr val="bg1"/>
                </a:solidFill>
              </a:rPr>
              <a:t> porta </a:t>
            </a:r>
            <a:r>
              <a:rPr lang="en-IN" sz="2000" b="1" i="1" dirty="0" err="1">
                <a:solidFill>
                  <a:schemeClr val="bg1"/>
                </a:solidFill>
              </a:rPr>
              <a:t>ornare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felis</a:t>
            </a:r>
            <a:endParaRPr lang="en-IN" sz="2000" b="1" i="1" dirty="0">
              <a:solidFill>
                <a:schemeClr val="bg1"/>
              </a:solidFill>
            </a:endParaRP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DFE6C24D-BC49-4162-A589-E699232279CD}"/>
              </a:ext>
            </a:extLst>
          </p:cNvPr>
          <p:cNvSpPr txBox="1"/>
          <p:nvPr/>
        </p:nvSpPr>
        <p:spPr>
          <a:xfrm>
            <a:off x="518509" y="2038640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IN" sz="2000" b="1" i="1" dirty="0" err="1">
                <a:solidFill>
                  <a:schemeClr val="bg1"/>
                </a:solidFill>
              </a:rPr>
              <a:t>Aliquam</a:t>
            </a:r>
            <a:r>
              <a:rPr lang="en-IN" sz="2000" b="1" i="1" dirty="0">
                <a:solidFill>
                  <a:schemeClr val="bg1"/>
                </a:solidFill>
              </a:rPr>
              <a:t> et </a:t>
            </a:r>
            <a:r>
              <a:rPr lang="en-IN" sz="2000" b="1" i="1" dirty="0" err="1">
                <a:solidFill>
                  <a:schemeClr val="bg1"/>
                </a:solidFill>
              </a:rPr>
              <a:t>auctor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enim</a:t>
            </a:r>
            <a:r>
              <a:rPr lang="en-IN" sz="2000" b="1" i="1" dirty="0">
                <a:solidFill>
                  <a:schemeClr val="bg1"/>
                </a:solidFill>
              </a:rPr>
              <a:t>. </a:t>
            </a:r>
            <a:r>
              <a:rPr lang="en-IN" sz="2000" b="1" i="1" dirty="0" err="1">
                <a:solidFill>
                  <a:schemeClr val="bg1"/>
                </a:solidFill>
              </a:rPr>
              <a:t>Phasellus</a:t>
            </a:r>
            <a:r>
              <a:rPr lang="en-IN" sz="2000" b="1" i="1" dirty="0">
                <a:solidFill>
                  <a:schemeClr val="bg1"/>
                </a:solidFill>
              </a:rPr>
              <a:t> porta </a:t>
            </a:r>
            <a:r>
              <a:rPr lang="en-IN" sz="2000" b="1" i="1" dirty="0" err="1">
                <a:solidFill>
                  <a:schemeClr val="bg1"/>
                </a:solidFill>
              </a:rPr>
              <a:t>ornare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felis</a:t>
            </a:r>
            <a:endParaRPr lang="en-IN" sz="2000" b="1" i="1" dirty="0">
              <a:solidFill>
                <a:schemeClr val="bg1"/>
              </a:solidFill>
            </a:endParaRP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7D126F79-2A7B-4B2B-AA32-BBCA8B4B99D9}"/>
              </a:ext>
            </a:extLst>
          </p:cNvPr>
          <p:cNvSpPr txBox="1"/>
          <p:nvPr/>
        </p:nvSpPr>
        <p:spPr>
          <a:xfrm>
            <a:off x="518509" y="4224594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IN" sz="2000" b="1" i="1" dirty="0" err="1">
                <a:solidFill>
                  <a:schemeClr val="bg1"/>
                </a:solidFill>
              </a:rPr>
              <a:t>Aliquam</a:t>
            </a:r>
            <a:r>
              <a:rPr lang="en-IN" sz="2000" b="1" i="1" dirty="0">
                <a:solidFill>
                  <a:schemeClr val="bg1"/>
                </a:solidFill>
              </a:rPr>
              <a:t> et </a:t>
            </a:r>
            <a:r>
              <a:rPr lang="en-IN" sz="2000" b="1" i="1" dirty="0" err="1">
                <a:solidFill>
                  <a:schemeClr val="bg1"/>
                </a:solidFill>
              </a:rPr>
              <a:t>auctor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enim</a:t>
            </a:r>
            <a:r>
              <a:rPr lang="en-IN" sz="2000" b="1" i="1" dirty="0">
                <a:solidFill>
                  <a:schemeClr val="bg1"/>
                </a:solidFill>
              </a:rPr>
              <a:t>. </a:t>
            </a:r>
            <a:r>
              <a:rPr lang="en-IN" sz="2000" b="1" i="1" dirty="0" err="1">
                <a:solidFill>
                  <a:schemeClr val="bg1"/>
                </a:solidFill>
              </a:rPr>
              <a:t>Phasellus</a:t>
            </a:r>
            <a:r>
              <a:rPr lang="en-IN" sz="2000" b="1" i="1" dirty="0">
                <a:solidFill>
                  <a:schemeClr val="bg1"/>
                </a:solidFill>
              </a:rPr>
              <a:t> porta </a:t>
            </a:r>
            <a:r>
              <a:rPr lang="en-IN" sz="2000" b="1" i="1" dirty="0" err="1">
                <a:solidFill>
                  <a:schemeClr val="bg1"/>
                </a:solidFill>
              </a:rPr>
              <a:t>ornare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felis</a:t>
            </a:r>
            <a:endParaRPr lang="en-IN" sz="2000" b="1" i="1" dirty="0">
              <a:solidFill>
                <a:schemeClr val="bg1"/>
              </a:solidFill>
            </a:endParaRP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B90BFCE5-4BF6-4847-A918-F144B66B4E69}"/>
              </a:ext>
            </a:extLst>
          </p:cNvPr>
          <p:cNvSpPr txBox="1"/>
          <p:nvPr/>
        </p:nvSpPr>
        <p:spPr>
          <a:xfrm>
            <a:off x="1591430" y="977520"/>
            <a:ext cx="30973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LOREM IPSUM</a:t>
            </a:r>
          </a:p>
        </p:txBody>
      </p:sp>
      <p:sp>
        <p:nvSpPr>
          <p:cNvPr id="2" name="Thought Bubble: Cloud 1">
            <a:extLst>
              <a:ext uri="{FF2B5EF4-FFF2-40B4-BE49-F238E27FC236}">
                <a16:creationId xmlns:a16="http://schemas.microsoft.com/office/drawing/2014/main" id="{7F46BCF9-675A-42ED-952D-E0E74DF0B12A}"/>
              </a:ext>
            </a:extLst>
          </p:cNvPr>
          <p:cNvSpPr/>
          <p:nvPr/>
        </p:nvSpPr>
        <p:spPr>
          <a:xfrm>
            <a:off x="7902898" y="961293"/>
            <a:ext cx="3327811" cy="2379784"/>
          </a:xfrm>
          <a:prstGeom prst="cloudCallout">
            <a:avLst/>
          </a:prstGeom>
          <a:solidFill>
            <a:srgbClr val="366C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DAD50B2D-0AC6-488C-A997-780F72481C48}"/>
              </a:ext>
            </a:extLst>
          </p:cNvPr>
          <p:cNvSpPr txBox="1"/>
          <p:nvPr/>
        </p:nvSpPr>
        <p:spPr>
          <a:xfrm>
            <a:off x="8785205" y="1529740"/>
            <a:ext cx="190324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b="1" dirty="0">
                <a:solidFill>
                  <a:schemeClr val="bg1"/>
                </a:solidFill>
              </a:rPr>
              <a:t>LOREM IPSUM</a:t>
            </a:r>
          </a:p>
        </p:txBody>
      </p:sp>
    </p:spTree>
    <p:extLst>
      <p:ext uri="{BB962C8B-B14F-4D97-AF65-F5344CB8AC3E}">
        <p14:creationId xmlns:p14="http://schemas.microsoft.com/office/powerpoint/2010/main" val="1486303146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TextBox 365">
            <a:extLst>
              <a:ext uri="{FF2B5EF4-FFF2-40B4-BE49-F238E27FC236}">
                <a16:creationId xmlns:a16="http://schemas.microsoft.com/office/drawing/2014/main" id="{D1A959F6-6C17-4C4E-BE39-E88AA2474EF5}"/>
              </a:ext>
            </a:extLst>
          </p:cNvPr>
          <p:cNvSpPr txBox="1"/>
          <p:nvPr/>
        </p:nvSpPr>
        <p:spPr>
          <a:xfrm>
            <a:off x="581603" y="2891342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IN" sz="2000" b="1" dirty="0" err="1">
                <a:solidFill>
                  <a:schemeClr val="bg2">
                    <a:lumMod val="50000"/>
                  </a:schemeClr>
                </a:solidFill>
              </a:rPr>
              <a:t>Aliquam</a:t>
            </a:r>
            <a:r>
              <a:rPr lang="en-IN" sz="2000" b="1" dirty="0">
                <a:solidFill>
                  <a:schemeClr val="bg2">
                    <a:lumMod val="50000"/>
                  </a:schemeClr>
                </a:solidFill>
              </a:rPr>
              <a:t> et </a:t>
            </a:r>
            <a:r>
              <a:rPr lang="en-IN" sz="2000" b="1" dirty="0" err="1">
                <a:solidFill>
                  <a:schemeClr val="bg2">
                    <a:lumMod val="50000"/>
                  </a:schemeClr>
                </a:solidFill>
              </a:rPr>
              <a:t>auctor</a:t>
            </a:r>
            <a:r>
              <a:rPr lang="en-IN" sz="2000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IN" sz="2000" b="1" dirty="0" err="1">
                <a:solidFill>
                  <a:schemeClr val="bg2">
                    <a:lumMod val="50000"/>
                  </a:schemeClr>
                </a:solidFill>
              </a:rPr>
              <a:t>enim</a:t>
            </a:r>
            <a:r>
              <a:rPr lang="en-IN" sz="2000" b="1" dirty="0">
                <a:solidFill>
                  <a:schemeClr val="bg2">
                    <a:lumMod val="50000"/>
                  </a:schemeClr>
                </a:solidFill>
              </a:rPr>
              <a:t>. </a:t>
            </a:r>
            <a:r>
              <a:rPr lang="en-IN" sz="2000" b="1" dirty="0" err="1">
                <a:solidFill>
                  <a:schemeClr val="bg2">
                    <a:lumMod val="50000"/>
                  </a:schemeClr>
                </a:solidFill>
              </a:rPr>
              <a:t>Phasellus</a:t>
            </a:r>
            <a:r>
              <a:rPr lang="en-IN" sz="2000" b="1" dirty="0">
                <a:solidFill>
                  <a:schemeClr val="bg2">
                    <a:lumMod val="50000"/>
                  </a:schemeClr>
                </a:solidFill>
              </a:rPr>
              <a:t> porta </a:t>
            </a:r>
            <a:r>
              <a:rPr lang="en-IN" sz="2000" b="1" dirty="0" err="1">
                <a:solidFill>
                  <a:schemeClr val="bg2">
                    <a:lumMod val="50000"/>
                  </a:schemeClr>
                </a:solidFill>
              </a:rPr>
              <a:t>ornare</a:t>
            </a:r>
            <a:r>
              <a:rPr lang="en-IN" sz="2000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IN" sz="2000" b="1" dirty="0" err="1">
                <a:solidFill>
                  <a:schemeClr val="bg2">
                    <a:lumMod val="50000"/>
                  </a:schemeClr>
                </a:solidFill>
              </a:rPr>
              <a:t>felis</a:t>
            </a:r>
            <a:endParaRPr lang="en-IN" sz="20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67" name="TextBox 366">
            <a:extLst>
              <a:ext uri="{FF2B5EF4-FFF2-40B4-BE49-F238E27FC236}">
                <a16:creationId xmlns:a16="http://schemas.microsoft.com/office/drawing/2014/main" id="{2B5346BF-E684-476A-ABF4-886DDF1D506D}"/>
              </a:ext>
            </a:extLst>
          </p:cNvPr>
          <p:cNvSpPr txBox="1"/>
          <p:nvPr/>
        </p:nvSpPr>
        <p:spPr>
          <a:xfrm>
            <a:off x="581603" y="1927091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IN" sz="2000" b="1" dirty="0" err="1">
                <a:solidFill>
                  <a:schemeClr val="bg2">
                    <a:lumMod val="50000"/>
                  </a:schemeClr>
                </a:solidFill>
              </a:rPr>
              <a:t>Aliquam</a:t>
            </a:r>
            <a:r>
              <a:rPr lang="en-IN" sz="2000" b="1" dirty="0">
                <a:solidFill>
                  <a:schemeClr val="bg2">
                    <a:lumMod val="50000"/>
                  </a:schemeClr>
                </a:solidFill>
              </a:rPr>
              <a:t> et </a:t>
            </a:r>
            <a:r>
              <a:rPr lang="en-IN" sz="2000" b="1" dirty="0" err="1">
                <a:solidFill>
                  <a:schemeClr val="bg2">
                    <a:lumMod val="50000"/>
                  </a:schemeClr>
                </a:solidFill>
              </a:rPr>
              <a:t>auctor</a:t>
            </a:r>
            <a:r>
              <a:rPr lang="en-IN" sz="2000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IN" sz="2000" b="1" dirty="0" err="1">
                <a:solidFill>
                  <a:schemeClr val="bg2">
                    <a:lumMod val="50000"/>
                  </a:schemeClr>
                </a:solidFill>
              </a:rPr>
              <a:t>enim</a:t>
            </a:r>
            <a:r>
              <a:rPr lang="en-IN" sz="2000" b="1" dirty="0">
                <a:solidFill>
                  <a:schemeClr val="bg2">
                    <a:lumMod val="50000"/>
                  </a:schemeClr>
                </a:solidFill>
              </a:rPr>
              <a:t>. </a:t>
            </a:r>
            <a:r>
              <a:rPr lang="en-IN" sz="2000" b="1" dirty="0" err="1">
                <a:solidFill>
                  <a:schemeClr val="bg2">
                    <a:lumMod val="50000"/>
                  </a:schemeClr>
                </a:solidFill>
              </a:rPr>
              <a:t>Phasellus</a:t>
            </a:r>
            <a:r>
              <a:rPr lang="en-IN" sz="2000" b="1" dirty="0">
                <a:solidFill>
                  <a:schemeClr val="bg2">
                    <a:lumMod val="50000"/>
                  </a:schemeClr>
                </a:solidFill>
              </a:rPr>
              <a:t> porta </a:t>
            </a:r>
            <a:r>
              <a:rPr lang="en-IN" sz="2000" b="1" dirty="0" err="1">
                <a:solidFill>
                  <a:schemeClr val="bg2">
                    <a:lumMod val="50000"/>
                  </a:schemeClr>
                </a:solidFill>
              </a:rPr>
              <a:t>ornare</a:t>
            </a:r>
            <a:r>
              <a:rPr lang="en-IN" sz="2000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IN" sz="2000" b="1" dirty="0" err="1">
                <a:solidFill>
                  <a:schemeClr val="bg2">
                    <a:lumMod val="50000"/>
                  </a:schemeClr>
                </a:solidFill>
              </a:rPr>
              <a:t>felis</a:t>
            </a:r>
            <a:endParaRPr lang="en-IN" sz="20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68" name="TextBox 367">
            <a:extLst>
              <a:ext uri="{FF2B5EF4-FFF2-40B4-BE49-F238E27FC236}">
                <a16:creationId xmlns:a16="http://schemas.microsoft.com/office/drawing/2014/main" id="{C0982B7B-BEA4-4B3A-8A18-C7A7DB6ACBDA}"/>
              </a:ext>
            </a:extLst>
          </p:cNvPr>
          <p:cNvSpPr txBox="1"/>
          <p:nvPr/>
        </p:nvSpPr>
        <p:spPr>
          <a:xfrm>
            <a:off x="581603" y="3855593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IN" sz="2000" b="1" dirty="0" err="1">
                <a:solidFill>
                  <a:schemeClr val="bg2">
                    <a:lumMod val="50000"/>
                  </a:schemeClr>
                </a:solidFill>
              </a:rPr>
              <a:t>Aliquam</a:t>
            </a:r>
            <a:r>
              <a:rPr lang="en-IN" sz="2000" b="1" dirty="0">
                <a:solidFill>
                  <a:schemeClr val="bg2">
                    <a:lumMod val="50000"/>
                  </a:schemeClr>
                </a:solidFill>
              </a:rPr>
              <a:t> et </a:t>
            </a:r>
            <a:r>
              <a:rPr lang="en-IN" sz="2000" b="1" dirty="0" err="1">
                <a:solidFill>
                  <a:schemeClr val="bg2">
                    <a:lumMod val="50000"/>
                  </a:schemeClr>
                </a:solidFill>
              </a:rPr>
              <a:t>auctor</a:t>
            </a:r>
            <a:r>
              <a:rPr lang="en-IN" sz="2000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IN" sz="2000" b="1" dirty="0" err="1">
                <a:solidFill>
                  <a:schemeClr val="bg2">
                    <a:lumMod val="50000"/>
                  </a:schemeClr>
                </a:solidFill>
              </a:rPr>
              <a:t>enim</a:t>
            </a:r>
            <a:r>
              <a:rPr lang="en-IN" sz="2000" b="1" dirty="0">
                <a:solidFill>
                  <a:schemeClr val="bg2">
                    <a:lumMod val="50000"/>
                  </a:schemeClr>
                </a:solidFill>
              </a:rPr>
              <a:t>. </a:t>
            </a:r>
            <a:r>
              <a:rPr lang="en-IN" sz="2000" b="1" dirty="0" err="1">
                <a:solidFill>
                  <a:schemeClr val="bg2">
                    <a:lumMod val="50000"/>
                  </a:schemeClr>
                </a:solidFill>
              </a:rPr>
              <a:t>Phasellus</a:t>
            </a:r>
            <a:r>
              <a:rPr lang="en-IN" sz="2000" b="1" dirty="0">
                <a:solidFill>
                  <a:schemeClr val="bg2">
                    <a:lumMod val="50000"/>
                  </a:schemeClr>
                </a:solidFill>
              </a:rPr>
              <a:t> porta </a:t>
            </a:r>
            <a:r>
              <a:rPr lang="en-IN" sz="2000" b="1" dirty="0" err="1">
                <a:solidFill>
                  <a:schemeClr val="bg2">
                    <a:lumMod val="50000"/>
                  </a:schemeClr>
                </a:solidFill>
              </a:rPr>
              <a:t>ornare</a:t>
            </a:r>
            <a:r>
              <a:rPr lang="en-IN" sz="2000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IN" sz="2000" b="1" dirty="0" err="1">
                <a:solidFill>
                  <a:schemeClr val="bg2">
                    <a:lumMod val="50000"/>
                  </a:schemeClr>
                </a:solidFill>
              </a:rPr>
              <a:t>felis</a:t>
            </a:r>
            <a:endParaRPr lang="en-IN" sz="20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69" name="TextBox 368">
            <a:extLst>
              <a:ext uri="{FF2B5EF4-FFF2-40B4-BE49-F238E27FC236}">
                <a16:creationId xmlns:a16="http://schemas.microsoft.com/office/drawing/2014/main" id="{CD0BD4DB-EBDB-4CC3-B793-60BCEDE3003E}"/>
              </a:ext>
            </a:extLst>
          </p:cNvPr>
          <p:cNvSpPr txBox="1"/>
          <p:nvPr/>
        </p:nvSpPr>
        <p:spPr>
          <a:xfrm>
            <a:off x="581603" y="621848"/>
            <a:ext cx="30017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800" b="1" dirty="0">
                <a:solidFill>
                  <a:schemeClr val="bg2">
                    <a:lumMod val="50000"/>
                  </a:schemeClr>
                </a:solidFill>
              </a:rPr>
              <a:t>LOREM IPSUM</a:t>
            </a:r>
          </a:p>
        </p:txBody>
      </p:sp>
      <p:sp>
        <p:nvSpPr>
          <p:cNvPr id="370" name="TextBox 369">
            <a:extLst>
              <a:ext uri="{FF2B5EF4-FFF2-40B4-BE49-F238E27FC236}">
                <a16:creationId xmlns:a16="http://schemas.microsoft.com/office/drawing/2014/main" id="{FF42B284-4F94-496E-8D33-1F288EA76E29}"/>
              </a:ext>
            </a:extLst>
          </p:cNvPr>
          <p:cNvSpPr txBox="1"/>
          <p:nvPr/>
        </p:nvSpPr>
        <p:spPr>
          <a:xfrm>
            <a:off x="581603" y="4994715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IN" sz="2000" b="1" dirty="0" err="1">
                <a:solidFill>
                  <a:schemeClr val="bg2">
                    <a:lumMod val="50000"/>
                  </a:schemeClr>
                </a:solidFill>
              </a:rPr>
              <a:t>Aliquam</a:t>
            </a:r>
            <a:r>
              <a:rPr lang="en-IN" sz="2000" b="1" dirty="0">
                <a:solidFill>
                  <a:schemeClr val="bg2">
                    <a:lumMod val="50000"/>
                  </a:schemeClr>
                </a:solidFill>
              </a:rPr>
              <a:t> et </a:t>
            </a:r>
            <a:r>
              <a:rPr lang="en-IN" sz="2000" b="1" dirty="0" err="1">
                <a:solidFill>
                  <a:schemeClr val="bg2">
                    <a:lumMod val="50000"/>
                  </a:schemeClr>
                </a:solidFill>
              </a:rPr>
              <a:t>auctor</a:t>
            </a:r>
            <a:r>
              <a:rPr lang="en-IN" sz="2000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IN" sz="2000" b="1" dirty="0" err="1">
                <a:solidFill>
                  <a:schemeClr val="bg2">
                    <a:lumMod val="50000"/>
                  </a:schemeClr>
                </a:solidFill>
              </a:rPr>
              <a:t>enim</a:t>
            </a:r>
            <a:r>
              <a:rPr lang="en-IN" sz="2000" b="1" dirty="0">
                <a:solidFill>
                  <a:schemeClr val="bg2">
                    <a:lumMod val="50000"/>
                  </a:schemeClr>
                </a:solidFill>
              </a:rPr>
              <a:t>. </a:t>
            </a:r>
            <a:r>
              <a:rPr lang="en-IN" sz="2000" b="1" dirty="0" err="1">
                <a:solidFill>
                  <a:schemeClr val="bg2">
                    <a:lumMod val="50000"/>
                  </a:schemeClr>
                </a:solidFill>
              </a:rPr>
              <a:t>Phasellus</a:t>
            </a:r>
            <a:r>
              <a:rPr lang="en-IN" sz="2000" b="1" dirty="0">
                <a:solidFill>
                  <a:schemeClr val="bg2">
                    <a:lumMod val="50000"/>
                  </a:schemeClr>
                </a:solidFill>
              </a:rPr>
              <a:t> porta </a:t>
            </a:r>
            <a:r>
              <a:rPr lang="en-IN" sz="2000" b="1" dirty="0" err="1">
                <a:solidFill>
                  <a:schemeClr val="bg2">
                    <a:lumMod val="50000"/>
                  </a:schemeClr>
                </a:solidFill>
              </a:rPr>
              <a:t>ornare</a:t>
            </a:r>
            <a:r>
              <a:rPr lang="en-IN" sz="2000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IN" sz="2000" b="1" dirty="0" err="1">
                <a:solidFill>
                  <a:schemeClr val="bg2">
                    <a:lumMod val="50000"/>
                  </a:schemeClr>
                </a:solidFill>
              </a:rPr>
              <a:t>felis</a:t>
            </a:r>
            <a:endParaRPr lang="en-IN" sz="2000" b="1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8A0E389-4AE6-4CAF-83A1-996D534BE0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0161" y="191743"/>
            <a:ext cx="3901778" cy="6474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001368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BDA3630-FC83-430E-8BC3-E49D62AC71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855" y="-762000"/>
            <a:ext cx="12219710" cy="8667750"/>
          </a:xfrm>
          <a:prstGeom prst="rect">
            <a:avLst/>
          </a:prstGeom>
        </p:spPr>
      </p:pic>
      <p:sp>
        <p:nvSpPr>
          <p:cNvPr id="3628" name="TextBox 3627">
            <a:extLst>
              <a:ext uri="{FF2B5EF4-FFF2-40B4-BE49-F238E27FC236}">
                <a16:creationId xmlns:a16="http://schemas.microsoft.com/office/drawing/2014/main" id="{84293A71-501A-466F-AA44-D4CD9A622AF5}"/>
              </a:ext>
            </a:extLst>
          </p:cNvPr>
          <p:cNvSpPr txBox="1"/>
          <p:nvPr/>
        </p:nvSpPr>
        <p:spPr>
          <a:xfrm>
            <a:off x="3453415" y="516721"/>
            <a:ext cx="275048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i="1" dirty="0" err="1">
                <a:solidFill>
                  <a:schemeClr val="bg1"/>
                </a:solidFill>
              </a:rPr>
              <a:t>Aliquam</a:t>
            </a:r>
            <a:r>
              <a:rPr lang="en-IN" sz="2000" i="1" dirty="0">
                <a:solidFill>
                  <a:schemeClr val="bg1"/>
                </a:solidFill>
              </a:rPr>
              <a:t> et </a:t>
            </a:r>
            <a:r>
              <a:rPr lang="en-IN" sz="2000" i="1" dirty="0" err="1">
                <a:solidFill>
                  <a:schemeClr val="bg1"/>
                </a:solidFill>
              </a:rPr>
              <a:t>auctor</a:t>
            </a:r>
            <a:r>
              <a:rPr lang="en-IN" sz="2000" i="1" dirty="0">
                <a:solidFill>
                  <a:schemeClr val="bg1"/>
                </a:solidFill>
              </a:rPr>
              <a:t> </a:t>
            </a:r>
            <a:r>
              <a:rPr lang="en-IN" sz="2000" i="1" dirty="0" err="1">
                <a:solidFill>
                  <a:schemeClr val="bg1"/>
                </a:solidFill>
              </a:rPr>
              <a:t>enim</a:t>
            </a:r>
            <a:r>
              <a:rPr lang="en-IN" sz="2000" i="1" dirty="0">
                <a:solidFill>
                  <a:schemeClr val="bg1"/>
                </a:solidFill>
              </a:rPr>
              <a:t>. </a:t>
            </a:r>
            <a:r>
              <a:rPr lang="en-IN" sz="2000" i="1" dirty="0" err="1">
                <a:solidFill>
                  <a:schemeClr val="bg1"/>
                </a:solidFill>
              </a:rPr>
              <a:t>Phasellus</a:t>
            </a:r>
            <a:r>
              <a:rPr lang="en-IN" sz="2000" i="1" dirty="0">
                <a:solidFill>
                  <a:schemeClr val="bg1"/>
                </a:solidFill>
              </a:rPr>
              <a:t> porta </a:t>
            </a:r>
            <a:r>
              <a:rPr lang="en-IN" sz="2000" i="1" dirty="0" err="1">
                <a:solidFill>
                  <a:schemeClr val="bg1"/>
                </a:solidFill>
              </a:rPr>
              <a:t>ornare</a:t>
            </a:r>
            <a:r>
              <a:rPr lang="en-IN" sz="2000" i="1" dirty="0">
                <a:solidFill>
                  <a:schemeClr val="bg1"/>
                </a:solidFill>
              </a:rPr>
              <a:t> </a:t>
            </a:r>
            <a:r>
              <a:rPr lang="en-IN" sz="2000" i="1" dirty="0" err="1">
                <a:solidFill>
                  <a:schemeClr val="bg1"/>
                </a:solidFill>
              </a:rPr>
              <a:t>felis</a:t>
            </a:r>
            <a:endParaRPr lang="en-IN" sz="2000" i="1" dirty="0">
              <a:solidFill>
                <a:schemeClr val="bg1"/>
              </a:solidFill>
            </a:endParaRPr>
          </a:p>
        </p:txBody>
      </p:sp>
      <p:sp>
        <p:nvSpPr>
          <p:cNvPr id="3629" name="TextBox 3628">
            <a:extLst>
              <a:ext uri="{FF2B5EF4-FFF2-40B4-BE49-F238E27FC236}">
                <a16:creationId xmlns:a16="http://schemas.microsoft.com/office/drawing/2014/main" id="{28071C66-78BB-4814-A216-843ECDB11790}"/>
              </a:ext>
            </a:extLst>
          </p:cNvPr>
          <p:cNvSpPr txBox="1"/>
          <p:nvPr/>
        </p:nvSpPr>
        <p:spPr>
          <a:xfrm>
            <a:off x="6125853" y="5042901"/>
            <a:ext cx="275048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i="1" dirty="0" err="1">
                <a:solidFill>
                  <a:schemeClr val="bg2">
                    <a:lumMod val="50000"/>
                  </a:schemeClr>
                </a:solidFill>
              </a:rPr>
              <a:t>Aliquam</a:t>
            </a:r>
            <a:r>
              <a:rPr lang="en-IN" sz="2000" i="1" dirty="0">
                <a:solidFill>
                  <a:schemeClr val="bg2">
                    <a:lumMod val="50000"/>
                  </a:schemeClr>
                </a:solidFill>
              </a:rPr>
              <a:t> et </a:t>
            </a:r>
            <a:r>
              <a:rPr lang="en-IN" sz="2000" i="1" dirty="0" err="1">
                <a:solidFill>
                  <a:schemeClr val="bg2">
                    <a:lumMod val="50000"/>
                  </a:schemeClr>
                </a:solidFill>
              </a:rPr>
              <a:t>auctor</a:t>
            </a:r>
            <a:r>
              <a:rPr lang="en-IN" sz="2000" i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IN" sz="2000" i="1" dirty="0" err="1">
                <a:solidFill>
                  <a:schemeClr val="bg2">
                    <a:lumMod val="50000"/>
                  </a:schemeClr>
                </a:solidFill>
              </a:rPr>
              <a:t>enim</a:t>
            </a:r>
            <a:r>
              <a:rPr lang="en-IN" sz="2000" i="1" dirty="0">
                <a:solidFill>
                  <a:schemeClr val="bg2">
                    <a:lumMod val="50000"/>
                  </a:schemeClr>
                </a:solidFill>
              </a:rPr>
              <a:t>. </a:t>
            </a:r>
            <a:r>
              <a:rPr lang="en-IN" sz="2000" i="1" dirty="0" err="1">
                <a:solidFill>
                  <a:schemeClr val="bg2">
                    <a:lumMod val="50000"/>
                  </a:schemeClr>
                </a:solidFill>
              </a:rPr>
              <a:t>Phasellus</a:t>
            </a:r>
            <a:r>
              <a:rPr lang="en-IN" sz="2000" i="1" dirty="0">
                <a:solidFill>
                  <a:schemeClr val="bg2">
                    <a:lumMod val="50000"/>
                  </a:schemeClr>
                </a:solidFill>
              </a:rPr>
              <a:t> porta </a:t>
            </a:r>
            <a:r>
              <a:rPr lang="en-IN" sz="2000" i="1" dirty="0" err="1">
                <a:solidFill>
                  <a:schemeClr val="bg2">
                    <a:lumMod val="50000"/>
                  </a:schemeClr>
                </a:solidFill>
              </a:rPr>
              <a:t>ornare</a:t>
            </a:r>
            <a:r>
              <a:rPr lang="en-IN" sz="2000" i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IN" sz="2000" i="1" dirty="0" err="1">
                <a:solidFill>
                  <a:schemeClr val="bg2">
                    <a:lumMod val="50000"/>
                  </a:schemeClr>
                </a:solidFill>
              </a:rPr>
              <a:t>felis</a:t>
            </a:r>
            <a:endParaRPr lang="en-IN" sz="2000" i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630" name="TextBox 3629">
            <a:extLst>
              <a:ext uri="{FF2B5EF4-FFF2-40B4-BE49-F238E27FC236}">
                <a16:creationId xmlns:a16="http://schemas.microsoft.com/office/drawing/2014/main" id="{F5AAD210-7A86-49D7-A959-C8CD5FD1C68A}"/>
              </a:ext>
            </a:extLst>
          </p:cNvPr>
          <p:cNvSpPr txBox="1"/>
          <p:nvPr/>
        </p:nvSpPr>
        <p:spPr>
          <a:xfrm>
            <a:off x="9143577" y="744527"/>
            <a:ext cx="275048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i="1" dirty="0" err="1">
                <a:solidFill>
                  <a:schemeClr val="bg1"/>
                </a:solidFill>
              </a:rPr>
              <a:t>Aliquam</a:t>
            </a:r>
            <a:r>
              <a:rPr lang="en-IN" sz="2000" i="1" dirty="0">
                <a:solidFill>
                  <a:schemeClr val="bg1"/>
                </a:solidFill>
              </a:rPr>
              <a:t> et </a:t>
            </a:r>
            <a:r>
              <a:rPr lang="en-IN" sz="2000" i="1" dirty="0" err="1">
                <a:solidFill>
                  <a:schemeClr val="bg1"/>
                </a:solidFill>
              </a:rPr>
              <a:t>auctor</a:t>
            </a:r>
            <a:r>
              <a:rPr lang="en-IN" sz="2000" i="1" dirty="0">
                <a:solidFill>
                  <a:schemeClr val="bg1"/>
                </a:solidFill>
              </a:rPr>
              <a:t> </a:t>
            </a:r>
            <a:r>
              <a:rPr lang="en-IN" sz="2000" i="1" dirty="0" err="1">
                <a:solidFill>
                  <a:schemeClr val="bg1"/>
                </a:solidFill>
              </a:rPr>
              <a:t>enim</a:t>
            </a:r>
            <a:r>
              <a:rPr lang="en-IN" sz="2000" i="1" dirty="0">
                <a:solidFill>
                  <a:schemeClr val="bg1"/>
                </a:solidFill>
              </a:rPr>
              <a:t>. </a:t>
            </a:r>
            <a:r>
              <a:rPr lang="en-IN" sz="2000" i="1" dirty="0" err="1">
                <a:solidFill>
                  <a:schemeClr val="bg1"/>
                </a:solidFill>
              </a:rPr>
              <a:t>Phasellus</a:t>
            </a:r>
            <a:r>
              <a:rPr lang="en-IN" sz="2000" i="1" dirty="0">
                <a:solidFill>
                  <a:schemeClr val="bg1"/>
                </a:solidFill>
              </a:rPr>
              <a:t> porta </a:t>
            </a:r>
            <a:r>
              <a:rPr lang="en-IN" sz="2000" i="1" dirty="0" err="1">
                <a:solidFill>
                  <a:schemeClr val="bg1"/>
                </a:solidFill>
              </a:rPr>
              <a:t>ornare</a:t>
            </a:r>
            <a:r>
              <a:rPr lang="en-IN" sz="2000" i="1" dirty="0">
                <a:solidFill>
                  <a:schemeClr val="bg1"/>
                </a:solidFill>
              </a:rPr>
              <a:t> </a:t>
            </a:r>
            <a:r>
              <a:rPr lang="en-IN" sz="2000" i="1" dirty="0" err="1">
                <a:solidFill>
                  <a:schemeClr val="bg1"/>
                </a:solidFill>
              </a:rPr>
              <a:t>felis</a:t>
            </a:r>
            <a:endParaRPr lang="en-IN" sz="2000" i="1" dirty="0">
              <a:solidFill>
                <a:schemeClr val="bg1"/>
              </a:solidFill>
            </a:endParaRPr>
          </a:p>
        </p:txBody>
      </p:sp>
      <p:sp>
        <p:nvSpPr>
          <p:cNvPr id="10819" name="TextBox 10818">
            <a:extLst>
              <a:ext uri="{FF2B5EF4-FFF2-40B4-BE49-F238E27FC236}">
                <a16:creationId xmlns:a16="http://schemas.microsoft.com/office/drawing/2014/main" id="{7CD71012-6A78-4198-B773-EFE2E5AA8495}"/>
              </a:ext>
            </a:extLst>
          </p:cNvPr>
          <p:cNvSpPr txBox="1"/>
          <p:nvPr/>
        </p:nvSpPr>
        <p:spPr>
          <a:xfrm>
            <a:off x="340398" y="5042901"/>
            <a:ext cx="275048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i="1" dirty="0" err="1">
                <a:solidFill>
                  <a:schemeClr val="bg2">
                    <a:lumMod val="50000"/>
                  </a:schemeClr>
                </a:solidFill>
              </a:rPr>
              <a:t>Aliquam</a:t>
            </a:r>
            <a:r>
              <a:rPr lang="en-IN" sz="2000" i="1" dirty="0">
                <a:solidFill>
                  <a:schemeClr val="bg2">
                    <a:lumMod val="50000"/>
                  </a:schemeClr>
                </a:solidFill>
              </a:rPr>
              <a:t> et </a:t>
            </a:r>
            <a:r>
              <a:rPr lang="en-IN" sz="2000" i="1" dirty="0" err="1">
                <a:solidFill>
                  <a:schemeClr val="bg2">
                    <a:lumMod val="50000"/>
                  </a:schemeClr>
                </a:solidFill>
              </a:rPr>
              <a:t>auctor</a:t>
            </a:r>
            <a:r>
              <a:rPr lang="en-IN" sz="2000" i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IN" sz="2000" i="1" dirty="0" err="1">
                <a:solidFill>
                  <a:schemeClr val="bg2">
                    <a:lumMod val="50000"/>
                  </a:schemeClr>
                </a:solidFill>
              </a:rPr>
              <a:t>enim</a:t>
            </a:r>
            <a:r>
              <a:rPr lang="en-IN" sz="2000" i="1" dirty="0">
                <a:solidFill>
                  <a:schemeClr val="bg2">
                    <a:lumMod val="50000"/>
                  </a:schemeClr>
                </a:solidFill>
              </a:rPr>
              <a:t>. </a:t>
            </a:r>
            <a:r>
              <a:rPr lang="en-IN" sz="2000" i="1" dirty="0" err="1">
                <a:solidFill>
                  <a:schemeClr val="bg2">
                    <a:lumMod val="50000"/>
                  </a:schemeClr>
                </a:solidFill>
              </a:rPr>
              <a:t>Phasellus</a:t>
            </a:r>
            <a:r>
              <a:rPr lang="en-IN" sz="2000" i="1" dirty="0">
                <a:solidFill>
                  <a:schemeClr val="bg2">
                    <a:lumMod val="50000"/>
                  </a:schemeClr>
                </a:solidFill>
              </a:rPr>
              <a:t> porta </a:t>
            </a:r>
            <a:r>
              <a:rPr lang="en-IN" sz="2000" i="1" dirty="0" err="1">
                <a:solidFill>
                  <a:schemeClr val="bg2">
                    <a:lumMod val="50000"/>
                  </a:schemeClr>
                </a:solidFill>
              </a:rPr>
              <a:t>ornare</a:t>
            </a:r>
            <a:r>
              <a:rPr lang="en-IN" sz="2000" i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IN" sz="2000" i="1" dirty="0" err="1">
                <a:solidFill>
                  <a:schemeClr val="bg2">
                    <a:lumMod val="50000"/>
                  </a:schemeClr>
                </a:solidFill>
              </a:rPr>
              <a:t>felis</a:t>
            </a:r>
            <a:endParaRPr lang="en-IN" sz="2000" i="1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9699432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FD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16" name="Rectangle 2517">
            <a:extLst>
              <a:ext uri="{FF2B5EF4-FFF2-40B4-BE49-F238E27FC236}">
                <a16:creationId xmlns:a16="http://schemas.microsoft.com/office/drawing/2014/main" id="{CB649567-B9DE-46BC-86DB-3EE135EBA3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552" y="4788342"/>
            <a:ext cx="12192000" cy="2069658"/>
          </a:xfrm>
          <a:prstGeom prst="rect">
            <a:avLst/>
          </a:prstGeom>
          <a:solidFill>
            <a:srgbClr val="E3D6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10618" name="Rectangle 2519">
            <a:extLst>
              <a:ext uri="{FF2B5EF4-FFF2-40B4-BE49-F238E27FC236}">
                <a16:creationId xmlns:a16="http://schemas.microsoft.com/office/drawing/2014/main" id="{A71851C3-5787-4A5B-ADE3-9FE17D2CE2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552" y="5405471"/>
            <a:ext cx="12192000" cy="1452529"/>
          </a:xfrm>
          <a:prstGeom prst="rect">
            <a:avLst/>
          </a:prstGeom>
          <a:solidFill>
            <a:srgbClr val="A097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503" name="TextBox 502">
            <a:extLst>
              <a:ext uri="{FF2B5EF4-FFF2-40B4-BE49-F238E27FC236}">
                <a16:creationId xmlns:a16="http://schemas.microsoft.com/office/drawing/2014/main" id="{60263E88-B5FA-453E-9670-9D933D7CE287}"/>
              </a:ext>
            </a:extLst>
          </p:cNvPr>
          <p:cNvSpPr txBox="1"/>
          <p:nvPr/>
        </p:nvSpPr>
        <p:spPr>
          <a:xfrm>
            <a:off x="518509" y="3010206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IN" sz="2000" b="1" dirty="0" err="1">
                <a:solidFill>
                  <a:schemeClr val="bg1"/>
                </a:solidFill>
              </a:rPr>
              <a:t>Aliquam</a:t>
            </a:r>
            <a:r>
              <a:rPr lang="en-IN" sz="2000" b="1" dirty="0">
                <a:solidFill>
                  <a:schemeClr val="bg1"/>
                </a:solidFill>
              </a:rPr>
              <a:t> et </a:t>
            </a:r>
            <a:r>
              <a:rPr lang="en-IN" sz="2000" b="1" dirty="0" err="1">
                <a:solidFill>
                  <a:schemeClr val="bg1"/>
                </a:solidFill>
              </a:rPr>
              <a:t>auctor</a:t>
            </a:r>
            <a:r>
              <a:rPr lang="en-IN" sz="2000" b="1" dirty="0">
                <a:solidFill>
                  <a:schemeClr val="bg1"/>
                </a:solidFill>
              </a:rPr>
              <a:t> </a:t>
            </a:r>
            <a:r>
              <a:rPr lang="en-IN" sz="2000" b="1" dirty="0" err="1">
                <a:solidFill>
                  <a:schemeClr val="bg1"/>
                </a:solidFill>
              </a:rPr>
              <a:t>enim</a:t>
            </a:r>
            <a:r>
              <a:rPr lang="en-IN" sz="2000" b="1" dirty="0">
                <a:solidFill>
                  <a:schemeClr val="bg1"/>
                </a:solidFill>
              </a:rPr>
              <a:t>. </a:t>
            </a:r>
            <a:r>
              <a:rPr lang="en-IN" sz="2000" b="1" dirty="0" err="1">
                <a:solidFill>
                  <a:schemeClr val="bg1"/>
                </a:solidFill>
              </a:rPr>
              <a:t>Phasellus</a:t>
            </a:r>
            <a:r>
              <a:rPr lang="en-IN" sz="2000" b="1" dirty="0">
                <a:solidFill>
                  <a:schemeClr val="bg1"/>
                </a:solidFill>
              </a:rPr>
              <a:t> porta </a:t>
            </a:r>
            <a:r>
              <a:rPr lang="en-IN" sz="2000" b="1" dirty="0" err="1">
                <a:solidFill>
                  <a:schemeClr val="bg1"/>
                </a:solidFill>
              </a:rPr>
              <a:t>ornare</a:t>
            </a:r>
            <a:r>
              <a:rPr lang="en-IN" sz="2000" b="1" dirty="0">
                <a:solidFill>
                  <a:schemeClr val="bg1"/>
                </a:solidFill>
              </a:rPr>
              <a:t> </a:t>
            </a:r>
            <a:r>
              <a:rPr lang="en-IN" sz="2000" b="1" dirty="0" err="1">
                <a:solidFill>
                  <a:schemeClr val="bg1"/>
                </a:solidFill>
              </a:rPr>
              <a:t>felis</a:t>
            </a:r>
            <a:endParaRPr lang="en-IN" sz="2000" b="1" dirty="0">
              <a:solidFill>
                <a:schemeClr val="bg1"/>
              </a:solidFill>
            </a:endParaRPr>
          </a:p>
        </p:txBody>
      </p:sp>
      <p:sp>
        <p:nvSpPr>
          <p:cNvPr id="504" name="TextBox 503">
            <a:extLst>
              <a:ext uri="{FF2B5EF4-FFF2-40B4-BE49-F238E27FC236}">
                <a16:creationId xmlns:a16="http://schemas.microsoft.com/office/drawing/2014/main" id="{11D95F9E-8E1F-4549-8E0D-BA040A41C3A2}"/>
              </a:ext>
            </a:extLst>
          </p:cNvPr>
          <p:cNvSpPr txBox="1"/>
          <p:nvPr/>
        </p:nvSpPr>
        <p:spPr>
          <a:xfrm>
            <a:off x="518509" y="2038640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IN" sz="2000" b="1" dirty="0" err="1">
                <a:solidFill>
                  <a:schemeClr val="bg1"/>
                </a:solidFill>
              </a:rPr>
              <a:t>Aliquam</a:t>
            </a:r>
            <a:r>
              <a:rPr lang="en-IN" sz="2000" b="1" dirty="0">
                <a:solidFill>
                  <a:schemeClr val="bg1"/>
                </a:solidFill>
              </a:rPr>
              <a:t> et </a:t>
            </a:r>
            <a:r>
              <a:rPr lang="en-IN" sz="2000" b="1" dirty="0" err="1">
                <a:solidFill>
                  <a:schemeClr val="bg1"/>
                </a:solidFill>
              </a:rPr>
              <a:t>auctor</a:t>
            </a:r>
            <a:r>
              <a:rPr lang="en-IN" sz="2000" b="1" dirty="0">
                <a:solidFill>
                  <a:schemeClr val="bg1"/>
                </a:solidFill>
              </a:rPr>
              <a:t> </a:t>
            </a:r>
            <a:r>
              <a:rPr lang="en-IN" sz="2000" b="1" dirty="0" err="1">
                <a:solidFill>
                  <a:schemeClr val="bg1"/>
                </a:solidFill>
              </a:rPr>
              <a:t>enim</a:t>
            </a:r>
            <a:r>
              <a:rPr lang="en-IN" sz="2000" b="1" dirty="0">
                <a:solidFill>
                  <a:schemeClr val="bg1"/>
                </a:solidFill>
              </a:rPr>
              <a:t>. </a:t>
            </a:r>
            <a:r>
              <a:rPr lang="en-IN" sz="2000" b="1" dirty="0" err="1">
                <a:solidFill>
                  <a:schemeClr val="bg1"/>
                </a:solidFill>
              </a:rPr>
              <a:t>Phasellus</a:t>
            </a:r>
            <a:r>
              <a:rPr lang="en-IN" sz="2000" b="1" dirty="0">
                <a:solidFill>
                  <a:schemeClr val="bg1"/>
                </a:solidFill>
              </a:rPr>
              <a:t> porta </a:t>
            </a:r>
            <a:r>
              <a:rPr lang="en-IN" sz="2000" b="1" dirty="0" err="1">
                <a:solidFill>
                  <a:schemeClr val="bg1"/>
                </a:solidFill>
              </a:rPr>
              <a:t>ornare</a:t>
            </a:r>
            <a:r>
              <a:rPr lang="en-IN" sz="2000" b="1" dirty="0">
                <a:solidFill>
                  <a:schemeClr val="bg1"/>
                </a:solidFill>
              </a:rPr>
              <a:t> </a:t>
            </a:r>
            <a:r>
              <a:rPr lang="en-IN" sz="2000" b="1" dirty="0" err="1">
                <a:solidFill>
                  <a:schemeClr val="bg1"/>
                </a:solidFill>
              </a:rPr>
              <a:t>felis</a:t>
            </a:r>
            <a:endParaRPr lang="en-IN" sz="2000" b="1" dirty="0">
              <a:solidFill>
                <a:schemeClr val="bg1"/>
              </a:solidFill>
            </a:endParaRPr>
          </a:p>
        </p:txBody>
      </p:sp>
      <p:sp>
        <p:nvSpPr>
          <p:cNvPr id="506" name="TextBox 505">
            <a:extLst>
              <a:ext uri="{FF2B5EF4-FFF2-40B4-BE49-F238E27FC236}">
                <a16:creationId xmlns:a16="http://schemas.microsoft.com/office/drawing/2014/main" id="{ECFA9FDE-3A54-4A37-9B44-6766CB9E2B54}"/>
              </a:ext>
            </a:extLst>
          </p:cNvPr>
          <p:cNvSpPr txBox="1"/>
          <p:nvPr/>
        </p:nvSpPr>
        <p:spPr>
          <a:xfrm>
            <a:off x="518509" y="977520"/>
            <a:ext cx="30973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LOREM IPSUM</a:t>
            </a:r>
          </a:p>
        </p:txBody>
      </p:sp>
      <p:sp>
        <p:nvSpPr>
          <p:cNvPr id="513" name="TextBox 512">
            <a:extLst>
              <a:ext uri="{FF2B5EF4-FFF2-40B4-BE49-F238E27FC236}">
                <a16:creationId xmlns:a16="http://schemas.microsoft.com/office/drawing/2014/main" id="{CBCF4F19-0B8F-4AD0-8961-CBE66235C5EE}"/>
              </a:ext>
            </a:extLst>
          </p:cNvPr>
          <p:cNvSpPr txBox="1"/>
          <p:nvPr/>
        </p:nvSpPr>
        <p:spPr>
          <a:xfrm>
            <a:off x="518509" y="3981773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IN" sz="2000" b="1" dirty="0" err="1">
                <a:solidFill>
                  <a:schemeClr val="bg1"/>
                </a:solidFill>
              </a:rPr>
              <a:t>Aliquam</a:t>
            </a:r>
            <a:r>
              <a:rPr lang="en-IN" sz="2000" b="1" dirty="0">
                <a:solidFill>
                  <a:schemeClr val="bg1"/>
                </a:solidFill>
              </a:rPr>
              <a:t> et </a:t>
            </a:r>
            <a:r>
              <a:rPr lang="en-IN" sz="2000" b="1" dirty="0" err="1">
                <a:solidFill>
                  <a:schemeClr val="bg1"/>
                </a:solidFill>
              </a:rPr>
              <a:t>auctor</a:t>
            </a:r>
            <a:r>
              <a:rPr lang="en-IN" sz="2000" b="1" dirty="0">
                <a:solidFill>
                  <a:schemeClr val="bg1"/>
                </a:solidFill>
              </a:rPr>
              <a:t> </a:t>
            </a:r>
            <a:r>
              <a:rPr lang="en-IN" sz="2000" b="1" dirty="0" err="1">
                <a:solidFill>
                  <a:schemeClr val="bg1"/>
                </a:solidFill>
              </a:rPr>
              <a:t>enim</a:t>
            </a:r>
            <a:r>
              <a:rPr lang="en-IN" sz="2000" b="1" dirty="0">
                <a:solidFill>
                  <a:schemeClr val="bg1"/>
                </a:solidFill>
              </a:rPr>
              <a:t>. </a:t>
            </a:r>
            <a:r>
              <a:rPr lang="en-IN" sz="2000" b="1" dirty="0" err="1">
                <a:solidFill>
                  <a:schemeClr val="bg1"/>
                </a:solidFill>
              </a:rPr>
              <a:t>Phasellus</a:t>
            </a:r>
            <a:r>
              <a:rPr lang="en-IN" sz="2000" b="1" dirty="0">
                <a:solidFill>
                  <a:schemeClr val="bg1"/>
                </a:solidFill>
              </a:rPr>
              <a:t> porta </a:t>
            </a:r>
            <a:r>
              <a:rPr lang="en-IN" sz="2000" b="1" dirty="0" err="1">
                <a:solidFill>
                  <a:schemeClr val="bg1"/>
                </a:solidFill>
              </a:rPr>
              <a:t>ornare</a:t>
            </a:r>
            <a:r>
              <a:rPr lang="en-IN" sz="2000" b="1" dirty="0">
                <a:solidFill>
                  <a:schemeClr val="bg1"/>
                </a:solidFill>
              </a:rPr>
              <a:t> </a:t>
            </a:r>
            <a:r>
              <a:rPr lang="en-IN" sz="2000" b="1" dirty="0" err="1">
                <a:solidFill>
                  <a:schemeClr val="bg1"/>
                </a:solidFill>
              </a:rPr>
              <a:t>felis</a:t>
            </a:r>
            <a:endParaRPr lang="en-IN" sz="2000" b="1" dirty="0">
              <a:solidFill>
                <a:schemeClr val="bg1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22B3B5C-7AF7-49E7-A3C8-0EDAED34F7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6615" y="133826"/>
            <a:ext cx="6901270" cy="6590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848944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2BAC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159AB53-7090-4BBE-BC69-2600F5C29E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596896"/>
            <a:ext cx="12192000" cy="4261104"/>
          </a:xfrm>
          <a:prstGeom prst="rect">
            <a:avLst/>
          </a:prstGeom>
        </p:spPr>
      </p:pic>
      <p:sp>
        <p:nvSpPr>
          <p:cNvPr id="9724" name="Rectangle 6">
            <a:extLst>
              <a:ext uri="{FF2B5EF4-FFF2-40B4-BE49-F238E27FC236}">
                <a16:creationId xmlns:a16="http://schemas.microsoft.com/office/drawing/2014/main" id="{F76CF172-A5E5-4299-AE67-771ACF0138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64025" y="1601788"/>
            <a:ext cx="3663950" cy="365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189" name="TextBox 188">
            <a:extLst>
              <a:ext uri="{FF2B5EF4-FFF2-40B4-BE49-F238E27FC236}">
                <a16:creationId xmlns:a16="http://schemas.microsoft.com/office/drawing/2014/main" id="{266DC607-71A7-4BD3-B34F-05BA444B534C}"/>
              </a:ext>
            </a:extLst>
          </p:cNvPr>
          <p:cNvSpPr txBox="1"/>
          <p:nvPr/>
        </p:nvSpPr>
        <p:spPr>
          <a:xfrm>
            <a:off x="3982966" y="1527121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i="1" dirty="0" err="1">
                <a:solidFill>
                  <a:schemeClr val="bg1"/>
                </a:solidFill>
              </a:rPr>
              <a:t>Aliquam</a:t>
            </a:r>
            <a:r>
              <a:rPr lang="en-IN" sz="2000" b="1" i="1" dirty="0">
                <a:solidFill>
                  <a:schemeClr val="bg1"/>
                </a:solidFill>
              </a:rPr>
              <a:t> et </a:t>
            </a:r>
            <a:r>
              <a:rPr lang="en-IN" sz="2000" b="1" i="1" dirty="0" err="1">
                <a:solidFill>
                  <a:schemeClr val="bg1"/>
                </a:solidFill>
              </a:rPr>
              <a:t>auctor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enim</a:t>
            </a:r>
            <a:r>
              <a:rPr lang="en-IN" sz="2000" b="1" i="1" dirty="0">
                <a:solidFill>
                  <a:schemeClr val="bg1"/>
                </a:solidFill>
              </a:rPr>
              <a:t>. </a:t>
            </a:r>
            <a:r>
              <a:rPr lang="en-IN" sz="2000" b="1" i="1" dirty="0" err="1">
                <a:solidFill>
                  <a:schemeClr val="bg1"/>
                </a:solidFill>
              </a:rPr>
              <a:t>Phasellus</a:t>
            </a:r>
            <a:r>
              <a:rPr lang="en-IN" sz="2000" b="1" i="1" dirty="0">
                <a:solidFill>
                  <a:schemeClr val="bg1"/>
                </a:solidFill>
              </a:rPr>
              <a:t> porta </a:t>
            </a:r>
            <a:r>
              <a:rPr lang="en-IN" sz="2000" b="1" i="1" dirty="0" err="1">
                <a:solidFill>
                  <a:schemeClr val="bg1"/>
                </a:solidFill>
              </a:rPr>
              <a:t>ornare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felis</a:t>
            </a:r>
            <a:endParaRPr lang="en-IN" sz="2000" b="1" i="1" dirty="0">
              <a:solidFill>
                <a:schemeClr val="bg1"/>
              </a:solidFill>
            </a:endParaRPr>
          </a:p>
        </p:txBody>
      </p:sp>
      <p:sp>
        <p:nvSpPr>
          <p:cNvPr id="190" name="TextBox 189">
            <a:extLst>
              <a:ext uri="{FF2B5EF4-FFF2-40B4-BE49-F238E27FC236}">
                <a16:creationId xmlns:a16="http://schemas.microsoft.com/office/drawing/2014/main" id="{D1D776B3-2603-44C0-95B6-D66EE55C18EE}"/>
              </a:ext>
            </a:extLst>
          </p:cNvPr>
          <p:cNvSpPr txBox="1"/>
          <p:nvPr/>
        </p:nvSpPr>
        <p:spPr>
          <a:xfrm>
            <a:off x="-1384" y="1523670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i="1" dirty="0" err="1">
                <a:solidFill>
                  <a:schemeClr val="bg1"/>
                </a:solidFill>
              </a:rPr>
              <a:t>Aliquam</a:t>
            </a:r>
            <a:r>
              <a:rPr lang="en-IN" sz="2000" b="1" i="1" dirty="0">
                <a:solidFill>
                  <a:schemeClr val="bg1"/>
                </a:solidFill>
              </a:rPr>
              <a:t> et </a:t>
            </a:r>
            <a:r>
              <a:rPr lang="en-IN" sz="2000" b="1" i="1" dirty="0" err="1">
                <a:solidFill>
                  <a:schemeClr val="bg1"/>
                </a:solidFill>
              </a:rPr>
              <a:t>auctor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enim</a:t>
            </a:r>
            <a:r>
              <a:rPr lang="en-IN" sz="2000" b="1" i="1" dirty="0">
                <a:solidFill>
                  <a:schemeClr val="bg1"/>
                </a:solidFill>
              </a:rPr>
              <a:t>. </a:t>
            </a:r>
            <a:r>
              <a:rPr lang="en-IN" sz="2000" b="1" i="1" dirty="0" err="1">
                <a:solidFill>
                  <a:schemeClr val="bg1"/>
                </a:solidFill>
              </a:rPr>
              <a:t>Phasellus</a:t>
            </a:r>
            <a:r>
              <a:rPr lang="en-IN" sz="2000" b="1" i="1" dirty="0">
                <a:solidFill>
                  <a:schemeClr val="bg1"/>
                </a:solidFill>
              </a:rPr>
              <a:t> porta </a:t>
            </a:r>
            <a:r>
              <a:rPr lang="en-IN" sz="2000" b="1" i="1" dirty="0" err="1">
                <a:solidFill>
                  <a:schemeClr val="bg1"/>
                </a:solidFill>
              </a:rPr>
              <a:t>ornare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felis</a:t>
            </a:r>
            <a:endParaRPr lang="en-IN" sz="2000" b="1" i="1" dirty="0">
              <a:solidFill>
                <a:schemeClr val="bg1"/>
              </a:solidFill>
            </a:endParaRPr>
          </a:p>
        </p:txBody>
      </p:sp>
      <p:sp>
        <p:nvSpPr>
          <p:cNvPr id="191" name="TextBox 190">
            <a:extLst>
              <a:ext uri="{FF2B5EF4-FFF2-40B4-BE49-F238E27FC236}">
                <a16:creationId xmlns:a16="http://schemas.microsoft.com/office/drawing/2014/main" id="{ACF6ED73-391B-4B62-A06F-C1559CF7FB01}"/>
              </a:ext>
            </a:extLst>
          </p:cNvPr>
          <p:cNvSpPr txBox="1"/>
          <p:nvPr/>
        </p:nvSpPr>
        <p:spPr>
          <a:xfrm>
            <a:off x="7967316" y="1527121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i="1" dirty="0" err="1">
                <a:solidFill>
                  <a:schemeClr val="bg1"/>
                </a:solidFill>
              </a:rPr>
              <a:t>Aliquam</a:t>
            </a:r>
            <a:r>
              <a:rPr lang="en-IN" sz="2000" b="1" i="1" dirty="0">
                <a:solidFill>
                  <a:schemeClr val="bg1"/>
                </a:solidFill>
              </a:rPr>
              <a:t> et </a:t>
            </a:r>
            <a:r>
              <a:rPr lang="en-IN" sz="2000" b="1" i="1" dirty="0" err="1">
                <a:solidFill>
                  <a:schemeClr val="bg1"/>
                </a:solidFill>
              </a:rPr>
              <a:t>auctor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enim</a:t>
            </a:r>
            <a:r>
              <a:rPr lang="en-IN" sz="2000" b="1" i="1" dirty="0">
                <a:solidFill>
                  <a:schemeClr val="bg1"/>
                </a:solidFill>
              </a:rPr>
              <a:t>. </a:t>
            </a:r>
            <a:r>
              <a:rPr lang="en-IN" sz="2000" b="1" i="1" dirty="0" err="1">
                <a:solidFill>
                  <a:schemeClr val="bg1"/>
                </a:solidFill>
              </a:rPr>
              <a:t>Phasellus</a:t>
            </a:r>
            <a:r>
              <a:rPr lang="en-IN" sz="2000" b="1" i="1" dirty="0">
                <a:solidFill>
                  <a:schemeClr val="bg1"/>
                </a:solidFill>
              </a:rPr>
              <a:t> porta </a:t>
            </a:r>
            <a:r>
              <a:rPr lang="en-IN" sz="2000" b="1" i="1" dirty="0" err="1">
                <a:solidFill>
                  <a:schemeClr val="bg1"/>
                </a:solidFill>
              </a:rPr>
              <a:t>ornare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felis</a:t>
            </a:r>
            <a:endParaRPr lang="en-IN" sz="2000" b="1" i="1" dirty="0">
              <a:solidFill>
                <a:schemeClr val="bg1"/>
              </a:solidFill>
            </a:endParaRPr>
          </a:p>
        </p:txBody>
      </p:sp>
      <p:sp>
        <p:nvSpPr>
          <p:cNvPr id="192" name="TextBox 191">
            <a:extLst>
              <a:ext uri="{FF2B5EF4-FFF2-40B4-BE49-F238E27FC236}">
                <a16:creationId xmlns:a16="http://schemas.microsoft.com/office/drawing/2014/main" id="{6965A9A5-916D-42B2-BE0D-389957ABF195}"/>
              </a:ext>
            </a:extLst>
          </p:cNvPr>
          <p:cNvSpPr txBox="1"/>
          <p:nvPr/>
        </p:nvSpPr>
        <p:spPr>
          <a:xfrm>
            <a:off x="4547314" y="516595"/>
            <a:ext cx="30973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b="1" dirty="0">
                <a:solidFill>
                  <a:schemeClr val="bg1"/>
                </a:solidFill>
              </a:rPr>
              <a:t>LOREM IPSUM</a:t>
            </a:r>
          </a:p>
        </p:txBody>
      </p:sp>
      <p:sp>
        <p:nvSpPr>
          <p:cNvPr id="193" name="TextBox 192">
            <a:extLst>
              <a:ext uri="{FF2B5EF4-FFF2-40B4-BE49-F238E27FC236}">
                <a16:creationId xmlns:a16="http://schemas.microsoft.com/office/drawing/2014/main" id="{4F29364C-658E-49F2-B4FB-C2CAB943FC98}"/>
              </a:ext>
            </a:extLst>
          </p:cNvPr>
          <p:cNvSpPr txBox="1"/>
          <p:nvPr/>
        </p:nvSpPr>
        <p:spPr>
          <a:xfrm>
            <a:off x="4148523" y="2990528"/>
            <a:ext cx="10981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b="1" dirty="0">
                <a:solidFill>
                  <a:schemeClr val="bg1"/>
                </a:solidFill>
              </a:rPr>
              <a:t>LOREM IPSUM</a:t>
            </a:r>
          </a:p>
        </p:txBody>
      </p:sp>
      <p:sp>
        <p:nvSpPr>
          <p:cNvPr id="194" name="TextBox 193">
            <a:extLst>
              <a:ext uri="{FF2B5EF4-FFF2-40B4-BE49-F238E27FC236}">
                <a16:creationId xmlns:a16="http://schemas.microsoft.com/office/drawing/2014/main" id="{38CA4776-2F50-4718-9D2C-2121D8BF6E22}"/>
              </a:ext>
            </a:extLst>
          </p:cNvPr>
          <p:cNvSpPr txBox="1"/>
          <p:nvPr/>
        </p:nvSpPr>
        <p:spPr>
          <a:xfrm>
            <a:off x="3609509" y="4292039"/>
            <a:ext cx="10981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b="1" dirty="0">
                <a:solidFill>
                  <a:schemeClr val="bg1"/>
                </a:solidFill>
              </a:rPr>
              <a:t>LOREM IPSUM</a:t>
            </a:r>
          </a:p>
        </p:txBody>
      </p:sp>
      <p:sp>
        <p:nvSpPr>
          <p:cNvPr id="197" name="TextBox 196">
            <a:extLst>
              <a:ext uri="{FF2B5EF4-FFF2-40B4-BE49-F238E27FC236}">
                <a16:creationId xmlns:a16="http://schemas.microsoft.com/office/drawing/2014/main" id="{67186D5F-48C7-4052-9533-F0BE1DBA0969}"/>
              </a:ext>
            </a:extLst>
          </p:cNvPr>
          <p:cNvSpPr txBox="1"/>
          <p:nvPr/>
        </p:nvSpPr>
        <p:spPr>
          <a:xfrm>
            <a:off x="7430326" y="2990528"/>
            <a:ext cx="10981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b="1" dirty="0">
                <a:solidFill>
                  <a:schemeClr val="bg1"/>
                </a:solidFill>
              </a:rPr>
              <a:t>LOREM IPSUM</a:t>
            </a:r>
          </a:p>
        </p:txBody>
      </p:sp>
    </p:spTree>
    <p:extLst>
      <p:ext uri="{BB962C8B-B14F-4D97-AF65-F5344CB8AC3E}">
        <p14:creationId xmlns:p14="http://schemas.microsoft.com/office/powerpoint/2010/main" val="4175620134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2BAC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9" name="TextBox 2988">
            <a:extLst>
              <a:ext uri="{FF2B5EF4-FFF2-40B4-BE49-F238E27FC236}">
                <a16:creationId xmlns:a16="http://schemas.microsoft.com/office/drawing/2014/main" id="{1CE55145-E264-43C2-B65E-F1598C69BE7A}"/>
              </a:ext>
            </a:extLst>
          </p:cNvPr>
          <p:cNvSpPr txBox="1"/>
          <p:nvPr/>
        </p:nvSpPr>
        <p:spPr>
          <a:xfrm>
            <a:off x="601631" y="1101521"/>
            <a:ext cx="2896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800" b="1" dirty="0">
                <a:solidFill>
                  <a:schemeClr val="bg1"/>
                </a:solidFill>
              </a:rPr>
              <a:t>LOREM IPSUM</a:t>
            </a:r>
          </a:p>
        </p:txBody>
      </p:sp>
      <p:sp>
        <p:nvSpPr>
          <p:cNvPr id="2993" name="TextBox 2992">
            <a:extLst>
              <a:ext uri="{FF2B5EF4-FFF2-40B4-BE49-F238E27FC236}">
                <a16:creationId xmlns:a16="http://schemas.microsoft.com/office/drawing/2014/main" id="{405C71F9-11D8-41B8-A571-DAD0BA13C766}"/>
              </a:ext>
            </a:extLst>
          </p:cNvPr>
          <p:cNvSpPr txBox="1"/>
          <p:nvPr/>
        </p:nvSpPr>
        <p:spPr>
          <a:xfrm>
            <a:off x="522566" y="3625115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IN" sz="2000" b="1" i="1" dirty="0" err="1">
                <a:solidFill>
                  <a:schemeClr val="bg1"/>
                </a:solidFill>
              </a:rPr>
              <a:t>Aliquam</a:t>
            </a:r>
            <a:r>
              <a:rPr lang="en-IN" sz="2000" b="1" i="1" dirty="0">
                <a:solidFill>
                  <a:schemeClr val="bg1"/>
                </a:solidFill>
              </a:rPr>
              <a:t> et </a:t>
            </a:r>
            <a:r>
              <a:rPr lang="en-IN" sz="2000" b="1" i="1" dirty="0" err="1">
                <a:solidFill>
                  <a:schemeClr val="bg1"/>
                </a:solidFill>
              </a:rPr>
              <a:t>auctor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enim</a:t>
            </a:r>
            <a:r>
              <a:rPr lang="en-IN" sz="2000" b="1" i="1" dirty="0">
                <a:solidFill>
                  <a:schemeClr val="bg1"/>
                </a:solidFill>
              </a:rPr>
              <a:t>. </a:t>
            </a:r>
            <a:r>
              <a:rPr lang="en-IN" sz="2000" b="1" i="1" dirty="0" err="1">
                <a:solidFill>
                  <a:schemeClr val="bg1"/>
                </a:solidFill>
              </a:rPr>
              <a:t>Phasellus</a:t>
            </a:r>
            <a:r>
              <a:rPr lang="en-IN" sz="2000" b="1" i="1" dirty="0">
                <a:solidFill>
                  <a:schemeClr val="bg1"/>
                </a:solidFill>
              </a:rPr>
              <a:t> porta </a:t>
            </a:r>
            <a:r>
              <a:rPr lang="en-IN" sz="2000" b="1" i="1" dirty="0" err="1">
                <a:solidFill>
                  <a:schemeClr val="bg1"/>
                </a:solidFill>
              </a:rPr>
              <a:t>ornare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felis</a:t>
            </a:r>
            <a:endParaRPr lang="en-IN" sz="2000" b="1" i="1" dirty="0">
              <a:solidFill>
                <a:schemeClr val="bg1"/>
              </a:solidFill>
            </a:endParaRPr>
          </a:p>
        </p:txBody>
      </p:sp>
      <p:sp>
        <p:nvSpPr>
          <p:cNvPr id="2994" name="TextBox 2993">
            <a:extLst>
              <a:ext uri="{FF2B5EF4-FFF2-40B4-BE49-F238E27FC236}">
                <a16:creationId xmlns:a16="http://schemas.microsoft.com/office/drawing/2014/main" id="{80CCF52E-38E9-4B13-A921-771318DC0B0C}"/>
              </a:ext>
            </a:extLst>
          </p:cNvPr>
          <p:cNvSpPr txBox="1"/>
          <p:nvPr/>
        </p:nvSpPr>
        <p:spPr>
          <a:xfrm>
            <a:off x="601631" y="2660864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IN" sz="2000" b="1" i="1" dirty="0" err="1">
                <a:solidFill>
                  <a:schemeClr val="bg1"/>
                </a:solidFill>
              </a:rPr>
              <a:t>Aliquam</a:t>
            </a:r>
            <a:r>
              <a:rPr lang="en-IN" sz="2000" b="1" i="1" dirty="0">
                <a:solidFill>
                  <a:schemeClr val="bg1"/>
                </a:solidFill>
              </a:rPr>
              <a:t> et </a:t>
            </a:r>
            <a:r>
              <a:rPr lang="en-IN" sz="2000" b="1" i="1" dirty="0" err="1">
                <a:solidFill>
                  <a:schemeClr val="bg1"/>
                </a:solidFill>
              </a:rPr>
              <a:t>auctor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enim</a:t>
            </a:r>
            <a:r>
              <a:rPr lang="en-IN" sz="2000" b="1" i="1" dirty="0">
                <a:solidFill>
                  <a:schemeClr val="bg1"/>
                </a:solidFill>
              </a:rPr>
              <a:t>. </a:t>
            </a:r>
            <a:r>
              <a:rPr lang="en-IN" sz="2000" b="1" i="1" dirty="0" err="1">
                <a:solidFill>
                  <a:schemeClr val="bg1"/>
                </a:solidFill>
              </a:rPr>
              <a:t>Phasellus</a:t>
            </a:r>
            <a:r>
              <a:rPr lang="en-IN" sz="2000" b="1" i="1" dirty="0">
                <a:solidFill>
                  <a:schemeClr val="bg1"/>
                </a:solidFill>
              </a:rPr>
              <a:t> porta </a:t>
            </a:r>
            <a:r>
              <a:rPr lang="en-IN" sz="2000" b="1" i="1" dirty="0" err="1">
                <a:solidFill>
                  <a:schemeClr val="bg1"/>
                </a:solidFill>
              </a:rPr>
              <a:t>ornare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felis</a:t>
            </a:r>
            <a:endParaRPr lang="en-IN" sz="2000" b="1" i="1" dirty="0">
              <a:solidFill>
                <a:schemeClr val="bg1"/>
              </a:solidFill>
            </a:endParaRPr>
          </a:p>
        </p:txBody>
      </p:sp>
      <p:sp>
        <p:nvSpPr>
          <p:cNvPr id="2995" name="TextBox 2994">
            <a:extLst>
              <a:ext uri="{FF2B5EF4-FFF2-40B4-BE49-F238E27FC236}">
                <a16:creationId xmlns:a16="http://schemas.microsoft.com/office/drawing/2014/main" id="{353C0553-72F8-48C3-A48A-C2D8164AA790}"/>
              </a:ext>
            </a:extLst>
          </p:cNvPr>
          <p:cNvSpPr txBox="1"/>
          <p:nvPr/>
        </p:nvSpPr>
        <p:spPr>
          <a:xfrm>
            <a:off x="506116" y="4589366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IN" sz="2000" b="1" i="1" dirty="0" err="1">
                <a:solidFill>
                  <a:schemeClr val="bg1"/>
                </a:solidFill>
              </a:rPr>
              <a:t>Aliquam</a:t>
            </a:r>
            <a:r>
              <a:rPr lang="en-IN" sz="2000" b="1" i="1" dirty="0">
                <a:solidFill>
                  <a:schemeClr val="bg1"/>
                </a:solidFill>
              </a:rPr>
              <a:t> et </a:t>
            </a:r>
            <a:r>
              <a:rPr lang="en-IN" sz="2000" b="1" i="1" dirty="0" err="1">
                <a:solidFill>
                  <a:schemeClr val="bg1"/>
                </a:solidFill>
              </a:rPr>
              <a:t>auctor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enim</a:t>
            </a:r>
            <a:r>
              <a:rPr lang="en-IN" sz="2000" b="1" i="1" dirty="0">
                <a:solidFill>
                  <a:schemeClr val="bg1"/>
                </a:solidFill>
              </a:rPr>
              <a:t>. </a:t>
            </a:r>
            <a:r>
              <a:rPr lang="en-IN" sz="2000" b="1" i="1" dirty="0" err="1">
                <a:solidFill>
                  <a:schemeClr val="bg1"/>
                </a:solidFill>
              </a:rPr>
              <a:t>Phasellus</a:t>
            </a:r>
            <a:r>
              <a:rPr lang="en-IN" sz="2000" b="1" i="1" dirty="0">
                <a:solidFill>
                  <a:schemeClr val="bg1"/>
                </a:solidFill>
              </a:rPr>
              <a:t> porta </a:t>
            </a:r>
            <a:r>
              <a:rPr lang="en-IN" sz="2000" b="1" i="1" dirty="0" err="1">
                <a:solidFill>
                  <a:schemeClr val="bg1"/>
                </a:solidFill>
              </a:rPr>
              <a:t>ornare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felis</a:t>
            </a:r>
            <a:endParaRPr lang="en-IN" sz="2000" b="1" i="1" dirty="0">
              <a:solidFill>
                <a:schemeClr val="bg1"/>
              </a:solidFill>
            </a:endParaRPr>
          </a:p>
        </p:txBody>
      </p:sp>
      <p:sp>
        <p:nvSpPr>
          <p:cNvPr id="3" name="Scroll: Horizontal 2">
            <a:extLst>
              <a:ext uri="{FF2B5EF4-FFF2-40B4-BE49-F238E27FC236}">
                <a16:creationId xmlns:a16="http://schemas.microsoft.com/office/drawing/2014/main" id="{EBDBB37E-EFDC-4BE9-8903-340B15A14F1F}"/>
              </a:ext>
            </a:extLst>
          </p:cNvPr>
          <p:cNvSpPr/>
          <p:nvPr/>
        </p:nvSpPr>
        <p:spPr>
          <a:xfrm>
            <a:off x="7892909" y="270739"/>
            <a:ext cx="3501446" cy="1624741"/>
          </a:xfrm>
          <a:prstGeom prst="horizontalScroll">
            <a:avLst/>
          </a:prstGeom>
          <a:solidFill>
            <a:srgbClr val="3C7B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46" name="TextBox 245">
            <a:extLst>
              <a:ext uri="{FF2B5EF4-FFF2-40B4-BE49-F238E27FC236}">
                <a16:creationId xmlns:a16="http://schemas.microsoft.com/office/drawing/2014/main" id="{0721167F-08BF-4C66-B0F6-31EB16C727D7}"/>
              </a:ext>
            </a:extLst>
          </p:cNvPr>
          <p:cNvSpPr txBox="1"/>
          <p:nvPr/>
        </p:nvSpPr>
        <p:spPr>
          <a:xfrm>
            <a:off x="8154044" y="996769"/>
            <a:ext cx="32270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dirty="0" err="1">
                <a:solidFill>
                  <a:schemeClr val="bg1"/>
                </a:solidFill>
              </a:rPr>
              <a:t>Aliquam</a:t>
            </a:r>
            <a:r>
              <a:rPr lang="en-IN" dirty="0">
                <a:solidFill>
                  <a:schemeClr val="bg1"/>
                </a:solidFill>
              </a:rPr>
              <a:t> et </a:t>
            </a:r>
            <a:r>
              <a:rPr lang="en-IN" dirty="0" err="1">
                <a:solidFill>
                  <a:schemeClr val="bg1"/>
                </a:solidFill>
              </a:rPr>
              <a:t>auctor</a:t>
            </a:r>
            <a:r>
              <a:rPr lang="en-IN" dirty="0">
                <a:solidFill>
                  <a:schemeClr val="bg1"/>
                </a:solidFill>
              </a:rPr>
              <a:t> </a:t>
            </a:r>
            <a:r>
              <a:rPr lang="en-IN" dirty="0" err="1">
                <a:solidFill>
                  <a:schemeClr val="bg1"/>
                </a:solidFill>
              </a:rPr>
              <a:t>enim</a:t>
            </a:r>
            <a:r>
              <a:rPr lang="en-IN" dirty="0">
                <a:solidFill>
                  <a:schemeClr val="bg1"/>
                </a:solidFill>
              </a:rPr>
              <a:t>. </a:t>
            </a:r>
            <a:r>
              <a:rPr lang="en-IN" dirty="0" err="1">
                <a:solidFill>
                  <a:schemeClr val="bg1"/>
                </a:solidFill>
              </a:rPr>
              <a:t>Phasellus</a:t>
            </a:r>
            <a:r>
              <a:rPr lang="en-IN" dirty="0">
                <a:solidFill>
                  <a:schemeClr val="bg1"/>
                </a:solidFill>
              </a:rPr>
              <a:t> porta </a:t>
            </a:r>
            <a:r>
              <a:rPr lang="en-IN" dirty="0" err="1">
                <a:solidFill>
                  <a:schemeClr val="bg1"/>
                </a:solidFill>
              </a:rPr>
              <a:t>ornare</a:t>
            </a:r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247" name="TextBox 246">
            <a:extLst>
              <a:ext uri="{FF2B5EF4-FFF2-40B4-BE49-F238E27FC236}">
                <a16:creationId xmlns:a16="http://schemas.microsoft.com/office/drawing/2014/main" id="{F5CBC103-BF65-465A-BE2F-B1DE5B5462E5}"/>
              </a:ext>
            </a:extLst>
          </p:cNvPr>
          <p:cNvSpPr txBox="1"/>
          <p:nvPr/>
        </p:nvSpPr>
        <p:spPr>
          <a:xfrm>
            <a:off x="8335233" y="573878"/>
            <a:ext cx="27479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dirty="0" err="1">
                <a:solidFill>
                  <a:schemeClr val="bg1"/>
                </a:solidFill>
              </a:rPr>
              <a:t>Lorum</a:t>
            </a:r>
            <a:r>
              <a:rPr lang="en-IN" dirty="0">
                <a:solidFill>
                  <a:schemeClr val="bg1"/>
                </a:solidFill>
              </a:rPr>
              <a:t> Ipsum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4553B9D-63BB-46C9-A9CD-F8382C5A12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6527" y="1895480"/>
            <a:ext cx="5029636" cy="4761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26423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BBC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6" name="TextBox 1405">
            <a:extLst>
              <a:ext uri="{FF2B5EF4-FFF2-40B4-BE49-F238E27FC236}">
                <a16:creationId xmlns:a16="http://schemas.microsoft.com/office/drawing/2014/main" id="{2F284B81-CE7E-4407-B60A-38D50DBAEC9F}"/>
              </a:ext>
            </a:extLst>
          </p:cNvPr>
          <p:cNvSpPr txBox="1"/>
          <p:nvPr/>
        </p:nvSpPr>
        <p:spPr>
          <a:xfrm>
            <a:off x="279019" y="2274878"/>
            <a:ext cx="38997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IN" b="1" dirty="0" err="1">
                <a:solidFill>
                  <a:schemeClr val="accent1">
                    <a:lumMod val="75000"/>
                  </a:schemeClr>
                </a:solidFill>
              </a:rPr>
              <a:t>Aliquam</a:t>
            </a:r>
            <a:r>
              <a:rPr lang="en-IN" b="1" dirty="0">
                <a:solidFill>
                  <a:schemeClr val="accent1">
                    <a:lumMod val="75000"/>
                  </a:schemeClr>
                </a:solidFill>
              </a:rPr>
              <a:t> et </a:t>
            </a:r>
            <a:r>
              <a:rPr lang="en-IN" b="1" dirty="0" err="1">
                <a:solidFill>
                  <a:schemeClr val="accent1">
                    <a:lumMod val="75000"/>
                  </a:schemeClr>
                </a:solidFill>
              </a:rPr>
              <a:t>auctor</a:t>
            </a:r>
            <a:r>
              <a:rPr lang="en-IN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IN" b="1" dirty="0" err="1">
                <a:solidFill>
                  <a:schemeClr val="accent1">
                    <a:lumMod val="75000"/>
                  </a:schemeClr>
                </a:solidFill>
              </a:rPr>
              <a:t>enim</a:t>
            </a:r>
            <a:r>
              <a:rPr lang="en-IN" b="1" dirty="0">
                <a:solidFill>
                  <a:schemeClr val="accent1">
                    <a:lumMod val="75000"/>
                  </a:schemeClr>
                </a:solidFill>
              </a:rPr>
              <a:t>. </a:t>
            </a:r>
            <a:r>
              <a:rPr lang="en-IN" b="1" dirty="0" err="1">
                <a:solidFill>
                  <a:schemeClr val="accent1">
                    <a:lumMod val="75000"/>
                  </a:schemeClr>
                </a:solidFill>
              </a:rPr>
              <a:t>Phasellus</a:t>
            </a:r>
            <a:r>
              <a:rPr lang="en-IN" b="1" dirty="0">
                <a:solidFill>
                  <a:schemeClr val="accent1">
                    <a:lumMod val="75000"/>
                  </a:schemeClr>
                </a:solidFill>
              </a:rPr>
              <a:t> porta </a:t>
            </a:r>
            <a:r>
              <a:rPr lang="en-IN" b="1" dirty="0" err="1">
                <a:solidFill>
                  <a:schemeClr val="accent1">
                    <a:lumMod val="75000"/>
                  </a:schemeClr>
                </a:solidFill>
              </a:rPr>
              <a:t>ornare</a:t>
            </a:r>
            <a:r>
              <a:rPr lang="en-IN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IN" b="1" dirty="0" err="1">
                <a:solidFill>
                  <a:schemeClr val="accent1">
                    <a:lumMod val="75000"/>
                  </a:schemeClr>
                </a:solidFill>
              </a:rPr>
              <a:t>felis</a:t>
            </a:r>
            <a:endParaRPr lang="en-IN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407" name="TextBox 1406">
            <a:extLst>
              <a:ext uri="{FF2B5EF4-FFF2-40B4-BE49-F238E27FC236}">
                <a16:creationId xmlns:a16="http://schemas.microsoft.com/office/drawing/2014/main" id="{40C7B3B0-831C-4310-93E6-BA96B119D135}"/>
              </a:ext>
            </a:extLst>
          </p:cNvPr>
          <p:cNvSpPr txBox="1"/>
          <p:nvPr/>
        </p:nvSpPr>
        <p:spPr>
          <a:xfrm>
            <a:off x="279019" y="1513868"/>
            <a:ext cx="38997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IN" b="1" dirty="0" err="1">
                <a:solidFill>
                  <a:schemeClr val="accent1">
                    <a:lumMod val="75000"/>
                  </a:schemeClr>
                </a:solidFill>
              </a:rPr>
              <a:t>Aliquam</a:t>
            </a:r>
            <a:r>
              <a:rPr lang="en-IN" b="1" dirty="0">
                <a:solidFill>
                  <a:schemeClr val="accent1">
                    <a:lumMod val="75000"/>
                  </a:schemeClr>
                </a:solidFill>
              </a:rPr>
              <a:t> et </a:t>
            </a:r>
            <a:r>
              <a:rPr lang="en-IN" b="1" dirty="0" err="1">
                <a:solidFill>
                  <a:schemeClr val="accent1">
                    <a:lumMod val="75000"/>
                  </a:schemeClr>
                </a:solidFill>
              </a:rPr>
              <a:t>auctor</a:t>
            </a:r>
            <a:r>
              <a:rPr lang="en-IN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IN" b="1" dirty="0" err="1">
                <a:solidFill>
                  <a:schemeClr val="accent1">
                    <a:lumMod val="75000"/>
                  </a:schemeClr>
                </a:solidFill>
              </a:rPr>
              <a:t>enim</a:t>
            </a:r>
            <a:r>
              <a:rPr lang="en-IN" b="1" dirty="0">
                <a:solidFill>
                  <a:schemeClr val="accent1">
                    <a:lumMod val="75000"/>
                  </a:schemeClr>
                </a:solidFill>
              </a:rPr>
              <a:t>. </a:t>
            </a:r>
            <a:r>
              <a:rPr lang="en-IN" b="1" dirty="0" err="1">
                <a:solidFill>
                  <a:schemeClr val="accent1">
                    <a:lumMod val="75000"/>
                  </a:schemeClr>
                </a:solidFill>
              </a:rPr>
              <a:t>Phasellus</a:t>
            </a:r>
            <a:r>
              <a:rPr lang="en-IN" b="1" dirty="0">
                <a:solidFill>
                  <a:schemeClr val="accent1">
                    <a:lumMod val="75000"/>
                  </a:schemeClr>
                </a:solidFill>
              </a:rPr>
              <a:t> porta </a:t>
            </a:r>
            <a:r>
              <a:rPr lang="en-IN" b="1" dirty="0" err="1">
                <a:solidFill>
                  <a:schemeClr val="accent1">
                    <a:lumMod val="75000"/>
                  </a:schemeClr>
                </a:solidFill>
              </a:rPr>
              <a:t>ornare</a:t>
            </a:r>
            <a:r>
              <a:rPr lang="en-IN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IN" b="1" dirty="0" err="1">
                <a:solidFill>
                  <a:schemeClr val="accent1">
                    <a:lumMod val="75000"/>
                  </a:schemeClr>
                </a:solidFill>
              </a:rPr>
              <a:t>felis</a:t>
            </a:r>
            <a:endParaRPr lang="en-IN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409" name="TextBox 1408">
            <a:extLst>
              <a:ext uri="{FF2B5EF4-FFF2-40B4-BE49-F238E27FC236}">
                <a16:creationId xmlns:a16="http://schemas.microsoft.com/office/drawing/2014/main" id="{BE37A1BE-4BCD-4530-ABA3-444F8704758A}"/>
              </a:ext>
            </a:extLst>
          </p:cNvPr>
          <p:cNvSpPr txBox="1"/>
          <p:nvPr/>
        </p:nvSpPr>
        <p:spPr>
          <a:xfrm>
            <a:off x="4547314" y="516595"/>
            <a:ext cx="30973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b="1" dirty="0">
                <a:solidFill>
                  <a:schemeClr val="accent1">
                    <a:lumMod val="75000"/>
                  </a:schemeClr>
                </a:solidFill>
              </a:rPr>
              <a:t>LOREM IPSUM</a:t>
            </a:r>
          </a:p>
        </p:txBody>
      </p:sp>
      <p:sp>
        <p:nvSpPr>
          <p:cNvPr id="1410" name="TextBox 1409">
            <a:extLst>
              <a:ext uri="{FF2B5EF4-FFF2-40B4-BE49-F238E27FC236}">
                <a16:creationId xmlns:a16="http://schemas.microsoft.com/office/drawing/2014/main" id="{FEFFD6F0-2724-458F-9453-13253B030770}"/>
              </a:ext>
            </a:extLst>
          </p:cNvPr>
          <p:cNvSpPr txBox="1"/>
          <p:nvPr/>
        </p:nvSpPr>
        <p:spPr>
          <a:xfrm>
            <a:off x="279019" y="4683907"/>
            <a:ext cx="38997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IN" b="1" dirty="0" err="1">
                <a:solidFill>
                  <a:schemeClr val="accent1">
                    <a:lumMod val="75000"/>
                  </a:schemeClr>
                </a:solidFill>
              </a:rPr>
              <a:t>Aliquam</a:t>
            </a:r>
            <a:r>
              <a:rPr lang="en-IN" b="1" dirty="0">
                <a:solidFill>
                  <a:schemeClr val="accent1">
                    <a:lumMod val="75000"/>
                  </a:schemeClr>
                </a:solidFill>
              </a:rPr>
              <a:t> et </a:t>
            </a:r>
            <a:r>
              <a:rPr lang="en-IN" b="1" dirty="0" err="1">
                <a:solidFill>
                  <a:schemeClr val="accent1">
                    <a:lumMod val="75000"/>
                  </a:schemeClr>
                </a:solidFill>
              </a:rPr>
              <a:t>auctor</a:t>
            </a:r>
            <a:r>
              <a:rPr lang="en-IN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IN" b="1" dirty="0" err="1">
                <a:solidFill>
                  <a:schemeClr val="accent1">
                    <a:lumMod val="75000"/>
                  </a:schemeClr>
                </a:solidFill>
              </a:rPr>
              <a:t>enim</a:t>
            </a:r>
            <a:r>
              <a:rPr lang="en-IN" b="1" dirty="0">
                <a:solidFill>
                  <a:schemeClr val="accent1">
                    <a:lumMod val="75000"/>
                  </a:schemeClr>
                </a:solidFill>
              </a:rPr>
              <a:t>. </a:t>
            </a:r>
            <a:r>
              <a:rPr lang="en-IN" b="1" dirty="0" err="1">
                <a:solidFill>
                  <a:schemeClr val="accent1">
                    <a:lumMod val="75000"/>
                  </a:schemeClr>
                </a:solidFill>
              </a:rPr>
              <a:t>Phasellus</a:t>
            </a:r>
            <a:r>
              <a:rPr lang="en-IN" b="1" dirty="0">
                <a:solidFill>
                  <a:schemeClr val="accent1">
                    <a:lumMod val="75000"/>
                  </a:schemeClr>
                </a:solidFill>
              </a:rPr>
              <a:t> porta </a:t>
            </a:r>
            <a:r>
              <a:rPr lang="en-IN" b="1" dirty="0" err="1">
                <a:solidFill>
                  <a:schemeClr val="accent1">
                    <a:lumMod val="75000"/>
                  </a:schemeClr>
                </a:solidFill>
              </a:rPr>
              <a:t>ornare</a:t>
            </a:r>
            <a:r>
              <a:rPr lang="en-IN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IN" b="1" dirty="0" err="1">
                <a:solidFill>
                  <a:schemeClr val="accent1">
                    <a:lumMod val="75000"/>
                  </a:schemeClr>
                </a:solidFill>
              </a:rPr>
              <a:t>felis</a:t>
            </a:r>
            <a:endParaRPr lang="en-IN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411" name="TextBox 1410">
            <a:extLst>
              <a:ext uri="{FF2B5EF4-FFF2-40B4-BE49-F238E27FC236}">
                <a16:creationId xmlns:a16="http://schemas.microsoft.com/office/drawing/2014/main" id="{67059BC7-B45A-4EBF-B9B8-F471F945ED1E}"/>
              </a:ext>
            </a:extLst>
          </p:cNvPr>
          <p:cNvSpPr txBox="1"/>
          <p:nvPr/>
        </p:nvSpPr>
        <p:spPr>
          <a:xfrm>
            <a:off x="279019" y="5568810"/>
            <a:ext cx="38997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IN" b="1" dirty="0" err="1">
                <a:solidFill>
                  <a:schemeClr val="accent1">
                    <a:lumMod val="75000"/>
                  </a:schemeClr>
                </a:solidFill>
              </a:rPr>
              <a:t>Aliquam</a:t>
            </a:r>
            <a:r>
              <a:rPr lang="en-IN" b="1" dirty="0">
                <a:solidFill>
                  <a:schemeClr val="accent1">
                    <a:lumMod val="75000"/>
                  </a:schemeClr>
                </a:solidFill>
              </a:rPr>
              <a:t> et </a:t>
            </a:r>
            <a:r>
              <a:rPr lang="en-IN" b="1" dirty="0" err="1">
                <a:solidFill>
                  <a:schemeClr val="accent1">
                    <a:lumMod val="75000"/>
                  </a:schemeClr>
                </a:solidFill>
              </a:rPr>
              <a:t>auctor</a:t>
            </a:r>
            <a:r>
              <a:rPr lang="en-IN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IN" b="1" dirty="0" err="1">
                <a:solidFill>
                  <a:schemeClr val="accent1">
                    <a:lumMod val="75000"/>
                  </a:schemeClr>
                </a:solidFill>
              </a:rPr>
              <a:t>enim</a:t>
            </a:r>
            <a:r>
              <a:rPr lang="en-IN" b="1" dirty="0">
                <a:solidFill>
                  <a:schemeClr val="accent1">
                    <a:lumMod val="75000"/>
                  </a:schemeClr>
                </a:solidFill>
              </a:rPr>
              <a:t>. </a:t>
            </a:r>
            <a:r>
              <a:rPr lang="en-IN" b="1" dirty="0" err="1">
                <a:solidFill>
                  <a:schemeClr val="accent1">
                    <a:lumMod val="75000"/>
                  </a:schemeClr>
                </a:solidFill>
              </a:rPr>
              <a:t>Phasellus</a:t>
            </a:r>
            <a:r>
              <a:rPr lang="en-IN" b="1" dirty="0">
                <a:solidFill>
                  <a:schemeClr val="accent1">
                    <a:lumMod val="75000"/>
                  </a:schemeClr>
                </a:solidFill>
              </a:rPr>
              <a:t> porta </a:t>
            </a:r>
            <a:r>
              <a:rPr lang="en-IN" b="1" dirty="0" err="1">
                <a:solidFill>
                  <a:schemeClr val="accent1">
                    <a:lumMod val="75000"/>
                  </a:schemeClr>
                </a:solidFill>
              </a:rPr>
              <a:t>ornare</a:t>
            </a:r>
            <a:r>
              <a:rPr lang="en-IN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IN" b="1" dirty="0" err="1">
                <a:solidFill>
                  <a:schemeClr val="accent1">
                    <a:lumMod val="75000"/>
                  </a:schemeClr>
                </a:solidFill>
              </a:rPr>
              <a:t>felis</a:t>
            </a:r>
            <a:endParaRPr lang="en-IN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89EB2D2-DA26-4997-8738-4F97FDCF2B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001467"/>
            <a:ext cx="12192000" cy="4339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453819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2BAC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A02B8D5-F999-47D5-8691-333AB82B27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0680" y="3296493"/>
            <a:ext cx="9973920" cy="3456732"/>
          </a:xfrm>
          <a:prstGeom prst="rect">
            <a:avLst/>
          </a:prstGeom>
        </p:spPr>
      </p:pic>
      <p:sp>
        <p:nvSpPr>
          <p:cNvPr id="9724" name="Rectangle 6">
            <a:extLst>
              <a:ext uri="{FF2B5EF4-FFF2-40B4-BE49-F238E27FC236}">
                <a16:creationId xmlns:a16="http://schemas.microsoft.com/office/drawing/2014/main" id="{F76CF172-A5E5-4299-AE67-771ACF0138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64025" y="1601788"/>
            <a:ext cx="3663950" cy="365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477" name="TextBox 476">
            <a:extLst>
              <a:ext uri="{FF2B5EF4-FFF2-40B4-BE49-F238E27FC236}">
                <a16:creationId xmlns:a16="http://schemas.microsoft.com/office/drawing/2014/main" id="{2AB72BD2-31A5-4D7A-BDE1-6DE6CE7E5F65}"/>
              </a:ext>
            </a:extLst>
          </p:cNvPr>
          <p:cNvSpPr txBox="1"/>
          <p:nvPr/>
        </p:nvSpPr>
        <p:spPr>
          <a:xfrm>
            <a:off x="4142562" y="1527121"/>
            <a:ext cx="38649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i="1" dirty="0" err="1">
                <a:solidFill>
                  <a:schemeClr val="bg1"/>
                </a:solidFill>
              </a:rPr>
              <a:t>Aliquam</a:t>
            </a:r>
            <a:r>
              <a:rPr lang="en-IN" sz="2000" i="1" dirty="0">
                <a:solidFill>
                  <a:schemeClr val="bg1"/>
                </a:solidFill>
              </a:rPr>
              <a:t> et </a:t>
            </a:r>
            <a:r>
              <a:rPr lang="en-IN" sz="2000" i="1" dirty="0" err="1">
                <a:solidFill>
                  <a:schemeClr val="bg1"/>
                </a:solidFill>
              </a:rPr>
              <a:t>auctor</a:t>
            </a:r>
            <a:r>
              <a:rPr lang="en-IN" sz="2000" i="1" dirty="0">
                <a:solidFill>
                  <a:schemeClr val="bg1"/>
                </a:solidFill>
              </a:rPr>
              <a:t> </a:t>
            </a:r>
            <a:r>
              <a:rPr lang="en-IN" sz="2000" i="1" dirty="0" err="1">
                <a:solidFill>
                  <a:schemeClr val="bg1"/>
                </a:solidFill>
              </a:rPr>
              <a:t>enim</a:t>
            </a:r>
            <a:r>
              <a:rPr lang="en-IN" sz="2000" i="1" dirty="0">
                <a:solidFill>
                  <a:schemeClr val="bg1"/>
                </a:solidFill>
              </a:rPr>
              <a:t>. </a:t>
            </a:r>
            <a:r>
              <a:rPr lang="en-IN" sz="2000" i="1" dirty="0" err="1">
                <a:solidFill>
                  <a:schemeClr val="bg1"/>
                </a:solidFill>
              </a:rPr>
              <a:t>Phasellus</a:t>
            </a:r>
            <a:r>
              <a:rPr lang="en-IN" sz="2000" i="1" dirty="0">
                <a:solidFill>
                  <a:schemeClr val="bg1"/>
                </a:solidFill>
              </a:rPr>
              <a:t> porta </a:t>
            </a:r>
            <a:r>
              <a:rPr lang="en-IN" sz="2000" i="1" dirty="0" err="1">
                <a:solidFill>
                  <a:schemeClr val="bg1"/>
                </a:solidFill>
              </a:rPr>
              <a:t>ornare</a:t>
            </a:r>
            <a:r>
              <a:rPr lang="en-IN" sz="2000" i="1" dirty="0">
                <a:solidFill>
                  <a:schemeClr val="bg1"/>
                </a:solidFill>
              </a:rPr>
              <a:t> </a:t>
            </a:r>
            <a:r>
              <a:rPr lang="en-IN" sz="2000" i="1" dirty="0" err="1">
                <a:solidFill>
                  <a:schemeClr val="bg1"/>
                </a:solidFill>
              </a:rPr>
              <a:t>felis</a:t>
            </a:r>
            <a:endParaRPr lang="en-IN" sz="2000" i="1" dirty="0">
              <a:solidFill>
                <a:schemeClr val="bg1"/>
              </a:solidFill>
            </a:endParaRPr>
          </a:p>
        </p:txBody>
      </p:sp>
      <p:sp>
        <p:nvSpPr>
          <p:cNvPr id="478" name="TextBox 477">
            <a:extLst>
              <a:ext uri="{FF2B5EF4-FFF2-40B4-BE49-F238E27FC236}">
                <a16:creationId xmlns:a16="http://schemas.microsoft.com/office/drawing/2014/main" id="{0F0B7914-E0D1-4720-B89D-8645B14D7B3A}"/>
              </a:ext>
            </a:extLst>
          </p:cNvPr>
          <p:cNvSpPr txBox="1"/>
          <p:nvPr/>
        </p:nvSpPr>
        <p:spPr>
          <a:xfrm>
            <a:off x="239021" y="1523670"/>
            <a:ext cx="37032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i="1" dirty="0" err="1">
                <a:solidFill>
                  <a:schemeClr val="bg1"/>
                </a:solidFill>
              </a:rPr>
              <a:t>Aliquam</a:t>
            </a:r>
            <a:r>
              <a:rPr lang="en-IN" sz="2000" i="1" dirty="0">
                <a:solidFill>
                  <a:schemeClr val="bg1"/>
                </a:solidFill>
              </a:rPr>
              <a:t> et </a:t>
            </a:r>
            <a:r>
              <a:rPr lang="en-IN" sz="2000" i="1" dirty="0" err="1">
                <a:solidFill>
                  <a:schemeClr val="bg1"/>
                </a:solidFill>
              </a:rPr>
              <a:t>auctor</a:t>
            </a:r>
            <a:r>
              <a:rPr lang="en-IN" sz="2000" i="1" dirty="0">
                <a:solidFill>
                  <a:schemeClr val="bg1"/>
                </a:solidFill>
              </a:rPr>
              <a:t> </a:t>
            </a:r>
            <a:r>
              <a:rPr lang="en-IN" sz="2000" i="1" dirty="0" err="1">
                <a:solidFill>
                  <a:schemeClr val="bg1"/>
                </a:solidFill>
              </a:rPr>
              <a:t>enim</a:t>
            </a:r>
            <a:r>
              <a:rPr lang="en-IN" sz="2000" i="1" dirty="0">
                <a:solidFill>
                  <a:schemeClr val="bg1"/>
                </a:solidFill>
              </a:rPr>
              <a:t>. </a:t>
            </a:r>
            <a:r>
              <a:rPr lang="en-IN" sz="2000" i="1" dirty="0" err="1">
                <a:solidFill>
                  <a:schemeClr val="bg1"/>
                </a:solidFill>
              </a:rPr>
              <a:t>Phasellus</a:t>
            </a:r>
            <a:r>
              <a:rPr lang="en-IN" sz="2000" i="1" dirty="0">
                <a:solidFill>
                  <a:schemeClr val="bg1"/>
                </a:solidFill>
              </a:rPr>
              <a:t> porta </a:t>
            </a:r>
            <a:r>
              <a:rPr lang="en-IN" sz="2000" i="1" dirty="0" err="1">
                <a:solidFill>
                  <a:schemeClr val="bg1"/>
                </a:solidFill>
              </a:rPr>
              <a:t>ornare</a:t>
            </a:r>
            <a:r>
              <a:rPr lang="en-IN" sz="2000" i="1" dirty="0">
                <a:solidFill>
                  <a:schemeClr val="bg1"/>
                </a:solidFill>
              </a:rPr>
              <a:t> </a:t>
            </a:r>
            <a:r>
              <a:rPr lang="en-IN" sz="2000" i="1" dirty="0" err="1">
                <a:solidFill>
                  <a:schemeClr val="bg1"/>
                </a:solidFill>
              </a:rPr>
              <a:t>felis</a:t>
            </a:r>
            <a:endParaRPr lang="en-IN" sz="2000" i="1" dirty="0">
              <a:solidFill>
                <a:schemeClr val="bg1"/>
              </a:solidFill>
            </a:endParaRPr>
          </a:p>
        </p:txBody>
      </p:sp>
      <p:sp>
        <p:nvSpPr>
          <p:cNvPr id="479" name="TextBox 478">
            <a:extLst>
              <a:ext uri="{FF2B5EF4-FFF2-40B4-BE49-F238E27FC236}">
                <a16:creationId xmlns:a16="http://schemas.microsoft.com/office/drawing/2014/main" id="{2CE081DF-31C9-42E0-A675-719B5AEE62D1}"/>
              </a:ext>
            </a:extLst>
          </p:cNvPr>
          <p:cNvSpPr txBox="1"/>
          <p:nvPr/>
        </p:nvSpPr>
        <p:spPr>
          <a:xfrm>
            <a:off x="8207720" y="1527121"/>
            <a:ext cx="374525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i="1" dirty="0" err="1">
                <a:solidFill>
                  <a:schemeClr val="bg1"/>
                </a:solidFill>
              </a:rPr>
              <a:t>Aliquam</a:t>
            </a:r>
            <a:r>
              <a:rPr lang="en-IN" sz="2000" i="1" dirty="0">
                <a:solidFill>
                  <a:schemeClr val="bg1"/>
                </a:solidFill>
              </a:rPr>
              <a:t> et </a:t>
            </a:r>
            <a:r>
              <a:rPr lang="en-IN" sz="2000" i="1" dirty="0" err="1">
                <a:solidFill>
                  <a:schemeClr val="bg1"/>
                </a:solidFill>
              </a:rPr>
              <a:t>auctor</a:t>
            </a:r>
            <a:r>
              <a:rPr lang="en-IN" sz="2000" i="1" dirty="0">
                <a:solidFill>
                  <a:schemeClr val="bg1"/>
                </a:solidFill>
              </a:rPr>
              <a:t> </a:t>
            </a:r>
            <a:r>
              <a:rPr lang="en-IN" sz="2000" i="1" dirty="0" err="1">
                <a:solidFill>
                  <a:schemeClr val="bg1"/>
                </a:solidFill>
              </a:rPr>
              <a:t>enim</a:t>
            </a:r>
            <a:r>
              <a:rPr lang="en-IN" sz="2000" i="1" dirty="0">
                <a:solidFill>
                  <a:schemeClr val="bg1"/>
                </a:solidFill>
              </a:rPr>
              <a:t>. </a:t>
            </a:r>
            <a:r>
              <a:rPr lang="en-IN" sz="2000" i="1" dirty="0" err="1">
                <a:solidFill>
                  <a:schemeClr val="bg1"/>
                </a:solidFill>
              </a:rPr>
              <a:t>Phasellus</a:t>
            </a:r>
            <a:r>
              <a:rPr lang="en-IN" sz="2000" i="1" dirty="0">
                <a:solidFill>
                  <a:schemeClr val="bg1"/>
                </a:solidFill>
              </a:rPr>
              <a:t> porta </a:t>
            </a:r>
            <a:r>
              <a:rPr lang="en-IN" sz="2000" i="1" dirty="0" err="1">
                <a:solidFill>
                  <a:schemeClr val="bg1"/>
                </a:solidFill>
              </a:rPr>
              <a:t>ornare</a:t>
            </a:r>
            <a:r>
              <a:rPr lang="en-IN" sz="2000" i="1" dirty="0">
                <a:solidFill>
                  <a:schemeClr val="bg1"/>
                </a:solidFill>
              </a:rPr>
              <a:t> </a:t>
            </a:r>
            <a:r>
              <a:rPr lang="en-IN" sz="2000" i="1" dirty="0" err="1">
                <a:solidFill>
                  <a:schemeClr val="bg1"/>
                </a:solidFill>
              </a:rPr>
              <a:t>felis</a:t>
            </a:r>
            <a:endParaRPr lang="en-IN" sz="2000" i="1" dirty="0">
              <a:solidFill>
                <a:schemeClr val="bg1"/>
              </a:solidFill>
            </a:endParaRPr>
          </a:p>
        </p:txBody>
      </p:sp>
      <p:sp>
        <p:nvSpPr>
          <p:cNvPr id="480" name="TextBox 479">
            <a:extLst>
              <a:ext uri="{FF2B5EF4-FFF2-40B4-BE49-F238E27FC236}">
                <a16:creationId xmlns:a16="http://schemas.microsoft.com/office/drawing/2014/main" id="{33692D62-1028-4C56-B7A0-4A959183C11D}"/>
              </a:ext>
            </a:extLst>
          </p:cNvPr>
          <p:cNvSpPr txBox="1"/>
          <p:nvPr/>
        </p:nvSpPr>
        <p:spPr>
          <a:xfrm>
            <a:off x="4547314" y="516595"/>
            <a:ext cx="30973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b="1" dirty="0">
                <a:solidFill>
                  <a:schemeClr val="bg1"/>
                </a:solidFill>
              </a:rPr>
              <a:t>LOREM IPSUM</a:t>
            </a:r>
          </a:p>
        </p:txBody>
      </p:sp>
      <p:sp>
        <p:nvSpPr>
          <p:cNvPr id="481" name="TextBox 480">
            <a:extLst>
              <a:ext uri="{FF2B5EF4-FFF2-40B4-BE49-F238E27FC236}">
                <a16:creationId xmlns:a16="http://schemas.microsoft.com/office/drawing/2014/main" id="{A4AF120D-ECD9-4EC6-8F2F-5C6F71FBD66C}"/>
              </a:ext>
            </a:extLst>
          </p:cNvPr>
          <p:cNvSpPr txBox="1"/>
          <p:nvPr/>
        </p:nvSpPr>
        <p:spPr>
          <a:xfrm>
            <a:off x="5825908" y="3664420"/>
            <a:ext cx="10434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600" b="1" dirty="0">
                <a:solidFill>
                  <a:schemeClr val="bg1"/>
                </a:solidFill>
              </a:rPr>
              <a:t>LOREM IPSUM</a:t>
            </a:r>
          </a:p>
        </p:txBody>
      </p:sp>
    </p:spTree>
    <p:extLst>
      <p:ext uri="{BB962C8B-B14F-4D97-AF65-F5344CB8AC3E}">
        <p14:creationId xmlns:p14="http://schemas.microsoft.com/office/powerpoint/2010/main" val="200388392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5F8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7" name="TextBox 5246">
            <a:extLst>
              <a:ext uri="{FF2B5EF4-FFF2-40B4-BE49-F238E27FC236}">
                <a16:creationId xmlns:a16="http://schemas.microsoft.com/office/drawing/2014/main" id="{430A86A5-D8CD-40D2-8F1F-B25E4423A922}"/>
              </a:ext>
            </a:extLst>
          </p:cNvPr>
          <p:cNvSpPr txBox="1"/>
          <p:nvPr/>
        </p:nvSpPr>
        <p:spPr>
          <a:xfrm>
            <a:off x="506116" y="3625115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IN" sz="2000" b="1" dirty="0" err="1">
                <a:solidFill>
                  <a:schemeClr val="bg1"/>
                </a:solidFill>
              </a:rPr>
              <a:t>Aliquam</a:t>
            </a:r>
            <a:r>
              <a:rPr lang="en-IN" sz="2000" b="1" dirty="0">
                <a:solidFill>
                  <a:schemeClr val="bg1"/>
                </a:solidFill>
              </a:rPr>
              <a:t> et </a:t>
            </a:r>
            <a:r>
              <a:rPr lang="en-IN" sz="2000" b="1" dirty="0" err="1">
                <a:solidFill>
                  <a:schemeClr val="bg1"/>
                </a:solidFill>
              </a:rPr>
              <a:t>auctor</a:t>
            </a:r>
            <a:r>
              <a:rPr lang="en-IN" sz="2000" b="1" dirty="0">
                <a:solidFill>
                  <a:schemeClr val="bg1"/>
                </a:solidFill>
              </a:rPr>
              <a:t> </a:t>
            </a:r>
            <a:r>
              <a:rPr lang="en-IN" sz="2000" b="1" dirty="0" err="1">
                <a:solidFill>
                  <a:schemeClr val="bg1"/>
                </a:solidFill>
              </a:rPr>
              <a:t>enim</a:t>
            </a:r>
            <a:r>
              <a:rPr lang="en-IN" sz="2000" b="1" dirty="0">
                <a:solidFill>
                  <a:schemeClr val="bg1"/>
                </a:solidFill>
              </a:rPr>
              <a:t>. </a:t>
            </a:r>
            <a:r>
              <a:rPr lang="en-IN" sz="2000" b="1" dirty="0" err="1">
                <a:solidFill>
                  <a:schemeClr val="bg1"/>
                </a:solidFill>
              </a:rPr>
              <a:t>Phasellus</a:t>
            </a:r>
            <a:r>
              <a:rPr lang="en-IN" sz="2000" b="1" dirty="0">
                <a:solidFill>
                  <a:schemeClr val="bg1"/>
                </a:solidFill>
              </a:rPr>
              <a:t> porta </a:t>
            </a:r>
            <a:r>
              <a:rPr lang="en-IN" sz="2000" b="1" dirty="0" err="1">
                <a:solidFill>
                  <a:schemeClr val="bg1"/>
                </a:solidFill>
              </a:rPr>
              <a:t>ornare</a:t>
            </a:r>
            <a:r>
              <a:rPr lang="en-IN" sz="2000" b="1" dirty="0">
                <a:solidFill>
                  <a:schemeClr val="bg1"/>
                </a:solidFill>
              </a:rPr>
              <a:t> </a:t>
            </a:r>
            <a:r>
              <a:rPr lang="en-IN" sz="2000" b="1" dirty="0" err="1">
                <a:solidFill>
                  <a:schemeClr val="bg1"/>
                </a:solidFill>
              </a:rPr>
              <a:t>felis</a:t>
            </a:r>
            <a:endParaRPr lang="en-IN" sz="2000" b="1" dirty="0">
              <a:solidFill>
                <a:schemeClr val="bg1"/>
              </a:solidFill>
            </a:endParaRPr>
          </a:p>
        </p:txBody>
      </p:sp>
      <p:sp>
        <p:nvSpPr>
          <p:cNvPr id="5248" name="TextBox 5247">
            <a:extLst>
              <a:ext uri="{FF2B5EF4-FFF2-40B4-BE49-F238E27FC236}">
                <a16:creationId xmlns:a16="http://schemas.microsoft.com/office/drawing/2014/main" id="{2A01C815-FE52-4DCC-B616-5B7E4A9FB2B8}"/>
              </a:ext>
            </a:extLst>
          </p:cNvPr>
          <p:cNvSpPr txBox="1"/>
          <p:nvPr/>
        </p:nvSpPr>
        <p:spPr>
          <a:xfrm>
            <a:off x="506116" y="2660864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IN" sz="2000" b="1" dirty="0" err="1">
                <a:solidFill>
                  <a:schemeClr val="bg1"/>
                </a:solidFill>
              </a:rPr>
              <a:t>Aliquam</a:t>
            </a:r>
            <a:r>
              <a:rPr lang="en-IN" sz="2000" b="1" dirty="0">
                <a:solidFill>
                  <a:schemeClr val="bg1"/>
                </a:solidFill>
              </a:rPr>
              <a:t> et </a:t>
            </a:r>
            <a:r>
              <a:rPr lang="en-IN" sz="2000" b="1" dirty="0" err="1">
                <a:solidFill>
                  <a:schemeClr val="bg1"/>
                </a:solidFill>
              </a:rPr>
              <a:t>auctor</a:t>
            </a:r>
            <a:r>
              <a:rPr lang="en-IN" sz="2000" b="1" dirty="0">
                <a:solidFill>
                  <a:schemeClr val="bg1"/>
                </a:solidFill>
              </a:rPr>
              <a:t> </a:t>
            </a:r>
            <a:r>
              <a:rPr lang="en-IN" sz="2000" b="1" dirty="0" err="1">
                <a:solidFill>
                  <a:schemeClr val="bg1"/>
                </a:solidFill>
              </a:rPr>
              <a:t>enim</a:t>
            </a:r>
            <a:r>
              <a:rPr lang="en-IN" sz="2000" b="1" dirty="0">
                <a:solidFill>
                  <a:schemeClr val="bg1"/>
                </a:solidFill>
              </a:rPr>
              <a:t>. </a:t>
            </a:r>
            <a:r>
              <a:rPr lang="en-IN" sz="2000" b="1" dirty="0" err="1">
                <a:solidFill>
                  <a:schemeClr val="bg1"/>
                </a:solidFill>
              </a:rPr>
              <a:t>Phasellus</a:t>
            </a:r>
            <a:r>
              <a:rPr lang="en-IN" sz="2000" b="1" dirty="0">
                <a:solidFill>
                  <a:schemeClr val="bg1"/>
                </a:solidFill>
              </a:rPr>
              <a:t> porta </a:t>
            </a:r>
            <a:r>
              <a:rPr lang="en-IN" sz="2000" b="1" dirty="0" err="1">
                <a:solidFill>
                  <a:schemeClr val="bg1"/>
                </a:solidFill>
              </a:rPr>
              <a:t>ornare</a:t>
            </a:r>
            <a:r>
              <a:rPr lang="en-IN" sz="2000" b="1" dirty="0">
                <a:solidFill>
                  <a:schemeClr val="bg1"/>
                </a:solidFill>
              </a:rPr>
              <a:t> </a:t>
            </a:r>
            <a:r>
              <a:rPr lang="en-IN" sz="2000" b="1" dirty="0" err="1">
                <a:solidFill>
                  <a:schemeClr val="bg1"/>
                </a:solidFill>
              </a:rPr>
              <a:t>felis</a:t>
            </a:r>
            <a:endParaRPr lang="en-IN" sz="2000" b="1" dirty="0">
              <a:solidFill>
                <a:schemeClr val="bg1"/>
              </a:solidFill>
            </a:endParaRPr>
          </a:p>
        </p:txBody>
      </p:sp>
      <p:sp>
        <p:nvSpPr>
          <p:cNvPr id="5249" name="TextBox 5248">
            <a:extLst>
              <a:ext uri="{FF2B5EF4-FFF2-40B4-BE49-F238E27FC236}">
                <a16:creationId xmlns:a16="http://schemas.microsoft.com/office/drawing/2014/main" id="{462AB373-83EC-4A88-81D1-3421DD6F6424}"/>
              </a:ext>
            </a:extLst>
          </p:cNvPr>
          <p:cNvSpPr txBox="1"/>
          <p:nvPr/>
        </p:nvSpPr>
        <p:spPr>
          <a:xfrm>
            <a:off x="506116" y="4589366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IN" sz="2000" b="1" dirty="0" err="1">
                <a:solidFill>
                  <a:schemeClr val="bg1"/>
                </a:solidFill>
              </a:rPr>
              <a:t>Aliquam</a:t>
            </a:r>
            <a:r>
              <a:rPr lang="en-IN" sz="2000" b="1" dirty="0">
                <a:solidFill>
                  <a:schemeClr val="bg1"/>
                </a:solidFill>
              </a:rPr>
              <a:t> et </a:t>
            </a:r>
            <a:r>
              <a:rPr lang="en-IN" sz="2000" b="1" dirty="0" err="1">
                <a:solidFill>
                  <a:schemeClr val="bg1"/>
                </a:solidFill>
              </a:rPr>
              <a:t>auctor</a:t>
            </a:r>
            <a:r>
              <a:rPr lang="en-IN" sz="2000" b="1" dirty="0">
                <a:solidFill>
                  <a:schemeClr val="bg1"/>
                </a:solidFill>
              </a:rPr>
              <a:t> </a:t>
            </a:r>
            <a:r>
              <a:rPr lang="en-IN" sz="2000" b="1" dirty="0" err="1">
                <a:solidFill>
                  <a:schemeClr val="bg1"/>
                </a:solidFill>
              </a:rPr>
              <a:t>enim</a:t>
            </a:r>
            <a:r>
              <a:rPr lang="en-IN" sz="2000" b="1" dirty="0">
                <a:solidFill>
                  <a:schemeClr val="bg1"/>
                </a:solidFill>
              </a:rPr>
              <a:t>. </a:t>
            </a:r>
            <a:r>
              <a:rPr lang="en-IN" sz="2000" b="1" dirty="0" err="1">
                <a:solidFill>
                  <a:schemeClr val="bg1"/>
                </a:solidFill>
              </a:rPr>
              <a:t>Phasellus</a:t>
            </a:r>
            <a:r>
              <a:rPr lang="en-IN" sz="2000" b="1" dirty="0">
                <a:solidFill>
                  <a:schemeClr val="bg1"/>
                </a:solidFill>
              </a:rPr>
              <a:t> porta </a:t>
            </a:r>
            <a:r>
              <a:rPr lang="en-IN" sz="2000" b="1" dirty="0" err="1">
                <a:solidFill>
                  <a:schemeClr val="bg1"/>
                </a:solidFill>
              </a:rPr>
              <a:t>ornare</a:t>
            </a:r>
            <a:r>
              <a:rPr lang="en-IN" sz="2000" b="1" dirty="0">
                <a:solidFill>
                  <a:schemeClr val="bg1"/>
                </a:solidFill>
              </a:rPr>
              <a:t> </a:t>
            </a:r>
            <a:r>
              <a:rPr lang="en-IN" sz="2000" b="1" dirty="0" err="1">
                <a:solidFill>
                  <a:schemeClr val="bg1"/>
                </a:solidFill>
              </a:rPr>
              <a:t>felis</a:t>
            </a:r>
            <a:endParaRPr lang="en-IN" sz="2000" b="1" dirty="0">
              <a:solidFill>
                <a:schemeClr val="bg1"/>
              </a:solidFill>
            </a:endParaRPr>
          </a:p>
        </p:txBody>
      </p:sp>
      <p:sp>
        <p:nvSpPr>
          <p:cNvPr id="5250" name="TextBox 5249">
            <a:extLst>
              <a:ext uri="{FF2B5EF4-FFF2-40B4-BE49-F238E27FC236}">
                <a16:creationId xmlns:a16="http://schemas.microsoft.com/office/drawing/2014/main" id="{101D9CC9-749A-4A02-A128-27B1557E7624}"/>
              </a:ext>
            </a:extLst>
          </p:cNvPr>
          <p:cNvSpPr txBox="1"/>
          <p:nvPr/>
        </p:nvSpPr>
        <p:spPr>
          <a:xfrm>
            <a:off x="506116" y="1112376"/>
            <a:ext cx="30130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800" b="1" dirty="0">
                <a:solidFill>
                  <a:schemeClr val="bg1"/>
                </a:solidFill>
              </a:rPr>
              <a:t>LOREM IPSUM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A36AF894-EAD1-405C-9449-682C1D90DEBF}"/>
              </a:ext>
            </a:extLst>
          </p:cNvPr>
          <p:cNvGrpSpPr>
            <a:grpSpLocks noChangeAspect="1"/>
          </p:cNvGrpSpPr>
          <p:nvPr/>
        </p:nvGrpSpPr>
        <p:grpSpPr>
          <a:xfrm>
            <a:off x="5954379" y="629359"/>
            <a:ext cx="5817426" cy="5797739"/>
            <a:chOff x="5954379" y="629359"/>
            <a:chExt cx="5817426" cy="5797739"/>
          </a:xfrm>
        </p:grpSpPr>
        <p:grpSp>
          <p:nvGrpSpPr>
            <p:cNvPr id="3720" name="Group 3719">
              <a:extLst>
                <a:ext uri="{FF2B5EF4-FFF2-40B4-BE49-F238E27FC236}">
                  <a16:creationId xmlns:a16="http://schemas.microsoft.com/office/drawing/2014/main" id="{87DC08EC-868D-4522-94BA-6E039E6CE1D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528417" y="629359"/>
              <a:ext cx="4243388" cy="3830687"/>
              <a:chOff x="1522413" y="3779838"/>
              <a:chExt cx="1273176" cy="1149350"/>
            </a:xfrm>
          </p:grpSpPr>
          <p:sp>
            <p:nvSpPr>
              <p:cNvPr id="3721" name="Freeform 145">
                <a:extLst>
                  <a:ext uri="{FF2B5EF4-FFF2-40B4-BE49-F238E27FC236}">
                    <a16:creationId xmlns:a16="http://schemas.microsoft.com/office/drawing/2014/main" id="{3D3ACB04-3396-4C04-BD5C-FB12EB8FFF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17663" y="3779838"/>
                <a:ext cx="1177925" cy="660400"/>
              </a:xfrm>
              <a:custGeom>
                <a:avLst/>
                <a:gdLst>
                  <a:gd name="T0" fmla="*/ 375 w 742"/>
                  <a:gd name="T1" fmla="*/ 0 h 416"/>
                  <a:gd name="T2" fmla="*/ 0 w 742"/>
                  <a:gd name="T3" fmla="*/ 202 h 416"/>
                  <a:gd name="T4" fmla="*/ 375 w 742"/>
                  <a:gd name="T5" fmla="*/ 416 h 416"/>
                  <a:gd name="T6" fmla="*/ 742 w 742"/>
                  <a:gd name="T7" fmla="*/ 210 h 416"/>
                  <a:gd name="T8" fmla="*/ 375 w 742"/>
                  <a:gd name="T9" fmla="*/ 0 h 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2" h="416">
                    <a:moveTo>
                      <a:pt x="375" y="0"/>
                    </a:moveTo>
                    <a:lnTo>
                      <a:pt x="0" y="202"/>
                    </a:lnTo>
                    <a:lnTo>
                      <a:pt x="375" y="416"/>
                    </a:lnTo>
                    <a:lnTo>
                      <a:pt x="742" y="210"/>
                    </a:lnTo>
                    <a:lnTo>
                      <a:pt x="375" y="0"/>
                    </a:lnTo>
                    <a:close/>
                  </a:path>
                </a:pathLst>
              </a:custGeom>
              <a:solidFill>
                <a:srgbClr val="EFBA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722" name="Freeform 146">
                <a:extLst>
                  <a:ext uri="{FF2B5EF4-FFF2-40B4-BE49-F238E27FC236}">
                    <a16:creationId xmlns:a16="http://schemas.microsoft.com/office/drawing/2014/main" id="{EA5DAF1E-43CD-414B-BCB2-4016C28217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68476" y="3862388"/>
                <a:ext cx="879475" cy="495300"/>
              </a:xfrm>
              <a:custGeom>
                <a:avLst/>
                <a:gdLst>
                  <a:gd name="T0" fmla="*/ 278 w 554"/>
                  <a:gd name="T1" fmla="*/ 0 h 312"/>
                  <a:gd name="T2" fmla="*/ 0 w 554"/>
                  <a:gd name="T3" fmla="*/ 152 h 312"/>
                  <a:gd name="T4" fmla="*/ 278 w 554"/>
                  <a:gd name="T5" fmla="*/ 312 h 312"/>
                  <a:gd name="T6" fmla="*/ 554 w 554"/>
                  <a:gd name="T7" fmla="*/ 158 h 312"/>
                  <a:gd name="T8" fmla="*/ 278 w 554"/>
                  <a:gd name="T9" fmla="*/ 0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4" h="312">
                    <a:moveTo>
                      <a:pt x="278" y="0"/>
                    </a:moveTo>
                    <a:lnTo>
                      <a:pt x="0" y="152"/>
                    </a:lnTo>
                    <a:lnTo>
                      <a:pt x="278" y="312"/>
                    </a:lnTo>
                    <a:lnTo>
                      <a:pt x="554" y="158"/>
                    </a:lnTo>
                    <a:lnTo>
                      <a:pt x="278" y="0"/>
                    </a:lnTo>
                    <a:close/>
                  </a:path>
                </a:pathLst>
              </a:custGeom>
              <a:solidFill>
                <a:srgbClr val="FCC6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723" name="Freeform 147">
                <a:extLst>
                  <a:ext uri="{FF2B5EF4-FFF2-40B4-BE49-F238E27FC236}">
                    <a16:creationId xmlns:a16="http://schemas.microsoft.com/office/drawing/2014/main" id="{CC352C50-3CA9-465A-8BC3-CF5E8F434D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12976" y="4113213"/>
                <a:ext cx="582613" cy="796925"/>
              </a:xfrm>
              <a:custGeom>
                <a:avLst/>
                <a:gdLst>
                  <a:gd name="T0" fmla="*/ 0 w 367"/>
                  <a:gd name="T1" fmla="*/ 502 h 502"/>
                  <a:gd name="T2" fmla="*/ 367 w 367"/>
                  <a:gd name="T3" fmla="*/ 296 h 502"/>
                  <a:gd name="T4" fmla="*/ 367 w 367"/>
                  <a:gd name="T5" fmla="*/ 0 h 502"/>
                  <a:gd name="T6" fmla="*/ 0 w 367"/>
                  <a:gd name="T7" fmla="*/ 206 h 502"/>
                  <a:gd name="T8" fmla="*/ 0 w 367"/>
                  <a:gd name="T9" fmla="*/ 502 h 5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7" h="502">
                    <a:moveTo>
                      <a:pt x="0" y="502"/>
                    </a:moveTo>
                    <a:lnTo>
                      <a:pt x="367" y="296"/>
                    </a:lnTo>
                    <a:lnTo>
                      <a:pt x="367" y="0"/>
                    </a:lnTo>
                    <a:lnTo>
                      <a:pt x="0" y="206"/>
                    </a:lnTo>
                    <a:lnTo>
                      <a:pt x="0" y="502"/>
                    </a:lnTo>
                    <a:close/>
                  </a:path>
                </a:pathLst>
              </a:custGeom>
              <a:solidFill>
                <a:srgbClr val="D9AA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724" name="Freeform 148">
                <a:extLst>
                  <a:ext uri="{FF2B5EF4-FFF2-40B4-BE49-F238E27FC236}">
                    <a16:creationId xmlns:a16="http://schemas.microsoft.com/office/drawing/2014/main" id="{413D68EB-876A-4811-ABE7-6EDA0F2FFC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68538" y="4302126"/>
                <a:ext cx="473075" cy="534988"/>
              </a:xfrm>
              <a:custGeom>
                <a:avLst/>
                <a:gdLst>
                  <a:gd name="T0" fmla="*/ 0 w 298"/>
                  <a:gd name="T1" fmla="*/ 337 h 337"/>
                  <a:gd name="T2" fmla="*/ 298 w 298"/>
                  <a:gd name="T3" fmla="*/ 164 h 337"/>
                  <a:gd name="T4" fmla="*/ 298 w 298"/>
                  <a:gd name="T5" fmla="*/ 0 h 337"/>
                  <a:gd name="T6" fmla="*/ 0 w 298"/>
                  <a:gd name="T7" fmla="*/ 173 h 337"/>
                  <a:gd name="T8" fmla="*/ 0 w 298"/>
                  <a:gd name="T9" fmla="*/ 337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8" h="337">
                    <a:moveTo>
                      <a:pt x="0" y="337"/>
                    </a:moveTo>
                    <a:lnTo>
                      <a:pt x="298" y="164"/>
                    </a:lnTo>
                    <a:lnTo>
                      <a:pt x="298" y="0"/>
                    </a:lnTo>
                    <a:lnTo>
                      <a:pt x="0" y="173"/>
                    </a:lnTo>
                    <a:lnTo>
                      <a:pt x="0" y="337"/>
                    </a:lnTo>
                    <a:close/>
                  </a:path>
                </a:pathLst>
              </a:custGeom>
              <a:solidFill>
                <a:srgbClr val="E3E9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725" name="Freeform 149">
                <a:extLst>
                  <a:ext uri="{FF2B5EF4-FFF2-40B4-BE49-F238E27FC236}">
                    <a16:creationId xmlns:a16="http://schemas.microsoft.com/office/drawing/2014/main" id="{3969BE0D-85B0-4FC1-A526-781B2D44435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265363" y="4298951"/>
                <a:ext cx="479425" cy="541338"/>
              </a:xfrm>
              <a:custGeom>
                <a:avLst/>
                <a:gdLst>
                  <a:gd name="T0" fmla="*/ 0 w 302"/>
                  <a:gd name="T1" fmla="*/ 173 h 341"/>
                  <a:gd name="T2" fmla="*/ 302 w 302"/>
                  <a:gd name="T3" fmla="*/ 0 h 341"/>
                  <a:gd name="T4" fmla="*/ 302 w 302"/>
                  <a:gd name="T5" fmla="*/ 168 h 341"/>
                  <a:gd name="T6" fmla="*/ 0 w 302"/>
                  <a:gd name="T7" fmla="*/ 341 h 341"/>
                  <a:gd name="T8" fmla="*/ 0 w 302"/>
                  <a:gd name="T9" fmla="*/ 173 h 341"/>
                  <a:gd name="T10" fmla="*/ 299 w 302"/>
                  <a:gd name="T11" fmla="*/ 6 h 341"/>
                  <a:gd name="T12" fmla="*/ 2 w 302"/>
                  <a:gd name="T13" fmla="*/ 175 h 341"/>
                  <a:gd name="T14" fmla="*/ 2 w 302"/>
                  <a:gd name="T15" fmla="*/ 335 h 341"/>
                  <a:gd name="T16" fmla="*/ 299 w 302"/>
                  <a:gd name="T17" fmla="*/ 166 h 341"/>
                  <a:gd name="T18" fmla="*/ 299 w 302"/>
                  <a:gd name="T19" fmla="*/ 6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2" h="341">
                    <a:moveTo>
                      <a:pt x="0" y="173"/>
                    </a:moveTo>
                    <a:lnTo>
                      <a:pt x="302" y="0"/>
                    </a:lnTo>
                    <a:lnTo>
                      <a:pt x="302" y="168"/>
                    </a:lnTo>
                    <a:lnTo>
                      <a:pt x="0" y="341"/>
                    </a:lnTo>
                    <a:lnTo>
                      <a:pt x="0" y="173"/>
                    </a:lnTo>
                    <a:close/>
                    <a:moveTo>
                      <a:pt x="299" y="6"/>
                    </a:moveTo>
                    <a:lnTo>
                      <a:pt x="2" y="175"/>
                    </a:lnTo>
                    <a:lnTo>
                      <a:pt x="2" y="335"/>
                    </a:lnTo>
                    <a:lnTo>
                      <a:pt x="299" y="166"/>
                    </a:lnTo>
                    <a:lnTo>
                      <a:pt x="299" y="6"/>
                    </a:lnTo>
                    <a:close/>
                  </a:path>
                </a:pathLst>
              </a:custGeom>
              <a:solidFill>
                <a:srgbClr val="BF7E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726" name="Freeform 150">
                <a:extLst>
                  <a:ext uri="{FF2B5EF4-FFF2-40B4-BE49-F238E27FC236}">
                    <a16:creationId xmlns:a16="http://schemas.microsoft.com/office/drawing/2014/main" id="{C3834F17-442A-40B3-9773-4C37C1000E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01901" y="4438651"/>
                <a:ext cx="3175" cy="261938"/>
              </a:xfrm>
              <a:custGeom>
                <a:avLst/>
                <a:gdLst>
                  <a:gd name="T0" fmla="*/ 0 w 2"/>
                  <a:gd name="T1" fmla="*/ 165 h 165"/>
                  <a:gd name="T2" fmla="*/ 2 w 2"/>
                  <a:gd name="T3" fmla="*/ 163 h 165"/>
                  <a:gd name="T4" fmla="*/ 2 w 2"/>
                  <a:gd name="T5" fmla="*/ 0 h 165"/>
                  <a:gd name="T6" fmla="*/ 0 w 2"/>
                  <a:gd name="T7" fmla="*/ 1 h 165"/>
                  <a:gd name="T8" fmla="*/ 0 w 2"/>
                  <a:gd name="T9" fmla="*/ 16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65">
                    <a:moveTo>
                      <a:pt x="0" y="165"/>
                    </a:moveTo>
                    <a:lnTo>
                      <a:pt x="2" y="163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165"/>
                    </a:lnTo>
                    <a:close/>
                  </a:path>
                </a:pathLst>
              </a:custGeom>
              <a:solidFill>
                <a:srgbClr val="BF7E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727" name="Freeform 151">
                <a:extLst>
                  <a:ext uri="{FF2B5EF4-FFF2-40B4-BE49-F238E27FC236}">
                    <a16:creationId xmlns:a16="http://schemas.microsoft.com/office/drawing/2014/main" id="{7A5A2C92-E6C7-4374-A642-44273B88FF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81251" y="4508501"/>
                <a:ext cx="6350" cy="260350"/>
              </a:xfrm>
              <a:custGeom>
                <a:avLst/>
                <a:gdLst>
                  <a:gd name="T0" fmla="*/ 0 w 4"/>
                  <a:gd name="T1" fmla="*/ 164 h 164"/>
                  <a:gd name="T2" fmla="*/ 4 w 4"/>
                  <a:gd name="T3" fmla="*/ 162 h 164"/>
                  <a:gd name="T4" fmla="*/ 4 w 4"/>
                  <a:gd name="T5" fmla="*/ 0 h 164"/>
                  <a:gd name="T6" fmla="*/ 0 w 4"/>
                  <a:gd name="T7" fmla="*/ 2 h 164"/>
                  <a:gd name="T8" fmla="*/ 0 w 4"/>
                  <a:gd name="T9" fmla="*/ 164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64">
                    <a:moveTo>
                      <a:pt x="0" y="164"/>
                    </a:moveTo>
                    <a:lnTo>
                      <a:pt x="4" y="162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164"/>
                    </a:lnTo>
                    <a:close/>
                  </a:path>
                </a:pathLst>
              </a:custGeom>
              <a:solidFill>
                <a:srgbClr val="BF7E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728" name="Freeform 152">
                <a:extLst>
                  <a:ext uri="{FF2B5EF4-FFF2-40B4-BE49-F238E27FC236}">
                    <a16:creationId xmlns:a16="http://schemas.microsoft.com/office/drawing/2014/main" id="{FEFADF01-0CFB-4D1F-91C9-B485779F7A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2076" y="4364038"/>
                <a:ext cx="3175" cy="263525"/>
              </a:xfrm>
              <a:custGeom>
                <a:avLst/>
                <a:gdLst>
                  <a:gd name="T0" fmla="*/ 0 w 2"/>
                  <a:gd name="T1" fmla="*/ 166 h 166"/>
                  <a:gd name="T2" fmla="*/ 2 w 2"/>
                  <a:gd name="T3" fmla="*/ 164 h 166"/>
                  <a:gd name="T4" fmla="*/ 2 w 2"/>
                  <a:gd name="T5" fmla="*/ 0 h 166"/>
                  <a:gd name="T6" fmla="*/ 0 w 2"/>
                  <a:gd name="T7" fmla="*/ 2 h 166"/>
                  <a:gd name="T8" fmla="*/ 0 w 2"/>
                  <a:gd name="T9" fmla="*/ 166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66">
                    <a:moveTo>
                      <a:pt x="0" y="166"/>
                    </a:moveTo>
                    <a:lnTo>
                      <a:pt x="2" y="164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166"/>
                    </a:lnTo>
                    <a:close/>
                  </a:path>
                </a:pathLst>
              </a:custGeom>
              <a:solidFill>
                <a:srgbClr val="BF7E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729" name="Freeform 153">
                <a:extLst>
                  <a:ext uri="{FF2B5EF4-FFF2-40B4-BE49-F238E27FC236}">
                    <a16:creationId xmlns:a16="http://schemas.microsoft.com/office/drawing/2014/main" id="{96B57612-71F4-4FC6-8E3A-B205C8A9D4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2413" y="4116388"/>
                <a:ext cx="112713" cy="103188"/>
              </a:xfrm>
              <a:custGeom>
                <a:avLst/>
                <a:gdLst>
                  <a:gd name="T0" fmla="*/ 45 w 71"/>
                  <a:gd name="T1" fmla="*/ 0 h 65"/>
                  <a:gd name="T2" fmla="*/ 0 w 71"/>
                  <a:gd name="T3" fmla="*/ 52 h 65"/>
                  <a:gd name="T4" fmla="*/ 24 w 71"/>
                  <a:gd name="T5" fmla="*/ 65 h 65"/>
                  <a:gd name="T6" fmla="*/ 71 w 71"/>
                  <a:gd name="T7" fmla="*/ 15 h 65"/>
                  <a:gd name="T8" fmla="*/ 45 w 71"/>
                  <a:gd name="T9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65">
                    <a:moveTo>
                      <a:pt x="45" y="0"/>
                    </a:moveTo>
                    <a:lnTo>
                      <a:pt x="0" y="52"/>
                    </a:lnTo>
                    <a:lnTo>
                      <a:pt x="24" y="65"/>
                    </a:lnTo>
                    <a:lnTo>
                      <a:pt x="71" y="15"/>
                    </a:lnTo>
                    <a:lnTo>
                      <a:pt x="45" y="0"/>
                    </a:lnTo>
                    <a:close/>
                  </a:path>
                </a:pathLst>
              </a:custGeom>
              <a:solidFill>
                <a:srgbClr val="BF7E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730" name="Freeform 154">
                <a:extLst>
                  <a:ext uri="{FF2B5EF4-FFF2-40B4-BE49-F238E27FC236}">
                    <a16:creationId xmlns:a16="http://schemas.microsoft.com/office/drawing/2014/main" id="{DE32B7A9-5F3E-42CA-A1EA-DD18D54815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2413" y="4198938"/>
                <a:ext cx="38100" cy="71438"/>
              </a:xfrm>
              <a:custGeom>
                <a:avLst/>
                <a:gdLst>
                  <a:gd name="T0" fmla="*/ 0 w 13"/>
                  <a:gd name="T1" fmla="*/ 0 h 24"/>
                  <a:gd name="T2" fmla="*/ 2 w 13"/>
                  <a:gd name="T3" fmla="*/ 21 h 24"/>
                  <a:gd name="T4" fmla="*/ 6 w 13"/>
                  <a:gd name="T5" fmla="*/ 24 h 24"/>
                  <a:gd name="T6" fmla="*/ 13 w 13"/>
                  <a:gd name="T7" fmla="*/ 20 h 24"/>
                  <a:gd name="T8" fmla="*/ 13 w 13"/>
                  <a:gd name="T9" fmla="*/ 7 h 24"/>
                  <a:gd name="T10" fmla="*/ 0 w 13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24">
                    <a:moveTo>
                      <a:pt x="0" y="0"/>
                    </a:moveTo>
                    <a:cubicBezTo>
                      <a:pt x="2" y="21"/>
                      <a:pt x="2" y="21"/>
                      <a:pt x="2" y="21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6" y="24"/>
                      <a:pt x="10" y="18"/>
                      <a:pt x="13" y="20"/>
                    </a:cubicBezTo>
                    <a:cubicBezTo>
                      <a:pt x="13" y="7"/>
                      <a:pt x="13" y="7"/>
                      <a:pt x="13" y="7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D53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731" name="Freeform 155">
                <a:extLst>
                  <a:ext uri="{FF2B5EF4-FFF2-40B4-BE49-F238E27FC236}">
                    <a16:creationId xmlns:a16="http://schemas.microsoft.com/office/drawing/2014/main" id="{5743E093-3CB5-4B02-9ADC-18E086F206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60513" y="4140201"/>
                <a:ext cx="122238" cy="109538"/>
              </a:xfrm>
              <a:custGeom>
                <a:avLst/>
                <a:gdLst>
                  <a:gd name="T0" fmla="*/ 47 w 77"/>
                  <a:gd name="T1" fmla="*/ 0 h 69"/>
                  <a:gd name="T2" fmla="*/ 0 w 77"/>
                  <a:gd name="T3" fmla="*/ 50 h 69"/>
                  <a:gd name="T4" fmla="*/ 32 w 77"/>
                  <a:gd name="T5" fmla="*/ 69 h 69"/>
                  <a:gd name="T6" fmla="*/ 77 w 77"/>
                  <a:gd name="T7" fmla="*/ 16 h 69"/>
                  <a:gd name="T8" fmla="*/ 77 w 77"/>
                  <a:gd name="T9" fmla="*/ 16 h 69"/>
                  <a:gd name="T10" fmla="*/ 47 w 77"/>
                  <a:gd name="T11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7" h="69">
                    <a:moveTo>
                      <a:pt x="47" y="0"/>
                    </a:moveTo>
                    <a:lnTo>
                      <a:pt x="0" y="50"/>
                    </a:lnTo>
                    <a:lnTo>
                      <a:pt x="32" y="69"/>
                    </a:lnTo>
                    <a:lnTo>
                      <a:pt x="77" y="16"/>
                    </a:lnTo>
                    <a:lnTo>
                      <a:pt x="77" y="16"/>
                    </a:lnTo>
                    <a:lnTo>
                      <a:pt x="47" y="0"/>
                    </a:lnTo>
                    <a:close/>
                  </a:path>
                </a:pathLst>
              </a:custGeom>
              <a:solidFill>
                <a:srgbClr val="E3E9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732" name="Freeform 156">
                <a:extLst>
                  <a:ext uri="{FF2B5EF4-FFF2-40B4-BE49-F238E27FC236}">
                    <a16:creationId xmlns:a16="http://schemas.microsoft.com/office/drawing/2014/main" id="{7A154E4F-F6A3-47A5-B520-3066FCB8D1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93851" y="4337051"/>
                <a:ext cx="11113" cy="225425"/>
              </a:xfrm>
              <a:custGeom>
                <a:avLst/>
                <a:gdLst>
                  <a:gd name="T0" fmla="*/ 0 w 4"/>
                  <a:gd name="T1" fmla="*/ 0 h 76"/>
                  <a:gd name="T2" fmla="*/ 0 w 4"/>
                  <a:gd name="T3" fmla="*/ 75 h 76"/>
                  <a:gd name="T4" fmla="*/ 2 w 4"/>
                  <a:gd name="T5" fmla="*/ 75 h 76"/>
                  <a:gd name="T6" fmla="*/ 4 w 4"/>
                  <a:gd name="T7" fmla="*/ 76 h 76"/>
                  <a:gd name="T8" fmla="*/ 4 w 4"/>
                  <a:gd name="T9" fmla="*/ 2 h 76"/>
                  <a:gd name="T10" fmla="*/ 2 w 4"/>
                  <a:gd name="T11" fmla="*/ 0 h 76"/>
                  <a:gd name="T12" fmla="*/ 0 w 4"/>
                  <a:gd name="T13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76">
                    <a:moveTo>
                      <a:pt x="0" y="0"/>
                    </a:moveTo>
                    <a:cubicBezTo>
                      <a:pt x="0" y="30"/>
                      <a:pt x="0" y="60"/>
                      <a:pt x="0" y="75"/>
                    </a:cubicBezTo>
                    <a:cubicBezTo>
                      <a:pt x="2" y="75"/>
                      <a:pt x="2" y="75"/>
                      <a:pt x="2" y="75"/>
                    </a:cubicBezTo>
                    <a:cubicBezTo>
                      <a:pt x="2" y="75"/>
                      <a:pt x="3" y="75"/>
                      <a:pt x="4" y="76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1"/>
                      <a:pt x="3" y="1"/>
                      <a:pt x="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FBA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733" name="Freeform 157">
                <a:extLst>
                  <a:ext uri="{FF2B5EF4-FFF2-40B4-BE49-F238E27FC236}">
                    <a16:creationId xmlns:a16="http://schemas.microsoft.com/office/drawing/2014/main" id="{D14CB6EC-15C1-4F7A-BE07-C3528D77BE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4963" y="4343401"/>
                <a:ext cx="127000" cy="288925"/>
              </a:xfrm>
              <a:custGeom>
                <a:avLst/>
                <a:gdLst>
                  <a:gd name="T0" fmla="*/ 0 w 43"/>
                  <a:gd name="T1" fmla="*/ 0 h 98"/>
                  <a:gd name="T2" fmla="*/ 0 w 43"/>
                  <a:gd name="T3" fmla="*/ 74 h 98"/>
                  <a:gd name="T4" fmla="*/ 43 w 43"/>
                  <a:gd name="T5" fmla="*/ 98 h 98"/>
                  <a:gd name="T6" fmla="*/ 43 w 43"/>
                  <a:gd name="T7" fmla="*/ 30 h 98"/>
                  <a:gd name="T8" fmla="*/ 43 w 43"/>
                  <a:gd name="T9" fmla="*/ 25 h 98"/>
                  <a:gd name="T10" fmla="*/ 0 w 43"/>
                  <a:gd name="T11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98">
                    <a:moveTo>
                      <a:pt x="0" y="0"/>
                    </a:moveTo>
                    <a:cubicBezTo>
                      <a:pt x="0" y="74"/>
                      <a:pt x="0" y="74"/>
                      <a:pt x="0" y="74"/>
                    </a:cubicBezTo>
                    <a:cubicBezTo>
                      <a:pt x="19" y="84"/>
                      <a:pt x="43" y="98"/>
                      <a:pt x="43" y="98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3" y="25"/>
                      <a:pt x="43" y="25"/>
                      <a:pt x="43" y="25"/>
                    </a:cubicBezTo>
                    <a:cubicBezTo>
                      <a:pt x="43" y="25"/>
                      <a:pt x="19" y="11"/>
                      <a:pt x="0" y="0"/>
                    </a:cubicBezTo>
                    <a:close/>
                  </a:path>
                </a:pathLst>
              </a:custGeom>
              <a:solidFill>
                <a:srgbClr val="E3E9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734" name="Freeform 158">
                <a:extLst>
                  <a:ext uri="{FF2B5EF4-FFF2-40B4-BE49-F238E27FC236}">
                    <a16:creationId xmlns:a16="http://schemas.microsoft.com/office/drawing/2014/main" id="{BD334352-0CD5-4BA6-8B50-3EFBACCAA7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60513" y="4219576"/>
                <a:ext cx="50800" cy="79375"/>
              </a:xfrm>
              <a:custGeom>
                <a:avLst/>
                <a:gdLst>
                  <a:gd name="T0" fmla="*/ 5 w 17"/>
                  <a:gd name="T1" fmla="*/ 24 h 27"/>
                  <a:gd name="T2" fmla="*/ 11 w 17"/>
                  <a:gd name="T3" fmla="*/ 27 h 27"/>
                  <a:gd name="T4" fmla="*/ 16 w 17"/>
                  <a:gd name="T5" fmla="*/ 22 h 27"/>
                  <a:gd name="T6" fmla="*/ 17 w 17"/>
                  <a:gd name="T7" fmla="*/ 22 h 27"/>
                  <a:gd name="T8" fmla="*/ 17 w 17"/>
                  <a:gd name="T9" fmla="*/ 10 h 27"/>
                  <a:gd name="T10" fmla="*/ 17 w 17"/>
                  <a:gd name="T11" fmla="*/ 10 h 27"/>
                  <a:gd name="T12" fmla="*/ 0 w 17"/>
                  <a:gd name="T13" fmla="*/ 0 h 27"/>
                  <a:gd name="T14" fmla="*/ 0 w 17"/>
                  <a:gd name="T15" fmla="*/ 13 h 27"/>
                  <a:gd name="T16" fmla="*/ 5 w 17"/>
                  <a:gd name="T17" fmla="*/ 2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27">
                    <a:moveTo>
                      <a:pt x="5" y="24"/>
                    </a:moveTo>
                    <a:cubicBezTo>
                      <a:pt x="11" y="27"/>
                      <a:pt x="11" y="27"/>
                      <a:pt x="11" y="27"/>
                    </a:cubicBezTo>
                    <a:cubicBezTo>
                      <a:pt x="11" y="27"/>
                      <a:pt x="13" y="20"/>
                      <a:pt x="16" y="22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4" y="16"/>
                      <a:pt x="5" y="24"/>
                      <a:pt x="5" y="24"/>
                    </a:cubicBezTo>
                    <a:close/>
                  </a:path>
                </a:pathLst>
              </a:custGeom>
              <a:solidFill>
                <a:srgbClr val="C7CC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735" name="Freeform 159">
                <a:extLst>
                  <a:ext uri="{FF2B5EF4-FFF2-40B4-BE49-F238E27FC236}">
                    <a16:creationId xmlns:a16="http://schemas.microsoft.com/office/drawing/2014/main" id="{C0357AFD-8907-41AF-A711-9A65B02984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11313" y="4249738"/>
                <a:ext cx="47625" cy="79375"/>
              </a:xfrm>
              <a:custGeom>
                <a:avLst/>
                <a:gdLst>
                  <a:gd name="T0" fmla="*/ 4 w 16"/>
                  <a:gd name="T1" fmla="*/ 23 h 27"/>
                  <a:gd name="T2" fmla="*/ 10 w 16"/>
                  <a:gd name="T3" fmla="*/ 27 h 27"/>
                  <a:gd name="T4" fmla="*/ 16 w 16"/>
                  <a:gd name="T5" fmla="*/ 22 h 27"/>
                  <a:gd name="T6" fmla="*/ 16 w 16"/>
                  <a:gd name="T7" fmla="*/ 9 h 27"/>
                  <a:gd name="T8" fmla="*/ 0 w 16"/>
                  <a:gd name="T9" fmla="*/ 0 h 27"/>
                  <a:gd name="T10" fmla="*/ 0 w 16"/>
                  <a:gd name="T11" fmla="*/ 0 h 27"/>
                  <a:gd name="T12" fmla="*/ 0 w 16"/>
                  <a:gd name="T13" fmla="*/ 12 h 27"/>
                  <a:gd name="T14" fmla="*/ 4 w 16"/>
                  <a:gd name="T15" fmla="*/ 23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27">
                    <a:moveTo>
                      <a:pt x="4" y="23"/>
                    </a:moveTo>
                    <a:cubicBezTo>
                      <a:pt x="10" y="27"/>
                      <a:pt x="10" y="27"/>
                      <a:pt x="10" y="27"/>
                    </a:cubicBezTo>
                    <a:cubicBezTo>
                      <a:pt x="10" y="27"/>
                      <a:pt x="12" y="19"/>
                      <a:pt x="16" y="22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4" y="16"/>
                      <a:pt x="4" y="23"/>
                      <a:pt x="4" y="23"/>
                    </a:cubicBezTo>
                    <a:close/>
                  </a:path>
                </a:pathLst>
              </a:custGeom>
              <a:solidFill>
                <a:srgbClr val="7D53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736" name="Freeform 160">
                <a:extLst>
                  <a:ext uri="{FF2B5EF4-FFF2-40B4-BE49-F238E27FC236}">
                    <a16:creationId xmlns:a16="http://schemas.microsoft.com/office/drawing/2014/main" id="{F9625DC0-A74B-4ACE-B70F-22C48627CB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58938" y="4192588"/>
                <a:ext cx="123825" cy="115888"/>
              </a:xfrm>
              <a:custGeom>
                <a:avLst/>
                <a:gdLst>
                  <a:gd name="T0" fmla="*/ 0 w 78"/>
                  <a:gd name="T1" fmla="*/ 52 h 73"/>
                  <a:gd name="T2" fmla="*/ 35 w 78"/>
                  <a:gd name="T3" fmla="*/ 73 h 73"/>
                  <a:gd name="T4" fmla="*/ 35 w 78"/>
                  <a:gd name="T5" fmla="*/ 67 h 73"/>
                  <a:gd name="T6" fmla="*/ 78 w 78"/>
                  <a:gd name="T7" fmla="*/ 21 h 73"/>
                  <a:gd name="T8" fmla="*/ 45 w 78"/>
                  <a:gd name="T9" fmla="*/ 0 h 73"/>
                  <a:gd name="T10" fmla="*/ 0 w 78"/>
                  <a:gd name="T11" fmla="*/ 50 h 73"/>
                  <a:gd name="T12" fmla="*/ 0 w 78"/>
                  <a:gd name="T13" fmla="*/ 52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8" h="73">
                    <a:moveTo>
                      <a:pt x="0" y="52"/>
                    </a:moveTo>
                    <a:lnTo>
                      <a:pt x="35" y="73"/>
                    </a:lnTo>
                    <a:lnTo>
                      <a:pt x="35" y="67"/>
                    </a:lnTo>
                    <a:lnTo>
                      <a:pt x="78" y="21"/>
                    </a:lnTo>
                    <a:lnTo>
                      <a:pt x="45" y="0"/>
                    </a:lnTo>
                    <a:lnTo>
                      <a:pt x="0" y="50"/>
                    </a:lnTo>
                    <a:lnTo>
                      <a:pt x="0" y="52"/>
                    </a:lnTo>
                    <a:close/>
                  </a:path>
                </a:pathLst>
              </a:custGeom>
              <a:solidFill>
                <a:srgbClr val="E3E9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737" name="Freeform 161">
                <a:extLst>
                  <a:ext uri="{FF2B5EF4-FFF2-40B4-BE49-F238E27FC236}">
                    <a16:creationId xmlns:a16="http://schemas.microsoft.com/office/drawing/2014/main" id="{4217A8D3-DD10-478E-B71A-56C1CD3A60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58938" y="4275138"/>
                <a:ext cx="55563" cy="82550"/>
              </a:xfrm>
              <a:custGeom>
                <a:avLst/>
                <a:gdLst>
                  <a:gd name="T0" fmla="*/ 8 w 19"/>
                  <a:gd name="T1" fmla="*/ 25 h 28"/>
                  <a:gd name="T2" fmla="*/ 13 w 19"/>
                  <a:gd name="T3" fmla="*/ 28 h 28"/>
                  <a:gd name="T4" fmla="*/ 19 w 19"/>
                  <a:gd name="T5" fmla="*/ 23 h 28"/>
                  <a:gd name="T6" fmla="*/ 19 w 19"/>
                  <a:gd name="T7" fmla="*/ 11 h 28"/>
                  <a:gd name="T8" fmla="*/ 0 w 19"/>
                  <a:gd name="T9" fmla="*/ 0 h 28"/>
                  <a:gd name="T10" fmla="*/ 0 w 19"/>
                  <a:gd name="T11" fmla="*/ 13 h 28"/>
                  <a:gd name="T12" fmla="*/ 1 w 19"/>
                  <a:gd name="T13" fmla="*/ 13 h 28"/>
                  <a:gd name="T14" fmla="*/ 8 w 19"/>
                  <a:gd name="T15" fmla="*/ 2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28">
                    <a:moveTo>
                      <a:pt x="8" y="25"/>
                    </a:moveTo>
                    <a:cubicBezTo>
                      <a:pt x="13" y="28"/>
                      <a:pt x="13" y="28"/>
                      <a:pt x="13" y="28"/>
                    </a:cubicBezTo>
                    <a:cubicBezTo>
                      <a:pt x="13" y="28"/>
                      <a:pt x="15" y="21"/>
                      <a:pt x="19" y="23"/>
                    </a:cubicBezTo>
                    <a:cubicBezTo>
                      <a:pt x="19" y="11"/>
                      <a:pt x="19" y="11"/>
                      <a:pt x="19" y="1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6" y="16"/>
                      <a:pt x="8" y="25"/>
                      <a:pt x="8" y="25"/>
                    </a:cubicBezTo>
                    <a:close/>
                  </a:path>
                </a:pathLst>
              </a:custGeom>
              <a:solidFill>
                <a:srgbClr val="C7CC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738" name="Freeform 162">
                <a:extLst>
                  <a:ext uri="{FF2B5EF4-FFF2-40B4-BE49-F238E27FC236}">
                    <a16:creationId xmlns:a16="http://schemas.microsoft.com/office/drawing/2014/main" id="{A7C59701-FEEE-4651-B7E5-CE9A1A80DD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11313" y="4165601"/>
                <a:ext cx="119063" cy="109538"/>
              </a:xfrm>
              <a:custGeom>
                <a:avLst/>
                <a:gdLst>
                  <a:gd name="T0" fmla="*/ 45 w 75"/>
                  <a:gd name="T1" fmla="*/ 0 h 69"/>
                  <a:gd name="T2" fmla="*/ 0 w 75"/>
                  <a:gd name="T3" fmla="*/ 53 h 69"/>
                  <a:gd name="T4" fmla="*/ 30 w 75"/>
                  <a:gd name="T5" fmla="*/ 69 h 69"/>
                  <a:gd name="T6" fmla="*/ 30 w 75"/>
                  <a:gd name="T7" fmla="*/ 67 h 69"/>
                  <a:gd name="T8" fmla="*/ 75 w 75"/>
                  <a:gd name="T9" fmla="*/ 17 h 69"/>
                  <a:gd name="T10" fmla="*/ 45 w 75"/>
                  <a:gd name="T11" fmla="*/ 0 h 69"/>
                  <a:gd name="T12" fmla="*/ 45 w 75"/>
                  <a:gd name="T13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5" h="69">
                    <a:moveTo>
                      <a:pt x="45" y="0"/>
                    </a:moveTo>
                    <a:lnTo>
                      <a:pt x="0" y="53"/>
                    </a:lnTo>
                    <a:lnTo>
                      <a:pt x="30" y="69"/>
                    </a:lnTo>
                    <a:lnTo>
                      <a:pt x="30" y="67"/>
                    </a:lnTo>
                    <a:lnTo>
                      <a:pt x="75" y="17"/>
                    </a:lnTo>
                    <a:lnTo>
                      <a:pt x="45" y="0"/>
                    </a:lnTo>
                    <a:lnTo>
                      <a:pt x="45" y="0"/>
                    </a:lnTo>
                    <a:close/>
                  </a:path>
                </a:pathLst>
              </a:custGeom>
              <a:solidFill>
                <a:srgbClr val="BF7E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739" name="Freeform 163">
                <a:extLst>
                  <a:ext uri="{FF2B5EF4-FFF2-40B4-BE49-F238E27FC236}">
                    <a16:creationId xmlns:a16="http://schemas.microsoft.com/office/drawing/2014/main" id="{88592680-4367-4F13-A0E2-5E4126CB25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14501" y="4225926"/>
                <a:ext cx="127000" cy="117475"/>
              </a:xfrm>
              <a:custGeom>
                <a:avLst/>
                <a:gdLst>
                  <a:gd name="T0" fmla="*/ 0 w 80"/>
                  <a:gd name="T1" fmla="*/ 52 h 74"/>
                  <a:gd name="T2" fmla="*/ 38 w 80"/>
                  <a:gd name="T3" fmla="*/ 74 h 74"/>
                  <a:gd name="T4" fmla="*/ 38 w 80"/>
                  <a:gd name="T5" fmla="*/ 68 h 74"/>
                  <a:gd name="T6" fmla="*/ 80 w 80"/>
                  <a:gd name="T7" fmla="*/ 20 h 74"/>
                  <a:gd name="T8" fmla="*/ 43 w 80"/>
                  <a:gd name="T9" fmla="*/ 0 h 74"/>
                  <a:gd name="T10" fmla="*/ 0 w 80"/>
                  <a:gd name="T11" fmla="*/ 46 h 74"/>
                  <a:gd name="T12" fmla="*/ 0 w 80"/>
                  <a:gd name="T13" fmla="*/ 52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0" h="74">
                    <a:moveTo>
                      <a:pt x="0" y="52"/>
                    </a:moveTo>
                    <a:lnTo>
                      <a:pt x="38" y="74"/>
                    </a:lnTo>
                    <a:lnTo>
                      <a:pt x="38" y="68"/>
                    </a:lnTo>
                    <a:lnTo>
                      <a:pt x="80" y="20"/>
                    </a:lnTo>
                    <a:lnTo>
                      <a:pt x="43" y="0"/>
                    </a:lnTo>
                    <a:lnTo>
                      <a:pt x="0" y="46"/>
                    </a:lnTo>
                    <a:lnTo>
                      <a:pt x="0" y="52"/>
                    </a:lnTo>
                    <a:close/>
                  </a:path>
                </a:pathLst>
              </a:custGeom>
              <a:solidFill>
                <a:srgbClr val="BF7E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740" name="Freeform 164">
                <a:extLst>
                  <a:ext uri="{FF2B5EF4-FFF2-40B4-BE49-F238E27FC236}">
                    <a16:creationId xmlns:a16="http://schemas.microsoft.com/office/drawing/2014/main" id="{FE2057D7-D7EA-4B1C-8F38-AC23427559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93851" y="4432301"/>
                <a:ext cx="150813" cy="239713"/>
              </a:xfrm>
              <a:custGeom>
                <a:avLst/>
                <a:gdLst>
                  <a:gd name="T0" fmla="*/ 47 w 51"/>
                  <a:gd name="T1" fmla="*/ 68 h 81"/>
                  <a:gd name="T2" fmla="*/ 4 w 51"/>
                  <a:gd name="T3" fmla="*/ 44 h 81"/>
                  <a:gd name="T4" fmla="*/ 2 w 51"/>
                  <a:gd name="T5" fmla="*/ 43 h 81"/>
                  <a:gd name="T6" fmla="*/ 0 w 51"/>
                  <a:gd name="T7" fmla="*/ 43 h 81"/>
                  <a:gd name="T8" fmla="*/ 0 w 51"/>
                  <a:gd name="T9" fmla="*/ 51 h 81"/>
                  <a:gd name="T10" fmla="*/ 51 w 51"/>
                  <a:gd name="T11" fmla="*/ 81 h 81"/>
                  <a:gd name="T12" fmla="*/ 51 w 51"/>
                  <a:gd name="T13" fmla="*/ 0 h 81"/>
                  <a:gd name="T14" fmla="*/ 47 w 51"/>
                  <a:gd name="T15" fmla="*/ 0 h 81"/>
                  <a:gd name="T16" fmla="*/ 47 w 51"/>
                  <a:gd name="T17" fmla="*/ 68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" h="81">
                    <a:moveTo>
                      <a:pt x="47" y="68"/>
                    </a:moveTo>
                    <a:cubicBezTo>
                      <a:pt x="47" y="68"/>
                      <a:pt x="23" y="54"/>
                      <a:pt x="4" y="44"/>
                    </a:cubicBezTo>
                    <a:cubicBezTo>
                      <a:pt x="3" y="43"/>
                      <a:pt x="2" y="43"/>
                      <a:pt x="2" y="43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48"/>
                      <a:pt x="0" y="51"/>
                      <a:pt x="0" y="51"/>
                    </a:cubicBezTo>
                    <a:cubicBezTo>
                      <a:pt x="0" y="51"/>
                      <a:pt x="22" y="64"/>
                      <a:pt x="51" y="81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47" y="0"/>
                      <a:pt x="47" y="0"/>
                      <a:pt x="47" y="0"/>
                    </a:cubicBezTo>
                    <a:lnTo>
                      <a:pt x="47" y="68"/>
                    </a:lnTo>
                    <a:close/>
                  </a:path>
                </a:pathLst>
              </a:custGeom>
              <a:solidFill>
                <a:srgbClr val="EFBA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741" name="Freeform 165">
                <a:extLst>
                  <a:ext uri="{FF2B5EF4-FFF2-40B4-BE49-F238E27FC236}">
                    <a16:creationId xmlns:a16="http://schemas.microsoft.com/office/drawing/2014/main" id="{800DD242-A297-412E-AFFD-B326A1BC98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14501" y="4308476"/>
                <a:ext cx="60325" cy="82550"/>
              </a:xfrm>
              <a:custGeom>
                <a:avLst/>
                <a:gdLst>
                  <a:gd name="T0" fmla="*/ 14 w 20"/>
                  <a:gd name="T1" fmla="*/ 28 h 28"/>
                  <a:gd name="T2" fmla="*/ 20 w 20"/>
                  <a:gd name="T3" fmla="*/ 24 h 28"/>
                  <a:gd name="T4" fmla="*/ 20 w 20"/>
                  <a:gd name="T5" fmla="*/ 12 h 28"/>
                  <a:gd name="T6" fmla="*/ 0 w 20"/>
                  <a:gd name="T7" fmla="*/ 0 h 28"/>
                  <a:gd name="T8" fmla="*/ 0 w 20"/>
                  <a:gd name="T9" fmla="*/ 12 h 28"/>
                  <a:gd name="T10" fmla="*/ 1 w 20"/>
                  <a:gd name="T11" fmla="*/ 13 h 28"/>
                  <a:gd name="T12" fmla="*/ 8 w 20"/>
                  <a:gd name="T13" fmla="*/ 25 h 28"/>
                  <a:gd name="T14" fmla="*/ 14 w 20"/>
                  <a:gd name="T15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" h="28">
                    <a:moveTo>
                      <a:pt x="14" y="28"/>
                    </a:moveTo>
                    <a:cubicBezTo>
                      <a:pt x="14" y="28"/>
                      <a:pt x="16" y="22"/>
                      <a:pt x="20" y="24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1" y="12"/>
                      <a:pt x="1" y="12"/>
                      <a:pt x="1" y="13"/>
                    </a:cubicBezTo>
                    <a:cubicBezTo>
                      <a:pt x="6" y="16"/>
                      <a:pt x="8" y="25"/>
                      <a:pt x="8" y="25"/>
                    </a:cubicBezTo>
                    <a:lnTo>
                      <a:pt x="14" y="28"/>
                    </a:lnTo>
                    <a:close/>
                  </a:path>
                </a:pathLst>
              </a:custGeom>
              <a:solidFill>
                <a:srgbClr val="7D53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742" name="Freeform 166">
                <a:extLst>
                  <a:ext uri="{FF2B5EF4-FFF2-40B4-BE49-F238E27FC236}">
                    <a16:creationId xmlns:a16="http://schemas.microsoft.com/office/drawing/2014/main" id="{55B6868D-C831-438A-8F5F-73C01EDCB4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44663" y="4419601"/>
                <a:ext cx="195263" cy="112713"/>
              </a:xfrm>
              <a:custGeom>
                <a:avLst/>
                <a:gdLst>
                  <a:gd name="T0" fmla="*/ 123 w 123"/>
                  <a:gd name="T1" fmla="*/ 64 h 71"/>
                  <a:gd name="T2" fmla="*/ 7 w 123"/>
                  <a:gd name="T3" fmla="*/ 0 h 71"/>
                  <a:gd name="T4" fmla="*/ 0 w 123"/>
                  <a:gd name="T5" fmla="*/ 8 h 71"/>
                  <a:gd name="T6" fmla="*/ 116 w 123"/>
                  <a:gd name="T7" fmla="*/ 71 h 71"/>
                  <a:gd name="T8" fmla="*/ 123 w 123"/>
                  <a:gd name="T9" fmla="*/ 64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3" h="71">
                    <a:moveTo>
                      <a:pt x="123" y="64"/>
                    </a:moveTo>
                    <a:lnTo>
                      <a:pt x="7" y="0"/>
                    </a:lnTo>
                    <a:lnTo>
                      <a:pt x="0" y="8"/>
                    </a:lnTo>
                    <a:lnTo>
                      <a:pt x="116" y="71"/>
                    </a:lnTo>
                    <a:lnTo>
                      <a:pt x="123" y="64"/>
                    </a:lnTo>
                    <a:close/>
                  </a:path>
                </a:pathLst>
              </a:custGeom>
              <a:solidFill>
                <a:srgbClr val="7D53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743" name="Freeform 167">
                <a:extLst>
                  <a:ext uri="{FF2B5EF4-FFF2-40B4-BE49-F238E27FC236}">
                    <a16:creationId xmlns:a16="http://schemas.microsoft.com/office/drawing/2014/main" id="{9674A589-74C3-495C-B349-C07327A68B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58951" y="4459288"/>
                <a:ext cx="15875" cy="238125"/>
              </a:xfrm>
              <a:custGeom>
                <a:avLst/>
                <a:gdLst>
                  <a:gd name="T0" fmla="*/ 0 w 10"/>
                  <a:gd name="T1" fmla="*/ 150 h 150"/>
                  <a:gd name="T2" fmla="*/ 2 w 10"/>
                  <a:gd name="T3" fmla="*/ 149 h 150"/>
                  <a:gd name="T4" fmla="*/ 10 w 10"/>
                  <a:gd name="T5" fmla="*/ 145 h 150"/>
                  <a:gd name="T6" fmla="*/ 10 w 10"/>
                  <a:gd name="T7" fmla="*/ 145 h 150"/>
                  <a:gd name="T8" fmla="*/ 10 w 10"/>
                  <a:gd name="T9" fmla="*/ 3 h 150"/>
                  <a:gd name="T10" fmla="*/ 0 w 10"/>
                  <a:gd name="T11" fmla="*/ 0 h 150"/>
                  <a:gd name="T12" fmla="*/ 0 w 10"/>
                  <a:gd name="T13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150">
                    <a:moveTo>
                      <a:pt x="0" y="150"/>
                    </a:moveTo>
                    <a:lnTo>
                      <a:pt x="2" y="149"/>
                    </a:lnTo>
                    <a:lnTo>
                      <a:pt x="10" y="145"/>
                    </a:lnTo>
                    <a:lnTo>
                      <a:pt x="10" y="145"/>
                    </a:lnTo>
                    <a:lnTo>
                      <a:pt x="10" y="3"/>
                    </a:lnTo>
                    <a:lnTo>
                      <a:pt x="0" y="0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7D53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744" name="Freeform 168">
                <a:extLst>
                  <a:ext uri="{FF2B5EF4-FFF2-40B4-BE49-F238E27FC236}">
                    <a16:creationId xmlns:a16="http://schemas.microsoft.com/office/drawing/2014/main" id="{89110254-9281-4A65-8804-F58F88BE2F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4826" y="4257676"/>
                <a:ext cx="114300" cy="112713"/>
              </a:xfrm>
              <a:custGeom>
                <a:avLst/>
                <a:gdLst>
                  <a:gd name="T0" fmla="*/ 0 w 72"/>
                  <a:gd name="T1" fmla="*/ 54 h 71"/>
                  <a:gd name="T2" fmla="*/ 31 w 72"/>
                  <a:gd name="T3" fmla="*/ 71 h 71"/>
                  <a:gd name="T4" fmla="*/ 31 w 72"/>
                  <a:gd name="T5" fmla="*/ 63 h 71"/>
                  <a:gd name="T6" fmla="*/ 72 w 72"/>
                  <a:gd name="T7" fmla="*/ 17 h 71"/>
                  <a:gd name="T8" fmla="*/ 42 w 72"/>
                  <a:gd name="T9" fmla="*/ 0 h 71"/>
                  <a:gd name="T10" fmla="*/ 0 w 72"/>
                  <a:gd name="T11" fmla="*/ 48 h 71"/>
                  <a:gd name="T12" fmla="*/ 0 w 72"/>
                  <a:gd name="T13" fmla="*/ 54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" h="71">
                    <a:moveTo>
                      <a:pt x="0" y="54"/>
                    </a:moveTo>
                    <a:lnTo>
                      <a:pt x="31" y="71"/>
                    </a:lnTo>
                    <a:lnTo>
                      <a:pt x="31" y="63"/>
                    </a:lnTo>
                    <a:lnTo>
                      <a:pt x="72" y="17"/>
                    </a:lnTo>
                    <a:lnTo>
                      <a:pt x="42" y="0"/>
                    </a:lnTo>
                    <a:lnTo>
                      <a:pt x="0" y="48"/>
                    </a:lnTo>
                    <a:lnTo>
                      <a:pt x="0" y="54"/>
                    </a:lnTo>
                    <a:close/>
                  </a:path>
                </a:pathLst>
              </a:custGeom>
              <a:solidFill>
                <a:srgbClr val="E3E9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745" name="Freeform 169">
                <a:extLst>
                  <a:ext uri="{FF2B5EF4-FFF2-40B4-BE49-F238E27FC236}">
                    <a16:creationId xmlns:a16="http://schemas.microsoft.com/office/drawing/2014/main" id="{9E38465E-2D72-49A9-9E39-B56C712640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4826" y="4464051"/>
                <a:ext cx="138113" cy="304800"/>
              </a:xfrm>
              <a:custGeom>
                <a:avLst/>
                <a:gdLst>
                  <a:gd name="T0" fmla="*/ 0 w 87"/>
                  <a:gd name="T1" fmla="*/ 0 h 192"/>
                  <a:gd name="T2" fmla="*/ 0 w 87"/>
                  <a:gd name="T3" fmla="*/ 142 h 192"/>
                  <a:gd name="T4" fmla="*/ 0 w 87"/>
                  <a:gd name="T5" fmla="*/ 142 h 192"/>
                  <a:gd name="T6" fmla="*/ 84 w 87"/>
                  <a:gd name="T7" fmla="*/ 192 h 192"/>
                  <a:gd name="T8" fmla="*/ 85 w 87"/>
                  <a:gd name="T9" fmla="*/ 129 h 192"/>
                  <a:gd name="T10" fmla="*/ 87 w 87"/>
                  <a:gd name="T11" fmla="*/ 52 h 192"/>
                  <a:gd name="T12" fmla="*/ 87 w 87"/>
                  <a:gd name="T13" fmla="*/ 49 h 192"/>
                  <a:gd name="T14" fmla="*/ 0 w 87"/>
                  <a:gd name="T15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7" h="192">
                    <a:moveTo>
                      <a:pt x="0" y="0"/>
                    </a:moveTo>
                    <a:lnTo>
                      <a:pt x="0" y="142"/>
                    </a:lnTo>
                    <a:lnTo>
                      <a:pt x="0" y="142"/>
                    </a:lnTo>
                    <a:lnTo>
                      <a:pt x="84" y="192"/>
                    </a:lnTo>
                    <a:lnTo>
                      <a:pt x="85" y="129"/>
                    </a:lnTo>
                    <a:lnTo>
                      <a:pt x="87" y="52"/>
                    </a:lnTo>
                    <a:lnTo>
                      <a:pt x="87" y="4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3E9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746" name="Freeform 170">
                <a:extLst>
                  <a:ext uri="{FF2B5EF4-FFF2-40B4-BE49-F238E27FC236}">
                    <a16:creationId xmlns:a16="http://schemas.microsoft.com/office/drawing/2014/main" id="{D1751ED1-2BA4-4A2D-8623-7CD367A234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4826" y="4343401"/>
                <a:ext cx="49213" cy="79375"/>
              </a:xfrm>
              <a:custGeom>
                <a:avLst/>
                <a:gdLst>
                  <a:gd name="T0" fmla="*/ 6 w 17"/>
                  <a:gd name="T1" fmla="*/ 23 h 27"/>
                  <a:gd name="T2" fmla="*/ 12 w 17"/>
                  <a:gd name="T3" fmla="*/ 27 h 27"/>
                  <a:gd name="T4" fmla="*/ 17 w 17"/>
                  <a:gd name="T5" fmla="*/ 21 h 27"/>
                  <a:gd name="T6" fmla="*/ 17 w 17"/>
                  <a:gd name="T7" fmla="*/ 9 h 27"/>
                  <a:gd name="T8" fmla="*/ 0 w 17"/>
                  <a:gd name="T9" fmla="*/ 0 h 27"/>
                  <a:gd name="T10" fmla="*/ 0 w 17"/>
                  <a:gd name="T11" fmla="*/ 12 h 27"/>
                  <a:gd name="T12" fmla="*/ 1 w 17"/>
                  <a:gd name="T13" fmla="*/ 12 h 27"/>
                  <a:gd name="T14" fmla="*/ 6 w 17"/>
                  <a:gd name="T15" fmla="*/ 23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27">
                    <a:moveTo>
                      <a:pt x="6" y="23"/>
                    </a:moveTo>
                    <a:cubicBezTo>
                      <a:pt x="12" y="27"/>
                      <a:pt x="12" y="27"/>
                      <a:pt x="12" y="27"/>
                    </a:cubicBezTo>
                    <a:cubicBezTo>
                      <a:pt x="12" y="27"/>
                      <a:pt x="13" y="18"/>
                      <a:pt x="17" y="21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1" y="12"/>
                    </a:cubicBezTo>
                    <a:cubicBezTo>
                      <a:pt x="5" y="15"/>
                      <a:pt x="6" y="23"/>
                      <a:pt x="6" y="23"/>
                    </a:cubicBezTo>
                    <a:close/>
                  </a:path>
                </a:pathLst>
              </a:custGeom>
              <a:solidFill>
                <a:srgbClr val="C7CC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747" name="Freeform 171">
                <a:extLst>
                  <a:ext uri="{FF2B5EF4-FFF2-40B4-BE49-F238E27FC236}">
                    <a16:creationId xmlns:a16="http://schemas.microsoft.com/office/drawing/2014/main" id="{CFEA4E2A-BF29-46BF-8207-91D2E6D3DC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24038" y="4284663"/>
                <a:ext cx="125413" cy="120650"/>
              </a:xfrm>
              <a:custGeom>
                <a:avLst/>
                <a:gdLst>
                  <a:gd name="T0" fmla="*/ 0 w 79"/>
                  <a:gd name="T1" fmla="*/ 46 h 76"/>
                  <a:gd name="T2" fmla="*/ 0 w 79"/>
                  <a:gd name="T3" fmla="*/ 54 h 76"/>
                  <a:gd name="T4" fmla="*/ 38 w 79"/>
                  <a:gd name="T5" fmla="*/ 76 h 76"/>
                  <a:gd name="T6" fmla="*/ 38 w 79"/>
                  <a:gd name="T7" fmla="*/ 67 h 76"/>
                  <a:gd name="T8" fmla="*/ 79 w 79"/>
                  <a:gd name="T9" fmla="*/ 22 h 76"/>
                  <a:gd name="T10" fmla="*/ 41 w 79"/>
                  <a:gd name="T11" fmla="*/ 0 h 76"/>
                  <a:gd name="T12" fmla="*/ 0 w 79"/>
                  <a:gd name="T13" fmla="*/ 4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9" h="76">
                    <a:moveTo>
                      <a:pt x="0" y="46"/>
                    </a:moveTo>
                    <a:lnTo>
                      <a:pt x="0" y="54"/>
                    </a:lnTo>
                    <a:lnTo>
                      <a:pt x="38" y="76"/>
                    </a:lnTo>
                    <a:lnTo>
                      <a:pt x="38" y="67"/>
                    </a:lnTo>
                    <a:lnTo>
                      <a:pt x="79" y="22"/>
                    </a:lnTo>
                    <a:lnTo>
                      <a:pt x="41" y="0"/>
                    </a:lnTo>
                    <a:lnTo>
                      <a:pt x="0" y="46"/>
                    </a:lnTo>
                    <a:close/>
                  </a:path>
                </a:pathLst>
              </a:custGeom>
              <a:solidFill>
                <a:srgbClr val="BF7E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748" name="Freeform 172">
                <a:extLst>
                  <a:ext uri="{FF2B5EF4-FFF2-40B4-BE49-F238E27FC236}">
                    <a16:creationId xmlns:a16="http://schemas.microsoft.com/office/drawing/2014/main" id="{D48A7364-8B28-4815-85A5-64302D7F8E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24038" y="4370388"/>
                <a:ext cx="60325" cy="82550"/>
              </a:xfrm>
              <a:custGeom>
                <a:avLst/>
                <a:gdLst>
                  <a:gd name="T0" fmla="*/ 0 w 20"/>
                  <a:gd name="T1" fmla="*/ 12 h 28"/>
                  <a:gd name="T2" fmla="*/ 7 w 20"/>
                  <a:gd name="T3" fmla="*/ 24 h 28"/>
                  <a:gd name="T4" fmla="*/ 13 w 20"/>
                  <a:gd name="T5" fmla="*/ 28 h 28"/>
                  <a:gd name="T6" fmla="*/ 20 w 20"/>
                  <a:gd name="T7" fmla="*/ 23 h 28"/>
                  <a:gd name="T8" fmla="*/ 20 w 20"/>
                  <a:gd name="T9" fmla="*/ 23 h 28"/>
                  <a:gd name="T10" fmla="*/ 20 w 20"/>
                  <a:gd name="T11" fmla="*/ 12 h 28"/>
                  <a:gd name="T12" fmla="*/ 0 w 20"/>
                  <a:gd name="T13" fmla="*/ 0 h 28"/>
                  <a:gd name="T14" fmla="*/ 0 w 20"/>
                  <a:gd name="T15" fmla="*/ 12 h 28"/>
                  <a:gd name="T16" fmla="*/ 0 w 20"/>
                  <a:gd name="T17" fmla="*/ 1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28">
                    <a:moveTo>
                      <a:pt x="0" y="12"/>
                    </a:moveTo>
                    <a:cubicBezTo>
                      <a:pt x="5" y="15"/>
                      <a:pt x="7" y="24"/>
                      <a:pt x="7" y="24"/>
                    </a:cubicBezTo>
                    <a:cubicBezTo>
                      <a:pt x="13" y="28"/>
                      <a:pt x="13" y="28"/>
                      <a:pt x="13" y="28"/>
                    </a:cubicBezTo>
                    <a:cubicBezTo>
                      <a:pt x="13" y="28"/>
                      <a:pt x="14" y="20"/>
                      <a:pt x="20" y="23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lose/>
                  </a:path>
                </a:pathLst>
              </a:custGeom>
              <a:solidFill>
                <a:srgbClr val="7D53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749" name="Freeform 173">
                <a:extLst>
                  <a:ext uri="{FF2B5EF4-FFF2-40B4-BE49-F238E27FC236}">
                    <a16:creationId xmlns:a16="http://schemas.microsoft.com/office/drawing/2014/main" id="{A89D6767-B6F4-40EE-86D8-7FD6821185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84363" y="4319588"/>
                <a:ext cx="111125" cy="112713"/>
              </a:xfrm>
              <a:custGeom>
                <a:avLst/>
                <a:gdLst>
                  <a:gd name="T0" fmla="*/ 0 w 70"/>
                  <a:gd name="T1" fmla="*/ 54 h 71"/>
                  <a:gd name="T2" fmla="*/ 29 w 70"/>
                  <a:gd name="T3" fmla="*/ 71 h 71"/>
                  <a:gd name="T4" fmla="*/ 29 w 70"/>
                  <a:gd name="T5" fmla="*/ 65 h 71"/>
                  <a:gd name="T6" fmla="*/ 70 w 70"/>
                  <a:gd name="T7" fmla="*/ 17 h 71"/>
                  <a:gd name="T8" fmla="*/ 41 w 70"/>
                  <a:gd name="T9" fmla="*/ 0 h 71"/>
                  <a:gd name="T10" fmla="*/ 0 w 70"/>
                  <a:gd name="T11" fmla="*/ 45 h 71"/>
                  <a:gd name="T12" fmla="*/ 0 w 70"/>
                  <a:gd name="T13" fmla="*/ 54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" h="71">
                    <a:moveTo>
                      <a:pt x="0" y="54"/>
                    </a:moveTo>
                    <a:lnTo>
                      <a:pt x="29" y="71"/>
                    </a:lnTo>
                    <a:lnTo>
                      <a:pt x="29" y="65"/>
                    </a:lnTo>
                    <a:lnTo>
                      <a:pt x="70" y="17"/>
                    </a:lnTo>
                    <a:lnTo>
                      <a:pt x="41" y="0"/>
                    </a:lnTo>
                    <a:lnTo>
                      <a:pt x="0" y="45"/>
                    </a:lnTo>
                    <a:lnTo>
                      <a:pt x="0" y="54"/>
                    </a:lnTo>
                    <a:close/>
                  </a:path>
                </a:pathLst>
              </a:custGeom>
              <a:solidFill>
                <a:srgbClr val="E3E9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750" name="Freeform 174">
                <a:extLst>
                  <a:ext uri="{FF2B5EF4-FFF2-40B4-BE49-F238E27FC236}">
                    <a16:creationId xmlns:a16="http://schemas.microsoft.com/office/drawing/2014/main" id="{868CED1A-3D1C-4145-9928-2592BDB1B6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84363" y="4405313"/>
                <a:ext cx="46038" cy="77788"/>
              </a:xfrm>
              <a:custGeom>
                <a:avLst/>
                <a:gdLst>
                  <a:gd name="T0" fmla="*/ 0 w 16"/>
                  <a:gd name="T1" fmla="*/ 11 h 26"/>
                  <a:gd name="T2" fmla="*/ 4 w 16"/>
                  <a:gd name="T3" fmla="*/ 22 h 26"/>
                  <a:gd name="T4" fmla="*/ 10 w 16"/>
                  <a:gd name="T5" fmla="*/ 26 h 26"/>
                  <a:gd name="T6" fmla="*/ 16 w 16"/>
                  <a:gd name="T7" fmla="*/ 20 h 26"/>
                  <a:gd name="T8" fmla="*/ 16 w 16"/>
                  <a:gd name="T9" fmla="*/ 9 h 26"/>
                  <a:gd name="T10" fmla="*/ 0 w 16"/>
                  <a:gd name="T11" fmla="*/ 0 h 26"/>
                  <a:gd name="T12" fmla="*/ 0 w 16"/>
                  <a:gd name="T13" fmla="*/ 1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6">
                    <a:moveTo>
                      <a:pt x="0" y="11"/>
                    </a:moveTo>
                    <a:cubicBezTo>
                      <a:pt x="6" y="14"/>
                      <a:pt x="4" y="22"/>
                      <a:pt x="4" y="22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10" y="26"/>
                      <a:pt x="11" y="18"/>
                      <a:pt x="16" y="20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C7CC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751" name="Freeform 175">
                <a:extLst>
                  <a:ext uri="{FF2B5EF4-FFF2-40B4-BE49-F238E27FC236}">
                    <a16:creationId xmlns:a16="http://schemas.microsoft.com/office/drawing/2014/main" id="{627784FA-F17E-45ED-B4CE-BB74A0863D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44663" y="4432301"/>
                <a:ext cx="184150" cy="265113"/>
              </a:xfrm>
              <a:custGeom>
                <a:avLst/>
                <a:gdLst>
                  <a:gd name="T0" fmla="*/ 19 w 116"/>
                  <a:gd name="T1" fmla="*/ 20 h 167"/>
                  <a:gd name="T2" fmla="*/ 106 w 116"/>
                  <a:gd name="T3" fmla="*/ 69 h 167"/>
                  <a:gd name="T4" fmla="*/ 106 w 116"/>
                  <a:gd name="T5" fmla="*/ 72 h 167"/>
                  <a:gd name="T6" fmla="*/ 108 w 116"/>
                  <a:gd name="T7" fmla="*/ 72 h 167"/>
                  <a:gd name="T8" fmla="*/ 116 w 116"/>
                  <a:gd name="T9" fmla="*/ 63 h 167"/>
                  <a:gd name="T10" fmla="*/ 0 w 116"/>
                  <a:gd name="T11" fmla="*/ 0 h 167"/>
                  <a:gd name="T12" fmla="*/ 0 w 116"/>
                  <a:gd name="T13" fmla="*/ 151 h 167"/>
                  <a:gd name="T14" fmla="*/ 0 w 116"/>
                  <a:gd name="T15" fmla="*/ 164 h 167"/>
                  <a:gd name="T16" fmla="*/ 7 w 116"/>
                  <a:gd name="T17" fmla="*/ 167 h 167"/>
                  <a:gd name="T18" fmla="*/ 9 w 116"/>
                  <a:gd name="T19" fmla="*/ 167 h 167"/>
                  <a:gd name="T20" fmla="*/ 9 w 116"/>
                  <a:gd name="T21" fmla="*/ 17 h 167"/>
                  <a:gd name="T22" fmla="*/ 19 w 116"/>
                  <a:gd name="T23" fmla="*/ 20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6" h="167">
                    <a:moveTo>
                      <a:pt x="19" y="20"/>
                    </a:moveTo>
                    <a:lnTo>
                      <a:pt x="106" y="69"/>
                    </a:lnTo>
                    <a:lnTo>
                      <a:pt x="106" y="72"/>
                    </a:lnTo>
                    <a:lnTo>
                      <a:pt x="108" y="72"/>
                    </a:lnTo>
                    <a:lnTo>
                      <a:pt x="116" y="63"/>
                    </a:lnTo>
                    <a:lnTo>
                      <a:pt x="0" y="0"/>
                    </a:lnTo>
                    <a:lnTo>
                      <a:pt x="0" y="151"/>
                    </a:lnTo>
                    <a:lnTo>
                      <a:pt x="0" y="164"/>
                    </a:lnTo>
                    <a:lnTo>
                      <a:pt x="7" y="167"/>
                    </a:lnTo>
                    <a:lnTo>
                      <a:pt x="9" y="167"/>
                    </a:lnTo>
                    <a:lnTo>
                      <a:pt x="9" y="17"/>
                    </a:lnTo>
                    <a:lnTo>
                      <a:pt x="19" y="20"/>
                    </a:lnTo>
                    <a:close/>
                  </a:path>
                </a:pathLst>
              </a:custGeom>
              <a:solidFill>
                <a:srgbClr val="BF7E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752" name="Freeform 176">
                <a:extLst>
                  <a:ext uri="{FF2B5EF4-FFF2-40B4-BE49-F238E27FC236}">
                    <a16:creationId xmlns:a16="http://schemas.microsoft.com/office/drawing/2014/main" id="{B89A5B2E-D175-4F2D-89BE-351D39043A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05001" y="4532313"/>
                <a:ext cx="23813" cy="260350"/>
              </a:xfrm>
              <a:custGeom>
                <a:avLst/>
                <a:gdLst>
                  <a:gd name="T0" fmla="*/ 1 w 8"/>
                  <a:gd name="T1" fmla="*/ 80 h 88"/>
                  <a:gd name="T2" fmla="*/ 0 w 8"/>
                  <a:gd name="T3" fmla="*/ 85 h 88"/>
                  <a:gd name="T4" fmla="*/ 1 w 8"/>
                  <a:gd name="T5" fmla="*/ 85 h 88"/>
                  <a:gd name="T6" fmla="*/ 5 w 8"/>
                  <a:gd name="T7" fmla="*/ 88 h 88"/>
                  <a:gd name="T8" fmla="*/ 6 w 8"/>
                  <a:gd name="T9" fmla="*/ 88 h 88"/>
                  <a:gd name="T10" fmla="*/ 8 w 8"/>
                  <a:gd name="T11" fmla="*/ 0 h 88"/>
                  <a:gd name="T12" fmla="*/ 4 w 8"/>
                  <a:gd name="T13" fmla="*/ 5 h 88"/>
                  <a:gd name="T14" fmla="*/ 3 w 8"/>
                  <a:gd name="T15" fmla="*/ 5 h 88"/>
                  <a:gd name="T16" fmla="*/ 2 w 8"/>
                  <a:gd name="T17" fmla="*/ 46 h 88"/>
                  <a:gd name="T18" fmla="*/ 1 w 8"/>
                  <a:gd name="T19" fmla="*/ 8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88">
                    <a:moveTo>
                      <a:pt x="1" y="80"/>
                    </a:moveTo>
                    <a:cubicBezTo>
                      <a:pt x="0" y="85"/>
                      <a:pt x="0" y="85"/>
                      <a:pt x="0" y="85"/>
                    </a:cubicBezTo>
                    <a:cubicBezTo>
                      <a:pt x="0" y="85"/>
                      <a:pt x="0" y="85"/>
                      <a:pt x="1" y="85"/>
                    </a:cubicBezTo>
                    <a:cubicBezTo>
                      <a:pt x="1" y="86"/>
                      <a:pt x="4" y="88"/>
                      <a:pt x="5" y="88"/>
                    </a:cubicBezTo>
                    <a:cubicBezTo>
                      <a:pt x="6" y="88"/>
                      <a:pt x="6" y="88"/>
                      <a:pt x="6" y="88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46"/>
                      <a:pt x="2" y="46"/>
                      <a:pt x="2" y="46"/>
                    </a:cubicBezTo>
                    <a:lnTo>
                      <a:pt x="1" y="80"/>
                    </a:lnTo>
                    <a:close/>
                  </a:path>
                </a:pathLst>
              </a:custGeom>
              <a:solidFill>
                <a:srgbClr val="BF7E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753" name="Freeform 177">
                <a:extLst>
                  <a:ext uri="{FF2B5EF4-FFF2-40B4-BE49-F238E27FC236}">
                    <a16:creationId xmlns:a16="http://schemas.microsoft.com/office/drawing/2014/main" id="{21253628-273A-4CC5-91AF-5AF1B53ABD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93851" y="4278313"/>
                <a:ext cx="357188" cy="242888"/>
              </a:xfrm>
              <a:custGeom>
                <a:avLst/>
                <a:gdLst>
                  <a:gd name="T0" fmla="*/ 55 w 121"/>
                  <a:gd name="T1" fmla="*/ 48 h 82"/>
                  <a:gd name="T2" fmla="*/ 117 w 121"/>
                  <a:gd name="T3" fmla="*/ 82 h 82"/>
                  <a:gd name="T4" fmla="*/ 119 w 121"/>
                  <a:gd name="T5" fmla="*/ 80 h 82"/>
                  <a:gd name="T6" fmla="*/ 121 w 121"/>
                  <a:gd name="T7" fmla="*/ 76 h 82"/>
                  <a:gd name="T8" fmla="*/ 121 w 121"/>
                  <a:gd name="T9" fmla="*/ 76 h 82"/>
                  <a:gd name="T10" fmla="*/ 114 w 121"/>
                  <a:gd name="T11" fmla="*/ 64 h 82"/>
                  <a:gd name="T12" fmla="*/ 114 w 121"/>
                  <a:gd name="T13" fmla="*/ 63 h 82"/>
                  <a:gd name="T14" fmla="*/ 108 w 121"/>
                  <a:gd name="T15" fmla="*/ 69 h 82"/>
                  <a:gd name="T16" fmla="*/ 102 w 121"/>
                  <a:gd name="T17" fmla="*/ 65 h 82"/>
                  <a:gd name="T18" fmla="*/ 98 w 121"/>
                  <a:gd name="T19" fmla="*/ 54 h 82"/>
                  <a:gd name="T20" fmla="*/ 98 w 121"/>
                  <a:gd name="T21" fmla="*/ 54 h 82"/>
                  <a:gd name="T22" fmla="*/ 91 w 121"/>
                  <a:gd name="T23" fmla="*/ 59 h 82"/>
                  <a:gd name="T24" fmla="*/ 85 w 121"/>
                  <a:gd name="T25" fmla="*/ 55 h 82"/>
                  <a:gd name="T26" fmla="*/ 78 w 121"/>
                  <a:gd name="T27" fmla="*/ 43 h 82"/>
                  <a:gd name="T28" fmla="*/ 78 w 121"/>
                  <a:gd name="T29" fmla="*/ 43 h 82"/>
                  <a:gd name="T30" fmla="*/ 73 w 121"/>
                  <a:gd name="T31" fmla="*/ 49 h 82"/>
                  <a:gd name="T32" fmla="*/ 67 w 121"/>
                  <a:gd name="T33" fmla="*/ 45 h 82"/>
                  <a:gd name="T34" fmla="*/ 62 w 121"/>
                  <a:gd name="T35" fmla="*/ 34 h 82"/>
                  <a:gd name="T36" fmla="*/ 61 w 121"/>
                  <a:gd name="T37" fmla="*/ 34 h 82"/>
                  <a:gd name="T38" fmla="*/ 55 w 121"/>
                  <a:gd name="T39" fmla="*/ 38 h 82"/>
                  <a:gd name="T40" fmla="*/ 49 w 121"/>
                  <a:gd name="T41" fmla="*/ 35 h 82"/>
                  <a:gd name="T42" fmla="*/ 42 w 121"/>
                  <a:gd name="T43" fmla="*/ 23 h 82"/>
                  <a:gd name="T44" fmla="*/ 41 w 121"/>
                  <a:gd name="T45" fmla="*/ 22 h 82"/>
                  <a:gd name="T46" fmla="*/ 35 w 121"/>
                  <a:gd name="T47" fmla="*/ 27 h 82"/>
                  <a:gd name="T48" fmla="*/ 30 w 121"/>
                  <a:gd name="T49" fmla="*/ 24 h 82"/>
                  <a:gd name="T50" fmla="*/ 23 w 121"/>
                  <a:gd name="T51" fmla="*/ 12 h 82"/>
                  <a:gd name="T52" fmla="*/ 22 w 121"/>
                  <a:gd name="T53" fmla="*/ 12 h 82"/>
                  <a:gd name="T54" fmla="*/ 16 w 121"/>
                  <a:gd name="T55" fmla="*/ 17 h 82"/>
                  <a:gd name="T56" fmla="*/ 10 w 121"/>
                  <a:gd name="T57" fmla="*/ 13 h 82"/>
                  <a:gd name="T58" fmla="*/ 6 w 121"/>
                  <a:gd name="T59" fmla="*/ 2 h 82"/>
                  <a:gd name="T60" fmla="*/ 5 w 121"/>
                  <a:gd name="T61" fmla="*/ 2 h 82"/>
                  <a:gd name="T62" fmla="*/ 0 w 121"/>
                  <a:gd name="T63" fmla="*/ 7 h 82"/>
                  <a:gd name="T64" fmla="*/ 0 w 121"/>
                  <a:gd name="T65" fmla="*/ 20 h 82"/>
                  <a:gd name="T66" fmla="*/ 2 w 121"/>
                  <a:gd name="T67" fmla="*/ 20 h 82"/>
                  <a:gd name="T68" fmla="*/ 4 w 121"/>
                  <a:gd name="T69" fmla="*/ 22 h 82"/>
                  <a:gd name="T70" fmla="*/ 47 w 121"/>
                  <a:gd name="T71" fmla="*/ 47 h 82"/>
                  <a:gd name="T72" fmla="*/ 47 w 121"/>
                  <a:gd name="T73" fmla="*/ 52 h 82"/>
                  <a:gd name="T74" fmla="*/ 51 w 121"/>
                  <a:gd name="T75" fmla="*/ 52 h 82"/>
                  <a:gd name="T76" fmla="*/ 55 w 121"/>
                  <a:gd name="T77" fmla="*/ 48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1" h="82">
                    <a:moveTo>
                      <a:pt x="55" y="48"/>
                    </a:moveTo>
                    <a:cubicBezTo>
                      <a:pt x="117" y="82"/>
                      <a:pt x="117" y="82"/>
                      <a:pt x="117" y="82"/>
                    </a:cubicBezTo>
                    <a:cubicBezTo>
                      <a:pt x="119" y="80"/>
                      <a:pt x="119" y="80"/>
                      <a:pt x="119" y="80"/>
                    </a:cubicBezTo>
                    <a:cubicBezTo>
                      <a:pt x="121" y="76"/>
                      <a:pt x="121" y="76"/>
                      <a:pt x="121" y="76"/>
                    </a:cubicBezTo>
                    <a:cubicBezTo>
                      <a:pt x="121" y="76"/>
                      <a:pt x="121" y="76"/>
                      <a:pt x="121" y="76"/>
                    </a:cubicBezTo>
                    <a:cubicBezTo>
                      <a:pt x="121" y="76"/>
                      <a:pt x="119" y="67"/>
                      <a:pt x="114" y="64"/>
                    </a:cubicBezTo>
                    <a:cubicBezTo>
                      <a:pt x="114" y="64"/>
                      <a:pt x="114" y="63"/>
                      <a:pt x="114" y="63"/>
                    </a:cubicBezTo>
                    <a:cubicBezTo>
                      <a:pt x="109" y="61"/>
                      <a:pt x="108" y="69"/>
                      <a:pt x="108" y="69"/>
                    </a:cubicBezTo>
                    <a:cubicBezTo>
                      <a:pt x="102" y="65"/>
                      <a:pt x="102" y="65"/>
                      <a:pt x="102" y="65"/>
                    </a:cubicBezTo>
                    <a:cubicBezTo>
                      <a:pt x="102" y="65"/>
                      <a:pt x="104" y="57"/>
                      <a:pt x="98" y="54"/>
                    </a:cubicBezTo>
                    <a:cubicBezTo>
                      <a:pt x="98" y="54"/>
                      <a:pt x="98" y="54"/>
                      <a:pt x="98" y="54"/>
                    </a:cubicBezTo>
                    <a:cubicBezTo>
                      <a:pt x="92" y="51"/>
                      <a:pt x="91" y="59"/>
                      <a:pt x="91" y="59"/>
                    </a:cubicBezTo>
                    <a:cubicBezTo>
                      <a:pt x="85" y="55"/>
                      <a:pt x="85" y="55"/>
                      <a:pt x="85" y="55"/>
                    </a:cubicBezTo>
                    <a:cubicBezTo>
                      <a:pt x="85" y="55"/>
                      <a:pt x="83" y="46"/>
                      <a:pt x="78" y="43"/>
                    </a:cubicBezTo>
                    <a:cubicBezTo>
                      <a:pt x="78" y="43"/>
                      <a:pt x="78" y="43"/>
                      <a:pt x="78" y="43"/>
                    </a:cubicBezTo>
                    <a:cubicBezTo>
                      <a:pt x="74" y="40"/>
                      <a:pt x="73" y="49"/>
                      <a:pt x="73" y="49"/>
                    </a:cubicBezTo>
                    <a:cubicBezTo>
                      <a:pt x="67" y="45"/>
                      <a:pt x="67" y="45"/>
                      <a:pt x="67" y="45"/>
                    </a:cubicBezTo>
                    <a:cubicBezTo>
                      <a:pt x="67" y="45"/>
                      <a:pt x="66" y="37"/>
                      <a:pt x="62" y="34"/>
                    </a:cubicBezTo>
                    <a:cubicBezTo>
                      <a:pt x="61" y="34"/>
                      <a:pt x="61" y="34"/>
                      <a:pt x="61" y="34"/>
                    </a:cubicBezTo>
                    <a:cubicBezTo>
                      <a:pt x="57" y="32"/>
                      <a:pt x="55" y="38"/>
                      <a:pt x="55" y="38"/>
                    </a:cubicBezTo>
                    <a:cubicBezTo>
                      <a:pt x="49" y="35"/>
                      <a:pt x="49" y="35"/>
                      <a:pt x="49" y="35"/>
                    </a:cubicBezTo>
                    <a:cubicBezTo>
                      <a:pt x="49" y="35"/>
                      <a:pt x="47" y="26"/>
                      <a:pt x="42" y="23"/>
                    </a:cubicBezTo>
                    <a:cubicBezTo>
                      <a:pt x="42" y="22"/>
                      <a:pt x="42" y="22"/>
                      <a:pt x="41" y="22"/>
                    </a:cubicBezTo>
                    <a:cubicBezTo>
                      <a:pt x="37" y="20"/>
                      <a:pt x="35" y="27"/>
                      <a:pt x="35" y="27"/>
                    </a:cubicBezTo>
                    <a:cubicBezTo>
                      <a:pt x="30" y="24"/>
                      <a:pt x="30" y="24"/>
                      <a:pt x="30" y="24"/>
                    </a:cubicBezTo>
                    <a:cubicBezTo>
                      <a:pt x="30" y="24"/>
                      <a:pt x="28" y="15"/>
                      <a:pt x="23" y="12"/>
                    </a:cubicBezTo>
                    <a:cubicBezTo>
                      <a:pt x="23" y="12"/>
                      <a:pt x="23" y="12"/>
                      <a:pt x="22" y="12"/>
                    </a:cubicBezTo>
                    <a:cubicBezTo>
                      <a:pt x="18" y="9"/>
                      <a:pt x="16" y="17"/>
                      <a:pt x="16" y="17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3"/>
                      <a:pt x="10" y="6"/>
                      <a:pt x="6" y="2"/>
                    </a:cubicBezTo>
                    <a:cubicBezTo>
                      <a:pt x="6" y="2"/>
                      <a:pt x="6" y="2"/>
                      <a:pt x="5" y="2"/>
                    </a:cubicBezTo>
                    <a:cubicBezTo>
                      <a:pt x="2" y="0"/>
                      <a:pt x="0" y="7"/>
                      <a:pt x="0" y="7"/>
                    </a:cubicBezTo>
                    <a:cubicBezTo>
                      <a:pt x="0" y="12"/>
                      <a:pt x="0" y="16"/>
                      <a:pt x="0" y="20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3" y="21"/>
                      <a:pt x="3" y="21"/>
                      <a:pt x="4" y="22"/>
                    </a:cubicBezTo>
                    <a:cubicBezTo>
                      <a:pt x="23" y="33"/>
                      <a:pt x="47" y="47"/>
                      <a:pt x="47" y="47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51" y="52"/>
                      <a:pt x="51" y="52"/>
                      <a:pt x="51" y="52"/>
                    </a:cubicBezTo>
                    <a:lnTo>
                      <a:pt x="55" y="48"/>
                    </a:lnTo>
                    <a:close/>
                  </a:path>
                </a:pathLst>
              </a:custGeom>
              <a:solidFill>
                <a:srgbClr val="EFBA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754" name="Freeform 178">
                <a:extLst>
                  <a:ext uri="{FF2B5EF4-FFF2-40B4-BE49-F238E27FC236}">
                    <a16:creationId xmlns:a16="http://schemas.microsoft.com/office/drawing/2014/main" id="{BCBB32AE-4E6B-42C7-8FF0-29FD5B1DD1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22463" y="4521201"/>
                <a:ext cx="17463" cy="271463"/>
              </a:xfrm>
              <a:custGeom>
                <a:avLst/>
                <a:gdLst>
                  <a:gd name="T0" fmla="*/ 4 w 11"/>
                  <a:gd name="T1" fmla="*/ 7 h 171"/>
                  <a:gd name="T2" fmla="*/ 0 w 11"/>
                  <a:gd name="T3" fmla="*/ 171 h 171"/>
                  <a:gd name="T4" fmla="*/ 7 w 11"/>
                  <a:gd name="T5" fmla="*/ 164 h 171"/>
                  <a:gd name="T6" fmla="*/ 11 w 11"/>
                  <a:gd name="T7" fmla="*/ 0 h 171"/>
                  <a:gd name="T8" fmla="*/ 11 w 11"/>
                  <a:gd name="T9" fmla="*/ 0 h 171"/>
                  <a:gd name="T10" fmla="*/ 4 w 11"/>
                  <a:gd name="T11" fmla="*/ 7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171">
                    <a:moveTo>
                      <a:pt x="4" y="7"/>
                    </a:moveTo>
                    <a:lnTo>
                      <a:pt x="0" y="171"/>
                    </a:lnTo>
                    <a:lnTo>
                      <a:pt x="7" y="164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4" y="7"/>
                    </a:lnTo>
                    <a:close/>
                  </a:path>
                </a:pathLst>
              </a:custGeom>
              <a:solidFill>
                <a:srgbClr val="7D53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755" name="Freeform 179">
                <a:extLst>
                  <a:ext uri="{FF2B5EF4-FFF2-40B4-BE49-F238E27FC236}">
                    <a16:creationId xmlns:a16="http://schemas.microsoft.com/office/drawing/2014/main" id="{F2E9460D-FBED-4D14-AA53-CFAA08EDC9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30401" y="4346576"/>
                <a:ext cx="122238" cy="117475"/>
              </a:xfrm>
              <a:custGeom>
                <a:avLst/>
                <a:gdLst>
                  <a:gd name="T0" fmla="*/ 0 w 77"/>
                  <a:gd name="T1" fmla="*/ 54 h 74"/>
                  <a:gd name="T2" fmla="*/ 36 w 77"/>
                  <a:gd name="T3" fmla="*/ 74 h 74"/>
                  <a:gd name="T4" fmla="*/ 36 w 77"/>
                  <a:gd name="T5" fmla="*/ 65 h 74"/>
                  <a:gd name="T6" fmla="*/ 77 w 77"/>
                  <a:gd name="T7" fmla="*/ 20 h 74"/>
                  <a:gd name="T8" fmla="*/ 41 w 77"/>
                  <a:gd name="T9" fmla="*/ 0 h 74"/>
                  <a:gd name="T10" fmla="*/ 0 w 77"/>
                  <a:gd name="T11" fmla="*/ 48 h 74"/>
                  <a:gd name="T12" fmla="*/ 0 w 77"/>
                  <a:gd name="T13" fmla="*/ 5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7" h="74">
                    <a:moveTo>
                      <a:pt x="0" y="54"/>
                    </a:moveTo>
                    <a:lnTo>
                      <a:pt x="36" y="74"/>
                    </a:lnTo>
                    <a:lnTo>
                      <a:pt x="36" y="65"/>
                    </a:lnTo>
                    <a:lnTo>
                      <a:pt x="77" y="20"/>
                    </a:lnTo>
                    <a:lnTo>
                      <a:pt x="41" y="0"/>
                    </a:lnTo>
                    <a:lnTo>
                      <a:pt x="0" y="48"/>
                    </a:lnTo>
                    <a:lnTo>
                      <a:pt x="0" y="54"/>
                    </a:lnTo>
                    <a:close/>
                  </a:path>
                </a:pathLst>
              </a:custGeom>
              <a:solidFill>
                <a:srgbClr val="BF7E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756" name="Freeform 180">
                <a:extLst>
                  <a:ext uri="{FF2B5EF4-FFF2-40B4-BE49-F238E27FC236}">
                    <a16:creationId xmlns:a16="http://schemas.microsoft.com/office/drawing/2014/main" id="{B3F857D8-741D-4883-82F8-FA025F0E5E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93851" y="4100513"/>
                <a:ext cx="369888" cy="219075"/>
              </a:xfrm>
              <a:custGeom>
                <a:avLst/>
                <a:gdLst>
                  <a:gd name="T0" fmla="*/ 156 w 233"/>
                  <a:gd name="T1" fmla="*/ 99 h 138"/>
                  <a:gd name="T2" fmla="*/ 186 w 233"/>
                  <a:gd name="T3" fmla="*/ 116 h 138"/>
                  <a:gd name="T4" fmla="*/ 224 w 233"/>
                  <a:gd name="T5" fmla="*/ 138 h 138"/>
                  <a:gd name="T6" fmla="*/ 227 w 233"/>
                  <a:gd name="T7" fmla="*/ 133 h 138"/>
                  <a:gd name="T8" fmla="*/ 233 w 233"/>
                  <a:gd name="T9" fmla="*/ 125 h 138"/>
                  <a:gd name="T10" fmla="*/ 15 w 233"/>
                  <a:gd name="T11" fmla="*/ 0 h 138"/>
                  <a:gd name="T12" fmla="*/ 0 w 233"/>
                  <a:gd name="T13" fmla="*/ 10 h 138"/>
                  <a:gd name="T14" fmla="*/ 26 w 233"/>
                  <a:gd name="T15" fmla="*/ 25 h 138"/>
                  <a:gd name="T16" fmla="*/ 56 w 233"/>
                  <a:gd name="T17" fmla="*/ 41 h 138"/>
                  <a:gd name="T18" fmla="*/ 86 w 233"/>
                  <a:gd name="T19" fmla="*/ 58 h 138"/>
                  <a:gd name="T20" fmla="*/ 119 w 233"/>
                  <a:gd name="T21" fmla="*/ 79 h 138"/>
                  <a:gd name="T22" fmla="*/ 156 w 233"/>
                  <a:gd name="T23" fmla="*/ 99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33" h="138">
                    <a:moveTo>
                      <a:pt x="156" y="99"/>
                    </a:moveTo>
                    <a:lnTo>
                      <a:pt x="186" y="116"/>
                    </a:lnTo>
                    <a:lnTo>
                      <a:pt x="224" y="138"/>
                    </a:lnTo>
                    <a:lnTo>
                      <a:pt x="227" y="133"/>
                    </a:lnTo>
                    <a:lnTo>
                      <a:pt x="233" y="125"/>
                    </a:lnTo>
                    <a:lnTo>
                      <a:pt x="15" y="0"/>
                    </a:lnTo>
                    <a:lnTo>
                      <a:pt x="0" y="10"/>
                    </a:lnTo>
                    <a:lnTo>
                      <a:pt x="26" y="25"/>
                    </a:lnTo>
                    <a:lnTo>
                      <a:pt x="56" y="41"/>
                    </a:lnTo>
                    <a:lnTo>
                      <a:pt x="86" y="58"/>
                    </a:lnTo>
                    <a:lnTo>
                      <a:pt x="119" y="79"/>
                    </a:lnTo>
                    <a:lnTo>
                      <a:pt x="156" y="99"/>
                    </a:lnTo>
                    <a:close/>
                  </a:path>
                </a:pathLst>
              </a:custGeom>
              <a:solidFill>
                <a:srgbClr val="7D53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757" name="Freeform 181">
                <a:extLst>
                  <a:ext uri="{FF2B5EF4-FFF2-40B4-BE49-F238E27FC236}">
                    <a16:creationId xmlns:a16="http://schemas.microsoft.com/office/drawing/2014/main" id="{95539FB3-165A-4626-A5BB-232C09B252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30401" y="4432301"/>
                <a:ext cx="57150" cy="82550"/>
              </a:xfrm>
              <a:custGeom>
                <a:avLst/>
                <a:gdLst>
                  <a:gd name="T0" fmla="*/ 13 w 19"/>
                  <a:gd name="T1" fmla="*/ 28 h 28"/>
                  <a:gd name="T2" fmla="*/ 19 w 19"/>
                  <a:gd name="T3" fmla="*/ 22 h 28"/>
                  <a:gd name="T4" fmla="*/ 19 w 19"/>
                  <a:gd name="T5" fmla="*/ 11 h 28"/>
                  <a:gd name="T6" fmla="*/ 0 w 19"/>
                  <a:gd name="T7" fmla="*/ 0 h 28"/>
                  <a:gd name="T8" fmla="*/ 0 w 19"/>
                  <a:gd name="T9" fmla="*/ 11 h 28"/>
                  <a:gd name="T10" fmla="*/ 0 w 19"/>
                  <a:gd name="T11" fmla="*/ 12 h 28"/>
                  <a:gd name="T12" fmla="*/ 7 w 19"/>
                  <a:gd name="T13" fmla="*/ 24 h 28"/>
                  <a:gd name="T14" fmla="*/ 7 w 19"/>
                  <a:gd name="T15" fmla="*/ 24 h 28"/>
                  <a:gd name="T16" fmla="*/ 13 w 19"/>
                  <a:gd name="T17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28">
                    <a:moveTo>
                      <a:pt x="13" y="28"/>
                    </a:moveTo>
                    <a:cubicBezTo>
                      <a:pt x="13" y="28"/>
                      <a:pt x="14" y="21"/>
                      <a:pt x="19" y="22"/>
                    </a:cubicBezTo>
                    <a:cubicBezTo>
                      <a:pt x="19" y="11"/>
                      <a:pt x="19" y="11"/>
                      <a:pt x="19" y="1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2"/>
                      <a:pt x="0" y="12"/>
                    </a:cubicBezTo>
                    <a:cubicBezTo>
                      <a:pt x="5" y="15"/>
                      <a:pt x="7" y="24"/>
                      <a:pt x="7" y="24"/>
                    </a:cubicBezTo>
                    <a:cubicBezTo>
                      <a:pt x="7" y="24"/>
                      <a:pt x="7" y="24"/>
                      <a:pt x="7" y="24"/>
                    </a:cubicBezTo>
                    <a:lnTo>
                      <a:pt x="13" y="28"/>
                    </a:lnTo>
                    <a:close/>
                  </a:path>
                </a:pathLst>
              </a:custGeom>
              <a:solidFill>
                <a:srgbClr val="7D53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758" name="Freeform 182">
                <a:extLst>
                  <a:ext uri="{FF2B5EF4-FFF2-40B4-BE49-F238E27FC236}">
                    <a16:creationId xmlns:a16="http://schemas.microsoft.com/office/drawing/2014/main" id="{70DCA868-B9B4-48D5-BE83-FDFE0DB088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70088" y="4546601"/>
                <a:ext cx="195263" cy="328613"/>
              </a:xfrm>
              <a:custGeom>
                <a:avLst/>
                <a:gdLst>
                  <a:gd name="T0" fmla="*/ 0 w 123"/>
                  <a:gd name="T1" fmla="*/ 0 h 207"/>
                  <a:gd name="T2" fmla="*/ 0 w 123"/>
                  <a:gd name="T3" fmla="*/ 138 h 207"/>
                  <a:gd name="T4" fmla="*/ 123 w 123"/>
                  <a:gd name="T5" fmla="*/ 207 h 207"/>
                  <a:gd name="T6" fmla="*/ 123 w 123"/>
                  <a:gd name="T7" fmla="*/ 71 h 207"/>
                  <a:gd name="T8" fmla="*/ 0 w 123"/>
                  <a:gd name="T9" fmla="*/ 0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3" h="207">
                    <a:moveTo>
                      <a:pt x="0" y="0"/>
                    </a:moveTo>
                    <a:lnTo>
                      <a:pt x="0" y="138"/>
                    </a:lnTo>
                    <a:lnTo>
                      <a:pt x="123" y="207"/>
                    </a:lnTo>
                    <a:lnTo>
                      <a:pt x="123" y="7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3E9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759" name="Freeform 183">
                <a:extLst>
                  <a:ext uri="{FF2B5EF4-FFF2-40B4-BE49-F238E27FC236}">
                    <a16:creationId xmlns:a16="http://schemas.microsoft.com/office/drawing/2014/main" id="{03C5B8EA-999B-4562-B841-F0F40871F8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87551" y="4464051"/>
                <a:ext cx="52388" cy="80963"/>
              </a:xfrm>
              <a:custGeom>
                <a:avLst/>
                <a:gdLst>
                  <a:gd name="T0" fmla="*/ 0 w 18"/>
                  <a:gd name="T1" fmla="*/ 0 h 27"/>
                  <a:gd name="T2" fmla="*/ 0 w 18"/>
                  <a:gd name="T3" fmla="*/ 11 h 27"/>
                  <a:gd name="T4" fmla="*/ 0 w 18"/>
                  <a:gd name="T5" fmla="*/ 12 h 27"/>
                  <a:gd name="T6" fmla="*/ 5 w 18"/>
                  <a:gd name="T7" fmla="*/ 23 h 27"/>
                  <a:gd name="T8" fmla="*/ 13 w 18"/>
                  <a:gd name="T9" fmla="*/ 27 h 27"/>
                  <a:gd name="T10" fmla="*/ 18 w 18"/>
                  <a:gd name="T11" fmla="*/ 22 h 27"/>
                  <a:gd name="T12" fmla="*/ 18 w 18"/>
                  <a:gd name="T13" fmla="*/ 10 h 27"/>
                  <a:gd name="T14" fmla="*/ 0 w 18"/>
                  <a:gd name="T15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27">
                    <a:moveTo>
                      <a:pt x="0" y="0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2"/>
                    </a:cubicBezTo>
                    <a:cubicBezTo>
                      <a:pt x="5" y="14"/>
                      <a:pt x="5" y="23"/>
                      <a:pt x="5" y="23"/>
                    </a:cubicBezTo>
                    <a:cubicBezTo>
                      <a:pt x="13" y="27"/>
                      <a:pt x="13" y="27"/>
                      <a:pt x="13" y="27"/>
                    </a:cubicBezTo>
                    <a:cubicBezTo>
                      <a:pt x="13" y="27"/>
                      <a:pt x="13" y="20"/>
                      <a:pt x="18" y="22"/>
                    </a:cubicBezTo>
                    <a:cubicBezTo>
                      <a:pt x="18" y="10"/>
                      <a:pt x="18" y="10"/>
                      <a:pt x="18" y="1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7CC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760" name="Freeform 184">
                <a:extLst>
                  <a:ext uri="{FF2B5EF4-FFF2-40B4-BE49-F238E27FC236}">
                    <a16:creationId xmlns:a16="http://schemas.microsoft.com/office/drawing/2014/main" id="{DF13706F-708E-4D06-A861-C01E7B701C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87551" y="4378326"/>
                <a:ext cx="117475" cy="115888"/>
              </a:xfrm>
              <a:custGeom>
                <a:avLst/>
                <a:gdLst>
                  <a:gd name="T0" fmla="*/ 0 w 74"/>
                  <a:gd name="T1" fmla="*/ 54 h 73"/>
                  <a:gd name="T2" fmla="*/ 33 w 74"/>
                  <a:gd name="T3" fmla="*/ 73 h 73"/>
                  <a:gd name="T4" fmla="*/ 33 w 74"/>
                  <a:gd name="T5" fmla="*/ 66 h 73"/>
                  <a:gd name="T6" fmla="*/ 74 w 74"/>
                  <a:gd name="T7" fmla="*/ 19 h 73"/>
                  <a:gd name="T8" fmla="*/ 41 w 74"/>
                  <a:gd name="T9" fmla="*/ 0 h 73"/>
                  <a:gd name="T10" fmla="*/ 0 w 74"/>
                  <a:gd name="T11" fmla="*/ 45 h 73"/>
                  <a:gd name="T12" fmla="*/ 0 w 74"/>
                  <a:gd name="T13" fmla="*/ 54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4" h="73">
                    <a:moveTo>
                      <a:pt x="0" y="54"/>
                    </a:moveTo>
                    <a:lnTo>
                      <a:pt x="33" y="73"/>
                    </a:lnTo>
                    <a:lnTo>
                      <a:pt x="33" y="66"/>
                    </a:lnTo>
                    <a:lnTo>
                      <a:pt x="74" y="19"/>
                    </a:lnTo>
                    <a:lnTo>
                      <a:pt x="41" y="0"/>
                    </a:lnTo>
                    <a:lnTo>
                      <a:pt x="0" y="45"/>
                    </a:lnTo>
                    <a:lnTo>
                      <a:pt x="0" y="54"/>
                    </a:lnTo>
                    <a:close/>
                  </a:path>
                </a:pathLst>
              </a:custGeom>
              <a:solidFill>
                <a:srgbClr val="E3E9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761" name="Freeform 185">
                <a:extLst>
                  <a:ext uri="{FF2B5EF4-FFF2-40B4-BE49-F238E27FC236}">
                    <a16:creationId xmlns:a16="http://schemas.microsoft.com/office/drawing/2014/main" id="{DEF08380-2346-453C-AA93-9D5E79E3BC6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933576" y="4494213"/>
                <a:ext cx="252413" cy="431800"/>
              </a:xfrm>
              <a:custGeom>
                <a:avLst/>
                <a:gdLst>
                  <a:gd name="T0" fmla="*/ 12 w 85"/>
                  <a:gd name="T1" fmla="*/ 18 h 146"/>
                  <a:gd name="T2" fmla="*/ 12 w 85"/>
                  <a:gd name="T3" fmla="*/ 92 h 146"/>
                  <a:gd name="T4" fmla="*/ 78 w 85"/>
                  <a:gd name="T5" fmla="*/ 129 h 146"/>
                  <a:gd name="T6" fmla="*/ 78 w 85"/>
                  <a:gd name="T7" fmla="*/ 56 h 146"/>
                  <a:gd name="T8" fmla="*/ 12 w 85"/>
                  <a:gd name="T9" fmla="*/ 18 h 146"/>
                  <a:gd name="T10" fmla="*/ 85 w 85"/>
                  <a:gd name="T11" fmla="*/ 146 h 146"/>
                  <a:gd name="T12" fmla="*/ 0 w 85"/>
                  <a:gd name="T13" fmla="*/ 97 h 146"/>
                  <a:gd name="T14" fmla="*/ 2 w 85"/>
                  <a:gd name="T15" fmla="*/ 9 h 146"/>
                  <a:gd name="T16" fmla="*/ 2 w 85"/>
                  <a:gd name="T17" fmla="*/ 9 h 146"/>
                  <a:gd name="T18" fmla="*/ 4 w 85"/>
                  <a:gd name="T19" fmla="*/ 7 h 146"/>
                  <a:gd name="T20" fmla="*/ 6 w 85"/>
                  <a:gd name="T21" fmla="*/ 3 h 146"/>
                  <a:gd name="T22" fmla="*/ 12 w 85"/>
                  <a:gd name="T23" fmla="*/ 7 h 146"/>
                  <a:gd name="T24" fmla="*/ 18 w 85"/>
                  <a:gd name="T25" fmla="*/ 1 h 146"/>
                  <a:gd name="T26" fmla="*/ 18 w 85"/>
                  <a:gd name="T27" fmla="*/ 2 h 146"/>
                  <a:gd name="T28" fmla="*/ 23 w 85"/>
                  <a:gd name="T29" fmla="*/ 13 h 146"/>
                  <a:gd name="T30" fmla="*/ 31 w 85"/>
                  <a:gd name="T31" fmla="*/ 17 h 146"/>
                  <a:gd name="T32" fmla="*/ 36 w 85"/>
                  <a:gd name="T33" fmla="*/ 12 h 146"/>
                  <a:gd name="T34" fmla="*/ 36 w 85"/>
                  <a:gd name="T35" fmla="*/ 12 h 146"/>
                  <a:gd name="T36" fmla="*/ 46 w 85"/>
                  <a:gd name="T37" fmla="*/ 25 h 146"/>
                  <a:gd name="T38" fmla="*/ 53 w 85"/>
                  <a:gd name="T39" fmla="*/ 30 h 146"/>
                  <a:gd name="T40" fmla="*/ 63 w 85"/>
                  <a:gd name="T41" fmla="*/ 36 h 146"/>
                  <a:gd name="T42" fmla="*/ 63 w 85"/>
                  <a:gd name="T43" fmla="*/ 37 h 146"/>
                  <a:gd name="T44" fmla="*/ 85 w 85"/>
                  <a:gd name="T45" fmla="*/ 24 h 146"/>
                  <a:gd name="T46" fmla="*/ 85 w 85"/>
                  <a:gd name="T47" fmla="*/ 24 h 146"/>
                  <a:gd name="T48" fmla="*/ 85 w 85"/>
                  <a:gd name="T49" fmla="*/ 146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85" h="146">
                    <a:moveTo>
                      <a:pt x="12" y="18"/>
                    </a:moveTo>
                    <a:cubicBezTo>
                      <a:pt x="12" y="92"/>
                      <a:pt x="12" y="92"/>
                      <a:pt x="12" y="92"/>
                    </a:cubicBezTo>
                    <a:cubicBezTo>
                      <a:pt x="78" y="129"/>
                      <a:pt x="78" y="129"/>
                      <a:pt x="78" y="129"/>
                    </a:cubicBezTo>
                    <a:cubicBezTo>
                      <a:pt x="78" y="56"/>
                      <a:pt x="78" y="56"/>
                      <a:pt x="78" y="56"/>
                    </a:cubicBezTo>
                    <a:lnTo>
                      <a:pt x="12" y="18"/>
                    </a:lnTo>
                    <a:close/>
                    <a:moveTo>
                      <a:pt x="85" y="146"/>
                    </a:moveTo>
                    <a:cubicBezTo>
                      <a:pt x="85" y="146"/>
                      <a:pt x="45" y="122"/>
                      <a:pt x="0" y="97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2" y="7"/>
                      <a:pt x="13" y="0"/>
                      <a:pt x="18" y="1"/>
                    </a:cubicBezTo>
                    <a:cubicBezTo>
                      <a:pt x="18" y="1"/>
                      <a:pt x="18" y="1"/>
                      <a:pt x="18" y="2"/>
                    </a:cubicBezTo>
                    <a:cubicBezTo>
                      <a:pt x="23" y="4"/>
                      <a:pt x="23" y="13"/>
                      <a:pt x="23" y="13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1" y="17"/>
                      <a:pt x="31" y="10"/>
                      <a:pt x="36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42" y="15"/>
                      <a:pt x="46" y="25"/>
                      <a:pt x="46" y="25"/>
                    </a:cubicBezTo>
                    <a:cubicBezTo>
                      <a:pt x="53" y="30"/>
                      <a:pt x="53" y="30"/>
                      <a:pt x="53" y="30"/>
                    </a:cubicBezTo>
                    <a:cubicBezTo>
                      <a:pt x="63" y="36"/>
                      <a:pt x="63" y="36"/>
                      <a:pt x="63" y="36"/>
                    </a:cubicBezTo>
                    <a:cubicBezTo>
                      <a:pt x="63" y="37"/>
                      <a:pt x="63" y="37"/>
                      <a:pt x="63" y="37"/>
                    </a:cubicBezTo>
                    <a:cubicBezTo>
                      <a:pt x="85" y="24"/>
                      <a:pt x="85" y="24"/>
                      <a:pt x="85" y="24"/>
                    </a:cubicBezTo>
                    <a:cubicBezTo>
                      <a:pt x="85" y="24"/>
                      <a:pt x="85" y="24"/>
                      <a:pt x="85" y="24"/>
                    </a:cubicBezTo>
                    <a:lnTo>
                      <a:pt x="85" y="146"/>
                    </a:lnTo>
                    <a:close/>
                  </a:path>
                </a:pathLst>
              </a:custGeom>
              <a:solidFill>
                <a:srgbClr val="EFBA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762" name="Freeform 186">
                <a:extLst>
                  <a:ext uri="{FF2B5EF4-FFF2-40B4-BE49-F238E27FC236}">
                    <a16:creationId xmlns:a16="http://schemas.microsoft.com/office/drawing/2014/main" id="{A35EBE9F-641E-42FE-B401-2DAA1E039E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39938" y="4494213"/>
                <a:ext cx="50800" cy="88900"/>
              </a:xfrm>
              <a:custGeom>
                <a:avLst/>
                <a:gdLst>
                  <a:gd name="T0" fmla="*/ 0 w 17"/>
                  <a:gd name="T1" fmla="*/ 0 h 30"/>
                  <a:gd name="T2" fmla="*/ 0 w 17"/>
                  <a:gd name="T3" fmla="*/ 12 h 30"/>
                  <a:gd name="T4" fmla="*/ 0 w 17"/>
                  <a:gd name="T5" fmla="*/ 12 h 30"/>
                  <a:gd name="T6" fmla="*/ 10 w 17"/>
                  <a:gd name="T7" fmla="*/ 25 h 30"/>
                  <a:gd name="T8" fmla="*/ 17 w 17"/>
                  <a:gd name="T9" fmla="*/ 30 h 30"/>
                  <a:gd name="T10" fmla="*/ 17 w 17"/>
                  <a:gd name="T11" fmla="*/ 11 h 30"/>
                  <a:gd name="T12" fmla="*/ 17 w 17"/>
                  <a:gd name="T13" fmla="*/ 11 h 30"/>
                  <a:gd name="T14" fmla="*/ 0 w 17"/>
                  <a:gd name="T15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30">
                    <a:moveTo>
                      <a:pt x="0" y="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6" y="15"/>
                      <a:pt x="10" y="25"/>
                      <a:pt x="10" y="25"/>
                    </a:cubicBezTo>
                    <a:cubicBezTo>
                      <a:pt x="17" y="30"/>
                      <a:pt x="17" y="30"/>
                      <a:pt x="17" y="30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1"/>
                      <a:pt x="17" y="11"/>
                      <a:pt x="17" y="1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D53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763" name="Freeform 187">
                <a:extLst>
                  <a:ext uri="{FF2B5EF4-FFF2-40B4-BE49-F238E27FC236}">
                    <a16:creationId xmlns:a16="http://schemas.microsoft.com/office/drawing/2014/main" id="{6B2C712E-AB0E-4394-AE54-47B43B3AF4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39938" y="4408488"/>
                <a:ext cx="125413" cy="117475"/>
              </a:xfrm>
              <a:custGeom>
                <a:avLst/>
                <a:gdLst>
                  <a:gd name="T0" fmla="*/ 0 w 79"/>
                  <a:gd name="T1" fmla="*/ 54 h 74"/>
                  <a:gd name="T2" fmla="*/ 32 w 79"/>
                  <a:gd name="T3" fmla="*/ 74 h 74"/>
                  <a:gd name="T4" fmla="*/ 79 w 79"/>
                  <a:gd name="T5" fmla="*/ 22 h 74"/>
                  <a:gd name="T6" fmla="*/ 79 w 79"/>
                  <a:gd name="T7" fmla="*/ 22 h 74"/>
                  <a:gd name="T8" fmla="*/ 41 w 79"/>
                  <a:gd name="T9" fmla="*/ 0 h 74"/>
                  <a:gd name="T10" fmla="*/ 0 w 79"/>
                  <a:gd name="T11" fmla="*/ 47 h 74"/>
                  <a:gd name="T12" fmla="*/ 0 w 79"/>
                  <a:gd name="T13" fmla="*/ 5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9" h="74">
                    <a:moveTo>
                      <a:pt x="0" y="54"/>
                    </a:moveTo>
                    <a:lnTo>
                      <a:pt x="32" y="74"/>
                    </a:lnTo>
                    <a:lnTo>
                      <a:pt x="79" y="22"/>
                    </a:lnTo>
                    <a:lnTo>
                      <a:pt x="79" y="22"/>
                    </a:lnTo>
                    <a:lnTo>
                      <a:pt x="41" y="0"/>
                    </a:lnTo>
                    <a:lnTo>
                      <a:pt x="0" y="47"/>
                    </a:lnTo>
                    <a:lnTo>
                      <a:pt x="0" y="54"/>
                    </a:lnTo>
                    <a:close/>
                  </a:path>
                </a:pathLst>
              </a:custGeom>
              <a:solidFill>
                <a:srgbClr val="BF7E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764" name="Freeform 188">
                <a:extLst>
                  <a:ext uri="{FF2B5EF4-FFF2-40B4-BE49-F238E27FC236}">
                    <a16:creationId xmlns:a16="http://schemas.microsoft.com/office/drawing/2014/main" id="{D9CB614B-62C7-417E-9945-07149F994B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0738" y="4525963"/>
                <a:ext cx="30163" cy="74613"/>
              </a:xfrm>
              <a:custGeom>
                <a:avLst/>
                <a:gdLst>
                  <a:gd name="T0" fmla="*/ 0 w 19"/>
                  <a:gd name="T1" fmla="*/ 0 h 47"/>
                  <a:gd name="T2" fmla="*/ 0 w 19"/>
                  <a:gd name="T3" fmla="*/ 36 h 47"/>
                  <a:gd name="T4" fmla="*/ 19 w 19"/>
                  <a:gd name="T5" fmla="*/ 47 h 47"/>
                  <a:gd name="T6" fmla="*/ 17 w 19"/>
                  <a:gd name="T7" fmla="*/ 8 h 47"/>
                  <a:gd name="T8" fmla="*/ 0 w 19"/>
                  <a:gd name="T9" fmla="*/ 0 h 47"/>
                  <a:gd name="T10" fmla="*/ 0 w 19"/>
                  <a:gd name="T11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47">
                    <a:moveTo>
                      <a:pt x="0" y="0"/>
                    </a:moveTo>
                    <a:lnTo>
                      <a:pt x="0" y="36"/>
                    </a:lnTo>
                    <a:lnTo>
                      <a:pt x="19" y="47"/>
                    </a:lnTo>
                    <a:lnTo>
                      <a:pt x="17" y="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7CC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765" name="Freeform 189">
                <a:extLst>
                  <a:ext uri="{FF2B5EF4-FFF2-40B4-BE49-F238E27FC236}">
                    <a16:creationId xmlns:a16="http://schemas.microsoft.com/office/drawing/2014/main" id="{6CD02F32-B968-4158-8BA7-AEBFAF0303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17726" y="4456113"/>
                <a:ext cx="68263" cy="147638"/>
              </a:xfrm>
              <a:custGeom>
                <a:avLst/>
                <a:gdLst>
                  <a:gd name="T0" fmla="*/ 43 w 43"/>
                  <a:gd name="T1" fmla="*/ 0 h 93"/>
                  <a:gd name="T2" fmla="*/ 0 w 43"/>
                  <a:gd name="T3" fmla="*/ 52 h 93"/>
                  <a:gd name="T4" fmla="*/ 2 w 43"/>
                  <a:gd name="T5" fmla="*/ 91 h 93"/>
                  <a:gd name="T6" fmla="*/ 2 w 43"/>
                  <a:gd name="T7" fmla="*/ 93 h 93"/>
                  <a:gd name="T8" fmla="*/ 43 w 43"/>
                  <a:gd name="T9" fmla="*/ 69 h 93"/>
                  <a:gd name="T10" fmla="*/ 43 w 43"/>
                  <a:gd name="T11" fmla="*/ 69 h 93"/>
                  <a:gd name="T12" fmla="*/ 43 w 43"/>
                  <a:gd name="T13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93">
                    <a:moveTo>
                      <a:pt x="43" y="0"/>
                    </a:moveTo>
                    <a:lnTo>
                      <a:pt x="0" y="52"/>
                    </a:lnTo>
                    <a:lnTo>
                      <a:pt x="2" y="91"/>
                    </a:lnTo>
                    <a:lnTo>
                      <a:pt x="2" y="93"/>
                    </a:lnTo>
                    <a:lnTo>
                      <a:pt x="43" y="69"/>
                    </a:lnTo>
                    <a:lnTo>
                      <a:pt x="43" y="69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7D53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766" name="Freeform 190">
                <a:extLst>
                  <a:ext uri="{FF2B5EF4-FFF2-40B4-BE49-F238E27FC236}">
                    <a16:creationId xmlns:a16="http://schemas.microsoft.com/office/drawing/2014/main" id="{37CCB585-B27D-471F-86BC-132A9D8881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0738" y="4443413"/>
                <a:ext cx="95250" cy="95250"/>
              </a:xfrm>
              <a:custGeom>
                <a:avLst/>
                <a:gdLst>
                  <a:gd name="T0" fmla="*/ 17 w 60"/>
                  <a:gd name="T1" fmla="*/ 60 h 60"/>
                  <a:gd name="T2" fmla="*/ 60 w 60"/>
                  <a:gd name="T3" fmla="*/ 8 h 60"/>
                  <a:gd name="T4" fmla="*/ 47 w 60"/>
                  <a:gd name="T5" fmla="*/ 0 h 60"/>
                  <a:gd name="T6" fmla="*/ 47 w 60"/>
                  <a:gd name="T7" fmla="*/ 0 h 60"/>
                  <a:gd name="T8" fmla="*/ 0 w 60"/>
                  <a:gd name="T9" fmla="*/ 52 h 60"/>
                  <a:gd name="T10" fmla="*/ 17 w 60"/>
                  <a:gd name="T11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0" h="60">
                    <a:moveTo>
                      <a:pt x="17" y="60"/>
                    </a:moveTo>
                    <a:lnTo>
                      <a:pt x="60" y="8"/>
                    </a:lnTo>
                    <a:lnTo>
                      <a:pt x="47" y="0"/>
                    </a:lnTo>
                    <a:lnTo>
                      <a:pt x="47" y="0"/>
                    </a:lnTo>
                    <a:lnTo>
                      <a:pt x="0" y="52"/>
                    </a:lnTo>
                    <a:lnTo>
                      <a:pt x="17" y="60"/>
                    </a:lnTo>
                    <a:close/>
                  </a:path>
                </a:pathLst>
              </a:custGeom>
              <a:solidFill>
                <a:srgbClr val="E3E9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767" name="Freeform 191">
                <a:extLst>
                  <a:ext uri="{FF2B5EF4-FFF2-40B4-BE49-F238E27FC236}">
                    <a16:creationId xmlns:a16="http://schemas.microsoft.com/office/drawing/2014/main" id="{B82E1A29-2D49-4DCC-A24B-E652C848AC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9451" y="4298951"/>
                <a:ext cx="263525" cy="157163"/>
              </a:xfrm>
              <a:custGeom>
                <a:avLst/>
                <a:gdLst>
                  <a:gd name="T0" fmla="*/ 149 w 166"/>
                  <a:gd name="T1" fmla="*/ 99 h 99"/>
                  <a:gd name="T2" fmla="*/ 166 w 166"/>
                  <a:gd name="T3" fmla="*/ 89 h 99"/>
                  <a:gd name="T4" fmla="*/ 9 w 166"/>
                  <a:gd name="T5" fmla="*/ 0 h 99"/>
                  <a:gd name="T6" fmla="*/ 3 w 166"/>
                  <a:gd name="T7" fmla="*/ 8 h 99"/>
                  <a:gd name="T8" fmla="*/ 0 w 166"/>
                  <a:gd name="T9" fmla="*/ 13 h 99"/>
                  <a:gd name="T10" fmla="*/ 29 w 166"/>
                  <a:gd name="T11" fmla="*/ 30 h 99"/>
                  <a:gd name="T12" fmla="*/ 65 w 166"/>
                  <a:gd name="T13" fmla="*/ 50 h 99"/>
                  <a:gd name="T14" fmla="*/ 98 w 166"/>
                  <a:gd name="T15" fmla="*/ 69 h 99"/>
                  <a:gd name="T16" fmla="*/ 136 w 166"/>
                  <a:gd name="T17" fmla="*/ 91 h 99"/>
                  <a:gd name="T18" fmla="*/ 149 w 166"/>
                  <a:gd name="T19" fmla="*/ 9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6" h="99">
                    <a:moveTo>
                      <a:pt x="149" y="99"/>
                    </a:moveTo>
                    <a:lnTo>
                      <a:pt x="166" y="89"/>
                    </a:lnTo>
                    <a:lnTo>
                      <a:pt x="9" y="0"/>
                    </a:lnTo>
                    <a:lnTo>
                      <a:pt x="3" y="8"/>
                    </a:lnTo>
                    <a:lnTo>
                      <a:pt x="0" y="13"/>
                    </a:lnTo>
                    <a:lnTo>
                      <a:pt x="29" y="30"/>
                    </a:lnTo>
                    <a:lnTo>
                      <a:pt x="65" y="50"/>
                    </a:lnTo>
                    <a:lnTo>
                      <a:pt x="98" y="69"/>
                    </a:lnTo>
                    <a:lnTo>
                      <a:pt x="136" y="91"/>
                    </a:lnTo>
                    <a:lnTo>
                      <a:pt x="149" y="99"/>
                    </a:lnTo>
                    <a:close/>
                  </a:path>
                </a:pathLst>
              </a:custGeom>
              <a:solidFill>
                <a:srgbClr val="7D53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768" name="Freeform 192">
                <a:extLst>
                  <a:ext uri="{FF2B5EF4-FFF2-40B4-BE49-F238E27FC236}">
                    <a16:creationId xmlns:a16="http://schemas.microsoft.com/office/drawing/2014/main" id="{686713D5-582B-4C69-898C-79A1B702EE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85988" y="4440238"/>
                <a:ext cx="26988" cy="488950"/>
              </a:xfrm>
              <a:custGeom>
                <a:avLst/>
                <a:gdLst>
                  <a:gd name="T0" fmla="*/ 0 w 17"/>
                  <a:gd name="T1" fmla="*/ 10 h 308"/>
                  <a:gd name="T2" fmla="*/ 0 w 17"/>
                  <a:gd name="T3" fmla="*/ 79 h 308"/>
                  <a:gd name="T4" fmla="*/ 0 w 17"/>
                  <a:gd name="T5" fmla="*/ 306 h 308"/>
                  <a:gd name="T6" fmla="*/ 2 w 17"/>
                  <a:gd name="T7" fmla="*/ 308 h 308"/>
                  <a:gd name="T8" fmla="*/ 17 w 17"/>
                  <a:gd name="T9" fmla="*/ 296 h 308"/>
                  <a:gd name="T10" fmla="*/ 17 w 17"/>
                  <a:gd name="T11" fmla="*/ 0 h 308"/>
                  <a:gd name="T12" fmla="*/ 0 w 17"/>
                  <a:gd name="T13" fmla="*/ 10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308">
                    <a:moveTo>
                      <a:pt x="0" y="10"/>
                    </a:moveTo>
                    <a:lnTo>
                      <a:pt x="0" y="79"/>
                    </a:lnTo>
                    <a:lnTo>
                      <a:pt x="0" y="306"/>
                    </a:lnTo>
                    <a:lnTo>
                      <a:pt x="2" y="308"/>
                    </a:lnTo>
                    <a:lnTo>
                      <a:pt x="17" y="296"/>
                    </a:lnTo>
                    <a:lnTo>
                      <a:pt x="17" y="0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7D53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</p:grpSp>
        <p:grpSp>
          <p:nvGrpSpPr>
            <p:cNvPr id="3770" name="Group 3769">
              <a:extLst>
                <a:ext uri="{FF2B5EF4-FFF2-40B4-BE49-F238E27FC236}">
                  <a16:creationId xmlns:a16="http://schemas.microsoft.com/office/drawing/2014/main" id="{7E3EBC15-D3AD-4650-9EB3-71C7ACB2D02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891160" y="2986903"/>
              <a:ext cx="1173618" cy="1575535"/>
              <a:chOff x="1649413" y="2717801"/>
              <a:chExt cx="231776" cy="311150"/>
            </a:xfrm>
          </p:grpSpPr>
          <p:sp>
            <p:nvSpPr>
              <p:cNvPr id="3771" name="Freeform 639">
                <a:extLst>
                  <a:ext uri="{FF2B5EF4-FFF2-40B4-BE49-F238E27FC236}">
                    <a16:creationId xmlns:a16="http://schemas.microsoft.com/office/drawing/2014/main" id="{27F5EFE5-140A-416D-AB43-A2AF801798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4826" y="2751139"/>
                <a:ext cx="106363" cy="171450"/>
              </a:xfrm>
              <a:custGeom>
                <a:avLst/>
                <a:gdLst>
                  <a:gd name="T0" fmla="*/ 1 w 36"/>
                  <a:gd name="T1" fmla="*/ 36 h 58"/>
                  <a:gd name="T2" fmla="*/ 0 w 36"/>
                  <a:gd name="T3" fmla="*/ 34 h 58"/>
                  <a:gd name="T4" fmla="*/ 0 w 36"/>
                  <a:gd name="T5" fmla="*/ 33 h 58"/>
                  <a:gd name="T6" fmla="*/ 8 w 36"/>
                  <a:gd name="T7" fmla="*/ 37 h 58"/>
                  <a:gd name="T8" fmla="*/ 13 w 36"/>
                  <a:gd name="T9" fmla="*/ 40 h 58"/>
                  <a:gd name="T10" fmla="*/ 17 w 36"/>
                  <a:gd name="T11" fmla="*/ 38 h 58"/>
                  <a:gd name="T12" fmla="*/ 22 w 36"/>
                  <a:gd name="T13" fmla="*/ 35 h 58"/>
                  <a:gd name="T14" fmla="*/ 29 w 36"/>
                  <a:gd name="T15" fmla="*/ 32 h 58"/>
                  <a:gd name="T16" fmla="*/ 22 w 36"/>
                  <a:gd name="T17" fmla="*/ 21 h 58"/>
                  <a:gd name="T18" fmla="*/ 10 w 36"/>
                  <a:gd name="T19" fmla="*/ 11 h 58"/>
                  <a:gd name="T20" fmla="*/ 1 w 36"/>
                  <a:gd name="T21" fmla="*/ 3 h 58"/>
                  <a:gd name="T22" fmla="*/ 0 w 36"/>
                  <a:gd name="T23" fmla="*/ 1 h 58"/>
                  <a:gd name="T24" fmla="*/ 0 w 36"/>
                  <a:gd name="T25" fmla="*/ 0 h 58"/>
                  <a:gd name="T26" fmla="*/ 21 w 36"/>
                  <a:gd name="T27" fmla="*/ 17 h 58"/>
                  <a:gd name="T28" fmla="*/ 35 w 36"/>
                  <a:gd name="T29" fmla="*/ 29 h 58"/>
                  <a:gd name="T30" fmla="*/ 36 w 36"/>
                  <a:gd name="T31" fmla="*/ 30 h 58"/>
                  <a:gd name="T32" fmla="*/ 36 w 36"/>
                  <a:gd name="T33" fmla="*/ 30 h 58"/>
                  <a:gd name="T34" fmla="*/ 33 w 36"/>
                  <a:gd name="T35" fmla="*/ 39 h 58"/>
                  <a:gd name="T36" fmla="*/ 31 w 36"/>
                  <a:gd name="T37" fmla="*/ 51 h 58"/>
                  <a:gd name="T38" fmla="*/ 29 w 36"/>
                  <a:gd name="T39" fmla="*/ 58 h 58"/>
                  <a:gd name="T40" fmla="*/ 27 w 36"/>
                  <a:gd name="T41" fmla="*/ 57 h 58"/>
                  <a:gd name="T42" fmla="*/ 28 w 36"/>
                  <a:gd name="T43" fmla="*/ 51 h 58"/>
                  <a:gd name="T44" fmla="*/ 28 w 36"/>
                  <a:gd name="T45" fmla="*/ 51 h 58"/>
                  <a:gd name="T46" fmla="*/ 23 w 36"/>
                  <a:gd name="T47" fmla="*/ 53 h 58"/>
                  <a:gd name="T48" fmla="*/ 23 w 36"/>
                  <a:gd name="T49" fmla="*/ 51 h 58"/>
                  <a:gd name="T50" fmla="*/ 28 w 36"/>
                  <a:gd name="T51" fmla="*/ 48 h 58"/>
                  <a:gd name="T52" fmla="*/ 30 w 36"/>
                  <a:gd name="T53" fmla="*/ 44 h 58"/>
                  <a:gd name="T54" fmla="*/ 31 w 36"/>
                  <a:gd name="T55" fmla="*/ 41 h 58"/>
                  <a:gd name="T56" fmla="*/ 28 w 36"/>
                  <a:gd name="T57" fmla="*/ 43 h 58"/>
                  <a:gd name="T58" fmla="*/ 22 w 36"/>
                  <a:gd name="T59" fmla="*/ 46 h 58"/>
                  <a:gd name="T60" fmla="*/ 19 w 36"/>
                  <a:gd name="T61" fmla="*/ 48 h 58"/>
                  <a:gd name="T62" fmla="*/ 17 w 36"/>
                  <a:gd name="T63" fmla="*/ 49 h 58"/>
                  <a:gd name="T64" fmla="*/ 17 w 36"/>
                  <a:gd name="T65" fmla="*/ 47 h 58"/>
                  <a:gd name="T66" fmla="*/ 23 w 36"/>
                  <a:gd name="T67" fmla="*/ 43 h 58"/>
                  <a:gd name="T68" fmla="*/ 28 w 36"/>
                  <a:gd name="T69" fmla="*/ 40 h 58"/>
                  <a:gd name="T70" fmla="*/ 32 w 36"/>
                  <a:gd name="T71" fmla="*/ 37 h 58"/>
                  <a:gd name="T72" fmla="*/ 33 w 36"/>
                  <a:gd name="T73" fmla="*/ 32 h 58"/>
                  <a:gd name="T74" fmla="*/ 28 w 36"/>
                  <a:gd name="T75" fmla="*/ 34 h 58"/>
                  <a:gd name="T76" fmla="*/ 22 w 36"/>
                  <a:gd name="T77" fmla="*/ 38 h 58"/>
                  <a:gd name="T78" fmla="*/ 19 w 36"/>
                  <a:gd name="T79" fmla="*/ 40 h 58"/>
                  <a:gd name="T80" fmla="*/ 17 w 36"/>
                  <a:gd name="T81" fmla="*/ 41 h 58"/>
                  <a:gd name="T82" fmla="*/ 15 w 36"/>
                  <a:gd name="T83" fmla="*/ 45 h 58"/>
                  <a:gd name="T84" fmla="*/ 12 w 36"/>
                  <a:gd name="T85" fmla="*/ 44 h 58"/>
                  <a:gd name="T86" fmla="*/ 12 w 36"/>
                  <a:gd name="T87" fmla="*/ 42 h 58"/>
                  <a:gd name="T88" fmla="*/ 3 w 36"/>
                  <a:gd name="T89" fmla="*/ 37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6" h="58">
                    <a:moveTo>
                      <a:pt x="3" y="37"/>
                    </a:moveTo>
                    <a:cubicBezTo>
                      <a:pt x="2" y="37"/>
                      <a:pt x="1" y="36"/>
                      <a:pt x="1" y="36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2"/>
                      <a:pt x="0" y="33"/>
                      <a:pt x="0" y="33"/>
                    </a:cubicBezTo>
                    <a:cubicBezTo>
                      <a:pt x="1" y="33"/>
                      <a:pt x="1" y="33"/>
                      <a:pt x="1" y="33"/>
                    </a:cubicBezTo>
                    <a:cubicBezTo>
                      <a:pt x="3" y="34"/>
                      <a:pt x="6" y="36"/>
                      <a:pt x="8" y="37"/>
                    </a:cubicBezTo>
                    <a:cubicBezTo>
                      <a:pt x="9" y="38"/>
                      <a:pt x="10" y="38"/>
                      <a:pt x="10" y="39"/>
                    </a:cubicBezTo>
                    <a:cubicBezTo>
                      <a:pt x="11" y="39"/>
                      <a:pt x="12" y="40"/>
                      <a:pt x="13" y="40"/>
                    </a:cubicBezTo>
                    <a:cubicBezTo>
                      <a:pt x="14" y="40"/>
                      <a:pt x="14" y="40"/>
                      <a:pt x="15" y="40"/>
                    </a:cubicBezTo>
                    <a:cubicBezTo>
                      <a:pt x="15" y="39"/>
                      <a:pt x="16" y="39"/>
                      <a:pt x="17" y="38"/>
                    </a:cubicBezTo>
                    <a:cubicBezTo>
                      <a:pt x="18" y="38"/>
                      <a:pt x="19" y="37"/>
                      <a:pt x="19" y="37"/>
                    </a:cubicBezTo>
                    <a:cubicBezTo>
                      <a:pt x="20" y="36"/>
                      <a:pt x="21" y="36"/>
                      <a:pt x="22" y="35"/>
                    </a:cubicBezTo>
                    <a:cubicBezTo>
                      <a:pt x="24" y="34"/>
                      <a:pt x="25" y="34"/>
                      <a:pt x="26" y="33"/>
                    </a:cubicBezTo>
                    <a:cubicBezTo>
                      <a:pt x="27" y="32"/>
                      <a:pt x="28" y="32"/>
                      <a:pt x="29" y="32"/>
                    </a:cubicBezTo>
                    <a:cubicBezTo>
                      <a:pt x="30" y="31"/>
                      <a:pt x="31" y="30"/>
                      <a:pt x="33" y="29"/>
                    </a:cubicBezTo>
                    <a:cubicBezTo>
                      <a:pt x="29" y="26"/>
                      <a:pt x="26" y="23"/>
                      <a:pt x="22" y="21"/>
                    </a:cubicBezTo>
                    <a:cubicBezTo>
                      <a:pt x="21" y="20"/>
                      <a:pt x="20" y="19"/>
                      <a:pt x="20" y="19"/>
                    </a:cubicBezTo>
                    <a:cubicBezTo>
                      <a:pt x="17" y="16"/>
                      <a:pt x="13" y="14"/>
                      <a:pt x="10" y="11"/>
                    </a:cubicBezTo>
                    <a:cubicBezTo>
                      <a:pt x="10" y="10"/>
                      <a:pt x="9" y="10"/>
                      <a:pt x="8" y="9"/>
                    </a:cubicBezTo>
                    <a:cubicBezTo>
                      <a:pt x="6" y="7"/>
                      <a:pt x="3" y="5"/>
                      <a:pt x="1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7" y="6"/>
                      <a:pt x="14" y="11"/>
                      <a:pt x="21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6" y="21"/>
                      <a:pt x="31" y="25"/>
                      <a:pt x="35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30"/>
                    </a:cubicBezTo>
                    <a:cubicBezTo>
                      <a:pt x="36" y="30"/>
                      <a:pt x="36" y="30"/>
                      <a:pt x="36" y="30"/>
                    </a:cubicBezTo>
                    <a:cubicBezTo>
                      <a:pt x="36" y="30"/>
                      <a:pt x="36" y="30"/>
                      <a:pt x="36" y="30"/>
                    </a:cubicBezTo>
                    <a:cubicBezTo>
                      <a:pt x="35" y="33"/>
                      <a:pt x="34" y="36"/>
                      <a:pt x="33" y="39"/>
                    </a:cubicBezTo>
                    <a:cubicBezTo>
                      <a:pt x="33" y="39"/>
                      <a:pt x="33" y="39"/>
                      <a:pt x="33" y="39"/>
                    </a:cubicBezTo>
                    <a:cubicBezTo>
                      <a:pt x="33" y="43"/>
                      <a:pt x="32" y="47"/>
                      <a:pt x="31" y="51"/>
                    </a:cubicBezTo>
                    <a:cubicBezTo>
                      <a:pt x="31" y="51"/>
                      <a:pt x="31" y="51"/>
                      <a:pt x="31" y="51"/>
                    </a:cubicBezTo>
                    <a:cubicBezTo>
                      <a:pt x="30" y="53"/>
                      <a:pt x="30" y="55"/>
                      <a:pt x="29" y="57"/>
                    </a:cubicBezTo>
                    <a:cubicBezTo>
                      <a:pt x="29" y="57"/>
                      <a:pt x="29" y="57"/>
                      <a:pt x="29" y="58"/>
                    </a:cubicBezTo>
                    <a:cubicBezTo>
                      <a:pt x="29" y="58"/>
                      <a:pt x="29" y="58"/>
                      <a:pt x="29" y="58"/>
                    </a:cubicBezTo>
                    <a:cubicBezTo>
                      <a:pt x="27" y="57"/>
                      <a:pt x="27" y="57"/>
                      <a:pt x="27" y="57"/>
                    </a:cubicBezTo>
                    <a:cubicBezTo>
                      <a:pt x="27" y="56"/>
                      <a:pt x="27" y="56"/>
                      <a:pt x="27" y="55"/>
                    </a:cubicBezTo>
                    <a:cubicBezTo>
                      <a:pt x="28" y="54"/>
                      <a:pt x="28" y="53"/>
                      <a:pt x="28" y="51"/>
                    </a:cubicBezTo>
                    <a:cubicBezTo>
                      <a:pt x="28" y="51"/>
                      <a:pt x="28" y="51"/>
                      <a:pt x="28" y="51"/>
                    </a:cubicBezTo>
                    <a:cubicBezTo>
                      <a:pt x="28" y="51"/>
                      <a:pt x="28" y="51"/>
                      <a:pt x="28" y="51"/>
                    </a:cubicBezTo>
                    <a:cubicBezTo>
                      <a:pt x="27" y="52"/>
                      <a:pt x="26" y="52"/>
                      <a:pt x="24" y="53"/>
                    </a:cubicBezTo>
                    <a:cubicBezTo>
                      <a:pt x="24" y="53"/>
                      <a:pt x="24" y="53"/>
                      <a:pt x="23" y="53"/>
                    </a:cubicBezTo>
                    <a:cubicBezTo>
                      <a:pt x="21" y="52"/>
                      <a:pt x="21" y="52"/>
                      <a:pt x="21" y="52"/>
                    </a:cubicBezTo>
                    <a:cubicBezTo>
                      <a:pt x="22" y="52"/>
                      <a:pt x="22" y="52"/>
                      <a:pt x="23" y="51"/>
                    </a:cubicBezTo>
                    <a:cubicBezTo>
                      <a:pt x="24" y="51"/>
                      <a:pt x="25" y="50"/>
                      <a:pt x="26" y="49"/>
                    </a:cubicBezTo>
                    <a:cubicBezTo>
                      <a:pt x="27" y="49"/>
                      <a:pt x="27" y="48"/>
                      <a:pt x="28" y="48"/>
                    </a:cubicBezTo>
                    <a:cubicBezTo>
                      <a:pt x="28" y="48"/>
                      <a:pt x="29" y="48"/>
                      <a:pt x="29" y="47"/>
                    </a:cubicBezTo>
                    <a:cubicBezTo>
                      <a:pt x="29" y="46"/>
                      <a:pt x="30" y="45"/>
                      <a:pt x="30" y="44"/>
                    </a:cubicBezTo>
                    <a:cubicBezTo>
                      <a:pt x="30" y="44"/>
                      <a:pt x="30" y="43"/>
                      <a:pt x="30" y="42"/>
                    </a:cubicBezTo>
                    <a:cubicBezTo>
                      <a:pt x="30" y="42"/>
                      <a:pt x="30" y="42"/>
                      <a:pt x="31" y="41"/>
                    </a:cubicBezTo>
                    <a:cubicBezTo>
                      <a:pt x="30" y="41"/>
                      <a:pt x="30" y="42"/>
                      <a:pt x="30" y="42"/>
                    </a:cubicBezTo>
                    <a:cubicBezTo>
                      <a:pt x="29" y="42"/>
                      <a:pt x="29" y="42"/>
                      <a:pt x="28" y="43"/>
                    </a:cubicBezTo>
                    <a:cubicBezTo>
                      <a:pt x="27" y="44"/>
                      <a:pt x="26" y="44"/>
                      <a:pt x="24" y="45"/>
                    </a:cubicBezTo>
                    <a:cubicBezTo>
                      <a:pt x="24" y="45"/>
                      <a:pt x="23" y="46"/>
                      <a:pt x="22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1" y="47"/>
                      <a:pt x="20" y="47"/>
                      <a:pt x="19" y="48"/>
                    </a:cubicBezTo>
                    <a:cubicBezTo>
                      <a:pt x="19" y="48"/>
                      <a:pt x="19" y="48"/>
                      <a:pt x="19" y="48"/>
                    </a:cubicBezTo>
                    <a:cubicBezTo>
                      <a:pt x="18" y="48"/>
                      <a:pt x="18" y="49"/>
                      <a:pt x="17" y="49"/>
                    </a:cubicBezTo>
                    <a:cubicBezTo>
                      <a:pt x="16" y="47"/>
                      <a:pt x="16" y="47"/>
                      <a:pt x="16" y="47"/>
                    </a:cubicBezTo>
                    <a:cubicBezTo>
                      <a:pt x="16" y="47"/>
                      <a:pt x="16" y="47"/>
                      <a:pt x="17" y="47"/>
                    </a:cubicBezTo>
                    <a:cubicBezTo>
                      <a:pt x="18" y="46"/>
                      <a:pt x="18" y="46"/>
                      <a:pt x="19" y="45"/>
                    </a:cubicBezTo>
                    <a:cubicBezTo>
                      <a:pt x="20" y="45"/>
                      <a:pt x="21" y="44"/>
                      <a:pt x="23" y="43"/>
                    </a:cubicBezTo>
                    <a:cubicBezTo>
                      <a:pt x="24" y="43"/>
                      <a:pt x="25" y="42"/>
                      <a:pt x="26" y="41"/>
                    </a:cubicBezTo>
                    <a:cubicBezTo>
                      <a:pt x="27" y="41"/>
                      <a:pt x="28" y="40"/>
                      <a:pt x="28" y="40"/>
                    </a:cubicBezTo>
                    <a:cubicBezTo>
                      <a:pt x="29" y="39"/>
                      <a:pt x="30" y="39"/>
                      <a:pt x="31" y="38"/>
                    </a:cubicBezTo>
                    <a:cubicBezTo>
                      <a:pt x="31" y="38"/>
                      <a:pt x="31" y="37"/>
                      <a:pt x="32" y="37"/>
                    </a:cubicBezTo>
                    <a:cubicBezTo>
                      <a:pt x="32" y="36"/>
                      <a:pt x="32" y="35"/>
                      <a:pt x="32" y="35"/>
                    </a:cubicBezTo>
                    <a:cubicBezTo>
                      <a:pt x="32" y="34"/>
                      <a:pt x="33" y="33"/>
                      <a:pt x="33" y="32"/>
                    </a:cubicBezTo>
                    <a:cubicBezTo>
                      <a:pt x="32" y="32"/>
                      <a:pt x="31" y="33"/>
                      <a:pt x="31" y="33"/>
                    </a:cubicBezTo>
                    <a:cubicBezTo>
                      <a:pt x="30" y="34"/>
                      <a:pt x="29" y="34"/>
                      <a:pt x="28" y="34"/>
                    </a:cubicBezTo>
                    <a:cubicBezTo>
                      <a:pt x="27" y="35"/>
                      <a:pt x="26" y="36"/>
                      <a:pt x="24" y="37"/>
                    </a:cubicBezTo>
                    <a:cubicBezTo>
                      <a:pt x="24" y="37"/>
                      <a:pt x="23" y="38"/>
                      <a:pt x="22" y="38"/>
                    </a:cubicBezTo>
                    <a:cubicBezTo>
                      <a:pt x="22" y="38"/>
                      <a:pt x="22" y="38"/>
                      <a:pt x="22" y="38"/>
                    </a:cubicBezTo>
                    <a:cubicBezTo>
                      <a:pt x="21" y="39"/>
                      <a:pt x="20" y="39"/>
                      <a:pt x="19" y="40"/>
                    </a:cubicBezTo>
                    <a:cubicBezTo>
                      <a:pt x="19" y="40"/>
                      <a:pt x="19" y="40"/>
                      <a:pt x="19" y="40"/>
                    </a:cubicBezTo>
                    <a:cubicBezTo>
                      <a:pt x="18" y="40"/>
                      <a:pt x="17" y="41"/>
                      <a:pt x="17" y="41"/>
                    </a:cubicBezTo>
                    <a:cubicBezTo>
                      <a:pt x="16" y="42"/>
                      <a:pt x="15" y="42"/>
                      <a:pt x="15" y="42"/>
                    </a:cubicBezTo>
                    <a:cubicBezTo>
                      <a:pt x="15" y="43"/>
                      <a:pt x="15" y="44"/>
                      <a:pt x="15" y="45"/>
                    </a:cubicBezTo>
                    <a:cubicBezTo>
                      <a:pt x="14" y="45"/>
                      <a:pt x="14" y="46"/>
                      <a:pt x="14" y="46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12" y="44"/>
                      <a:pt x="12" y="43"/>
                      <a:pt x="12" y="43"/>
                    </a:cubicBezTo>
                    <a:cubicBezTo>
                      <a:pt x="12" y="43"/>
                      <a:pt x="12" y="43"/>
                      <a:pt x="12" y="42"/>
                    </a:cubicBezTo>
                    <a:cubicBezTo>
                      <a:pt x="12" y="42"/>
                      <a:pt x="11" y="42"/>
                      <a:pt x="10" y="41"/>
                    </a:cubicBezTo>
                    <a:cubicBezTo>
                      <a:pt x="8" y="40"/>
                      <a:pt x="6" y="38"/>
                      <a:pt x="3" y="37"/>
                    </a:cubicBezTo>
                    <a:close/>
                  </a:path>
                </a:pathLst>
              </a:custGeom>
              <a:solidFill>
                <a:srgbClr val="E3E9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772" name="Freeform 640">
                <a:extLst>
                  <a:ext uri="{FF2B5EF4-FFF2-40B4-BE49-F238E27FC236}">
                    <a16:creationId xmlns:a16="http://schemas.microsoft.com/office/drawing/2014/main" id="{5A6FEDD4-2CD8-431E-B5F5-975F0A1521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57376" y="2847976"/>
                <a:ext cx="11113" cy="12700"/>
              </a:xfrm>
              <a:custGeom>
                <a:avLst/>
                <a:gdLst>
                  <a:gd name="T0" fmla="*/ 4 w 4"/>
                  <a:gd name="T1" fmla="*/ 2 h 4"/>
                  <a:gd name="T2" fmla="*/ 4 w 4"/>
                  <a:gd name="T3" fmla="*/ 4 h 4"/>
                  <a:gd name="T4" fmla="*/ 0 w 4"/>
                  <a:gd name="T5" fmla="*/ 1 h 4"/>
                  <a:gd name="T6" fmla="*/ 3 w 4"/>
                  <a:gd name="T7" fmla="*/ 0 h 4"/>
                  <a:gd name="T8" fmla="*/ 4 w 4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4" y="2"/>
                    </a:moveTo>
                    <a:cubicBezTo>
                      <a:pt x="4" y="2"/>
                      <a:pt x="4" y="3"/>
                      <a:pt x="4" y="4"/>
                    </a:cubicBezTo>
                    <a:cubicBezTo>
                      <a:pt x="3" y="3"/>
                      <a:pt x="1" y="2"/>
                      <a:pt x="0" y="1"/>
                    </a:cubicBezTo>
                    <a:cubicBezTo>
                      <a:pt x="1" y="1"/>
                      <a:pt x="2" y="1"/>
                      <a:pt x="3" y="0"/>
                    </a:cubicBezTo>
                    <a:cubicBezTo>
                      <a:pt x="3" y="1"/>
                      <a:pt x="4" y="1"/>
                      <a:pt x="4" y="2"/>
                    </a:cubicBezTo>
                    <a:close/>
                  </a:path>
                </a:pathLst>
              </a:custGeom>
              <a:solidFill>
                <a:srgbClr val="D2D7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773" name="Freeform 641">
                <a:extLst>
                  <a:ext uri="{FF2B5EF4-FFF2-40B4-BE49-F238E27FC236}">
                    <a16:creationId xmlns:a16="http://schemas.microsoft.com/office/drawing/2014/main" id="{24D811F4-CB3E-4862-9E85-6B44187579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57376" y="2874964"/>
                <a:ext cx="6350" cy="6350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2 h 2"/>
                  <a:gd name="T4" fmla="*/ 0 w 2"/>
                  <a:gd name="T5" fmla="*/ 1 h 2"/>
                  <a:gd name="T6" fmla="*/ 2 w 2"/>
                  <a:gd name="T7" fmla="*/ 0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1"/>
                      <a:pt x="2" y="2"/>
                      <a:pt x="2" y="2"/>
                    </a:cubicBezTo>
                    <a:cubicBezTo>
                      <a:pt x="1" y="2"/>
                      <a:pt x="1" y="1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rgbClr val="D2D7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774" name="Freeform 642">
                <a:extLst>
                  <a:ext uri="{FF2B5EF4-FFF2-40B4-BE49-F238E27FC236}">
                    <a16:creationId xmlns:a16="http://schemas.microsoft.com/office/drawing/2014/main" id="{EED64860-16F5-4AAA-B978-96B00BE0DBC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06563" y="2851151"/>
                <a:ext cx="153988" cy="98425"/>
              </a:xfrm>
              <a:custGeom>
                <a:avLst/>
                <a:gdLst>
                  <a:gd name="T0" fmla="*/ 52 w 52"/>
                  <a:gd name="T1" fmla="*/ 24 h 33"/>
                  <a:gd name="T2" fmla="*/ 51 w 52"/>
                  <a:gd name="T3" fmla="*/ 25 h 33"/>
                  <a:gd name="T4" fmla="*/ 46 w 52"/>
                  <a:gd name="T5" fmla="*/ 27 h 33"/>
                  <a:gd name="T6" fmla="*/ 40 w 52"/>
                  <a:gd name="T7" fmla="*/ 31 h 33"/>
                  <a:gd name="T8" fmla="*/ 35 w 52"/>
                  <a:gd name="T9" fmla="*/ 33 h 33"/>
                  <a:gd name="T10" fmla="*/ 25 w 52"/>
                  <a:gd name="T11" fmla="*/ 27 h 33"/>
                  <a:gd name="T12" fmla="*/ 21 w 52"/>
                  <a:gd name="T13" fmla="*/ 25 h 33"/>
                  <a:gd name="T14" fmla="*/ 15 w 52"/>
                  <a:gd name="T15" fmla="*/ 21 h 33"/>
                  <a:gd name="T16" fmla="*/ 4 w 52"/>
                  <a:gd name="T17" fmla="*/ 15 h 33"/>
                  <a:gd name="T18" fmla="*/ 0 w 52"/>
                  <a:gd name="T19" fmla="*/ 13 h 33"/>
                  <a:gd name="T20" fmla="*/ 0 w 52"/>
                  <a:gd name="T21" fmla="*/ 12 h 33"/>
                  <a:gd name="T22" fmla="*/ 2 w 52"/>
                  <a:gd name="T23" fmla="*/ 11 h 33"/>
                  <a:gd name="T24" fmla="*/ 8 w 52"/>
                  <a:gd name="T25" fmla="*/ 14 h 33"/>
                  <a:gd name="T26" fmla="*/ 8 w 52"/>
                  <a:gd name="T27" fmla="*/ 9 h 33"/>
                  <a:gd name="T28" fmla="*/ 7 w 52"/>
                  <a:gd name="T29" fmla="*/ 8 h 33"/>
                  <a:gd name="T30" fmla="*/ 10 w 52"/>
                  <a:gd name="T31" fmla="*/ 7 h 33"/>
                  <a:gd name="T32" fmla="*/ 15 w 52"/>
                  <a:gd name="T33" fmla="*/ 10 h 33"/>
                  <a:gd name="T34" fmla="*/ 21 w 52"/>
                  <a:gd name="T35" fmla="*/ 14 h 33"/>
                  <a:gd name="T36" fmla="*/ 21 w 52"/>
                  <a:gd name="T37" fmla="*/ 9 h 33"/>
                  <a:gd name="T38" fmla="*/ 20 w 52"/>
                  <a:gd name="T39" fmla="*/ 8 h 33"/>
                  <a:gd name="T40" fmla="*/ 14 w 52"/>
                  <a:gd name="T41" fmla="*/ 4 h 33"/>
                  <a:gd name="T42" fmla="*/ 21 w 52"/>
                  <a:gd name="T43" fmla="*/ 6 h 33"/>
                  <a:gd name="T44" fmla="*/ 23 w 52"/>
                  <a:gd name="T45" fmla="*/ 0 h 33"/>
                  <a:gd name="T46" fmla="*/ 24 w 52"/>
                  <a:gd name="T47" fmla="*/ 2 h 33"/>
                  <a:gd name="T48" fmla="*/ 24 w 52"/>
                  <a:gd name="T49" fmla="*/ 6 h 33"/>
                  <a:gd name="T50" fmla="*/ 28 w 52"/>
                  <a:gd name="T51" fmla="*/ 10 h 33"/>
                  <a:gd name="T52" fmla="*/ 31 w 52"/>
                  <a:gd name="T53" fmla="*/ 12 h 33"/>
                  <a:gd name="T54" fmla="*/ 35 w 52"/>
                  <a:gd name="T55" fmla="*/ 12 h 33"/>
                  <a:gd name="T56" fmla="*/ 37 w 52"/>
                  <a:gd name="T57" fmla="*/ 12 h 33"/>
                  <a:gd name="T58" fmla="*/ 37 w 52"/>
                  <a:gd name="T59" fmla="*/ 14 h 33"/>
                  <a:gd name="T60" fmla="*/ 39 w 52"/>
                  <a:gd name="T61" fmla="*/ 13 h 33"/>
                  <a:gd name="T62" fmla="*/ 40 w 52"/>
                  <a:gd name="T63" fmla="*/ 15 h 33"/>
                  <a:gd name="T64" fmla="*/ 37 w 52"/>
                  <a:gd name="T65" fmla="*/ 17 h 33"/>
                  <a:gd name="T66" fmla="*/ 37 w 52"/>
                  <a:gd name="T67" fmla="*/ 20 h 33"/>
                  <a:gd name="T68" fmla="*/ 38 w 52"/>
                  <a:gd name="T69" fmla="*/ 21 h 33"/>
                  <a:gd name="T70" fmla="*/ 43 w 52"/>
                  <a:gd name="T71" fmla="*/ 19 h 33"/>
                  <a:gd name="T72" fmla="*/ 46 w 52"/>
                  <a:gd name="T73" fmla="*/ 19 h 33"/>
                  <a:gd name="T74" fmla="*/ 37 w 52"/>
                  <a:gd name="T75" fmla="*/ 25 h 33"/>
                  <a:gd name="T76" fmla="*/ 37 w 52"/>
                  <a:gd name="T77" fmla="*/ 25 h 33"/>
                  <a:gd name="T78" fmla="*/ 37 w 52"/>
                  <a:gd name="T79" fmla="*/ 28 h 33"/>
                  <a:gd name="T80" fmla="*/ 39 w 52"/>
                  <a:gd name="T81" fmla="*/ 30 h 33"/>
                  <a:gd name="T82" fmla="*/ 45 w 52"/>
                  <a:gd name="T83" fmla="*/ 26 h 33"/>
                  <a:gd name="T84" fmla="*/ 49 w 52"/>
                  <a:gd name="T85" fmla="*/ 24 h 33"/>
                  <a:gd name="T86" fmla="*/ 50 w 52"/>
                  <a:gd name="T87" fmla="*/ 23 h 33"/>
                  <a:gd name="T88" fmla="*/ 35 w 52"/>
                  <a:gd name="T89" fmla="*/ 18 h 33"/>
                  <a:gd name="T90" fmla="*/ 33 w 52"/>
                  <a:gd name="T91" fmla="*/ 16 h 33"/>
                  <a:gd name="T92" fmla="*/ 24 w 52"/>
                  <a:gd name="T93" fmla="*/ 10 h 33"/>
                  <a:gd name="T94" fmla="*/ 24 w 52"/>
                  <a:gd name="T95" fmla="*/ 15 h 33"/>
                  <a:gd name="T96" fmla="*/ 29 w 52"/>
                  <a:gd name="T97" fmla="*/ 19 h 33"/>
                  <a:gd name="T98" fmla="*/ 35 w 52"/>
                  <a:gd name="T99" fmla="*/ 22 h 33"/>
                  <a:gd name="T100" fmla="*/ 35 w 52"/>
                  <a:gd name="T101" fmla="*/ 27 h 33"/>
                  <a:gd name="T102" fmla="*/ 35 w 52"/>
                  <a:gd name="T103" fmla="*/ 24 h 33"/>
                  <a:gd name="T104" fmla="*/ 24 w 52"/>
                  <a:gd name="T105" fmla="*/ 19 h 33"/>
                  <a:gd name="T106" fmla="*/ 24 w 52"/>
                  <a:gd name="T107" fmla="*/ 24 h 33"/>
                  <a:gd name="T108" fmla="*/ 29 w 52"/>
                  <a:gd name="T109" fmla="*/ 27 h 33"/>
                  <a:gd name="T110" fmla="*/ 35 w 52"/>
                  <a:gd name="T111" fmla="*/ 30 h 33"/>
                  <a:gd name="T112" fmla="*/ 21 w 52"/>
                  <a:gd name="T113" fmla="*/ 22 h 33"/>
                  <a:gd name="T114" fmla="*/ 21 w 52"/>
                  <a:gd name="T115" fmla="*/ 17 h 33"/>
                  <a:gd name="T116" fmla="*/ 10 w 52"/>
                  <a:gd name="T117" fmla="*/ 11 h 33"/>
                  <a:gd name="T118" fmla="*/ 10 w 52"/>
                  <a:gd name="T119" fmla="*/ 16 h 33"/>
                  <a:gd name="T120" fmla="*/ 12 w 52"/>
                  <a:gd name="T121" fmla="*/ 17 h 33"/>
                  <a:gd name="T122" fmla="*/ 18 w 52"/>
                  <a:gd name="T123" fmla="*/ 2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52" h="33">
                    <a:moveTo>
                      <a:pt x="50" y="23"/>
                    </a:moveTo>
                    <a:cubicBezTo>
                      <a:pt x="52" y="24"/>
                      <a:pt x="52" y="24"/>
                      <a:pt x="52" y="24"/>
                    </a:cubicBezTo>
                    <a:cubicBezTo>
                      <a:pt x="51" y="24"/>
                      <a:pt x="51" y="24"/>
                      <a:pt x="51" y="24"/>
                    </a:cubicBezTo>
                    <a:cubicBezTo>
                      <a:pt x="51" y="25"/>
                      <a:pt x="51" y="25"/>
                      <a:pt x="51" y="25"/>
                    </a:cubicBezTo>
                    <a:cubicBezTo>
                      <a:pt x="48" y="26"/>
                      <a:pt x="48" y="26"/>
                      <a:pt x="48" y="26"/>
                    </a:cubicBezTo>
                    <a:cubicBezTo>
                      <a:pt x="46" y="27"/>
                      <a:pt x="46" y="27"/>
                      <a:pt x="46" y="27"/>
                    </a:cubicBezTo>
                    <a:cubicBezTo>
                      <a:pt x="42" y="30"/>
                      <a:pt x="42" y="30"/>
                      <a:pt x="42" y="30"/>
                    </a:cubicBezTo>
                    <a:cubicBezTo>
                      <a:pt x="40" y="31"/>
                      <a:pt x="40" y="31"/>
                      <a:pt x="40" y="31"/>
                    </a:cubicBezTo>
                    <a:cubicBezTo>
                      <a:pt x="37" y="33"/>
                      <a:pt x="37" y="33"/>
                      <a:pt x="37" y="33"/>
                    </a:cubicBezTo>
                    <a:cubicBezTo>
                      <a:pt x="36" y="33"/>
                      <a:pt x="36" y="33"/>
                      <a:pt x="35" y="33"/>
                    </a:cubicBezTo>
                    <a:cubicBezTo>
                      <a:pt x="32" y="31"/>
                      <a:pt x="29" y="30"/>
                      <a:pt x="27" y="28"/>
                    </a:cubicBezTo>
                    <a:cubicBezTo>
                      <a:pt x="26" y="28"/>
                      <a:pt x="25" y="27"/>
                      <a:pt x="25" y="27"/>
                    </a:cubicBezTo>
                    <a:cubicBezTo>
                      <a:pt x="23" y="26"/>
                      <a:pt x="23" y="26"/>
                      <a:pt x="23" y="26"/>
                    </a:cubicBezTo>
                    <a:cubicBezTo>
                      <a:pt x="21" y="25"/>
                      <a:pt x="21" y="25"/>
                      <a:pt x="21" y="25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19" y="23"/>
                      <a:pt x="17" y="22"/>
                      <a:pt x="15" y="21"/>
                    </a:cubicBezTo>
                    <a:cubicBezTo>
                      <a:pt x="15" y="21"/>
                      <a:pt x="15" y="21"/>
                      <a:pt x="14" y="21"/>
                    </a:cubicBezTo>
                    <a:cubicBezTo>
                      <a:pt x="11" y="19"/>
                      <a:pt x="8" y="17"/>
                      <a:pt x="4" y="15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3" y="11"/>
                      <a:pt x="3" y="12"/>
                      <a:pt x="4" y="12"/>
                    </a:cubicBezTo>
                    <a:cubicBezTo>
                      <a:pt x="5" y="13"/>
                      <a:pt x="6" y="13"/>
                      <a:pt x="8" y="14"/>
                    </a:cubicBezTo>
                    <a:cubicBezTo>
                      <a:pt x="8" y="13"/>
                      <a:pt x="8" y="11"/>
                      <a:pt x="8" y="10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7" y="9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8"/>
                      <a:pt x="11" y="8"/>
                    </a:cubicBezTo>
                    <a:cubicBezTo>
                      <a:pt x="12" y="9"/>
                      <a:pt x="14" y="9"/>
                      <a:pt x="15" y="10"/>
                    </a:cubicBezTo>
                    <a:cubicBezTo>
                      <a:pt x="16" y="11"/>
                      <a:pt x="17" y="11"/>
                      <a:pt x="18" y="12"/>
                    </a:cubicBezTo>
                    <a:cubicBezTo>
                      <a:pt x="19" y="12"/>
                      <a:pt x="20" y="13"/>
                      <a:pt x="21" y="14"/>
                    </a:cubicBezTo>
                    <a:cubicBezTo>
                      <a:pt x="21" y="10"/>
                      <a:pt x="21" y="10"/>
                      <a:pt x="21" y="10"/>
                    </a:cubicBezTo>
                    <a:cubicBezTo>
                      <a:pt x="21" y="9"/>
                      <a:pt x="21" y="9"/>
                      <a:pt x="21" y="9"/>
                    </a:cubicBezTo>
                    <a:cubicBezTo>
                      <a:pt x="21" y="8"/>
                      <a:pt x="20" y="8"/>
                      <a:pt x="20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18" y="7"/>
                      <a:pt x="17" y="6"/>
                      <a:pt x="15" y="5"/>
                    </a:cubicBezTo>
                    <a:cubicBezTo>
                      <a:pt x="15" y="5"/>
                      <a:pt x="14" y="5"/>
                      <a:pt x="14" y="4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8" y="4"/>
                      <a:pt x="20" y="5"/>
                      <a:pt x="21" y="6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5" y="8"/>
                      <a:pt x="27" y="9"/>
                      <a:pt x="28" y="10"/>
                    </a:cubicBezTo>
                    <a:cubicBezTo>
                      <a:pt x="28" y="10"/>
                      <a:pt x="29" y="10"/>
                      <a:pt x="29" y="11"/>
                    </a:cubicBezTo>
                    <a:cubicBezTo>
                      <a:pt x="30" y="11"/>
                      <a:pt x="31" y="11"/>
                      <a:pt x="31" y="12"/>
                    </a:cubicBezTo>
                    <a:cubicBezTo>
                      <a:pt x="33" y="13"/>
                      <a:pt x="34" y="13"/>
                      <a:pt x="35" y="14"/>
                    </a:cubicBezTo>
                    <a:cubicBezTo>
                      <a:pt x="35" y="13"/>
                      <a:pt x="35" y="13"/>
                      <a:pt x="35" y="12"/>
                    </a:cubicBezTo>
                    <a:cubicBezTo>
                      <a:pt x="35" y="11"/>
                      <a:pt x="35" y="11"/>
                      <a:pt x="35" y="10"/>
                    </a:cubicBezTo>
                    <a:cubicBezTo>
                      <a:pt x="37" y="12"/>
                      <a:pt x="37" y="12"/>
                      <a:pt x="37" y="12"/>
                    </a:cubicBezTo>
                    <a:cubicBezTo>
                      <a:pt x="37" y="13"/>
                      <a:pt x="37" y="13"/>
                      <a:pt x="37" y="14"/>
                    </a:cubicBezTo>
                    <a:cubicBezTo>
                      <a:pt x="37" y="14"/>
                      <a:pt x="37" y="14"/>
                      <a:pt x="37" y="14"/>
                    </a:cubicBezTo>
                    <a:cubicBezTo>
                      <a:pt x="37" y="14"/>
                      <a:pt x="37" y="14"/>
                      <a:pt x="37" y="14"/>
                    </a:cubicBezTo>
                    <a:cubicBezTo>
                      <a:pt x="38" y="14"/>
                      <a:pt x="38" y="13"/>
                      <a:pt x="39" y="13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0" y="15"/>
                      <a:pt x="40" y="15"/>
                      <a:pt x="39" y="15"/>
                    </a:cubicBezTo>
                    <a:cubicBezTo>
                      <a:pt x="39" y="16"/>
                      <a:pt x="38" y="16"/>
                      <a:pt x="37" y="17"/>
                    </a:cubicBezTo>
                    <a:cubicBezTo>
                      <a:pt x="37" y="17"/>
                      <a:pt x="37" y="17"/>
                      <a:pt x="37" y="17"/>
                    </a:cubicBezTo>
                    <a:cubicBezTo>
                      <a:pt x="37" y="18"/>
                      <a:pt x="37" y="19"/>
                      <a:pt x="37" y="20"/>
                    </a:cubicBezTo>
                    <a:cubicBezTo>
                      <a:pt x="37" y="21"/>
                      <a:pt x="37" y="21"/>
                      <a:pt x="37" y="22"/>
                    </a:cubicBezTo>
                    <a:cubicBezTo>
                      <a:pt x="38" y="22"/>
                      <a:pt x="38" y="21"/>
                      <a:pt x="38" y="21"/>
                    </a:cubicBezTo>
                    <a:cubicBezTo>
                      <a:pt x="39" y="21"/>
                      <a:pt x="40" y="20"/>
                      <a:pt x="41" y="20"/>
                    </a:cubicBezTo>
                    <a:cubicBezTo>
                      <a:pt x="42" y="19"/>
                      <a:pt x="42" y="19"/>
                      <a:pt x="43" y="19"/>
                    </a:cubicBezTo>
                    <a:cubicBezTo>
                      <a:pt x="44" y="18"/>
                      <a:pt x="44" y="18"/>
                      <a:pt x="44" y="18"/>
                    </a:cubicBezTo>
                    <a:cubicBezTo>
                      <a:pt x="46" y="19"/>
                      <a:pt x="46" y="19"/>
                      <a:pt x="46" y="19"/>
                    </a:cubicBezTo>
                    <a:cubicBezTo>
                      <a:pt x="45" y="20"/>
                      <a:pt x="44" y="20"/>
                      <a:pt x="44" y="21"/>
                    </a:cubicBezTo>
                    <a:cubicBezTo>
                      <a:pt x="41" y="22"/>
                      <a:pt x="39" y="23"/>
                      <a:pt x="37" y="25"/>
                    </a:cubicBezTo>
                    <a:cubicBezTo>
                      <a:pt x="37" y="25"/>
                      <a:pt x="37" y="25"/>
                      <a:pt x="37" y="25"/>
                    </a:cubicBezTo>
                    <a:cubicBezTo>
                      <a:pt x="37" y="25"/>
                      <a:pt x="37" y="25"/>
                      <a:pt x="37" y="25"/>
                    </a:cubicBezTo>
                    <a:cubicBezTo>
                      <a:pt x="37" y="25"/>
                      <a:pt x="37" y="25"/>
                      <a:pt x="37" y="25"/>
                    </a:cubicBezTo>
                    <a:cubicBezTo>
                      <a:pt x="37" y="26"/>
                      <a:pt x="37" y="27"/>
                      <a:pt x="37" y="28"/>
                    </a:cubicBezTo>
                    <a:cubicBezTo>
                      <a:pt x="37" y="29"/>
                      <a:pt x="37" y="30"/>
                      <a:pt x="37" y="31"/>
                    </a:cubicBezTo>
                    <a:cubicBezTo>
                      <a:pt x="39" y="30"/>
                      <a:pt x="39" y="30"/>
                      <a:pt x="39" y="30"/>
                    </a:cubicBezTo>
                    <a:cubicBezTo>
                      <a:pt x="41" y="28"/>
                      <a:pt x="41" y="28"/>
                      <a:pt x="41" y="28"/>
                    </a:cubicBezTo>
                    <a:cubicBezTo>
                      <a:pt x="45" y="26"/>
                      <a:pt x="45" y="26"/>
                      <a:pt x="45" y="26"/>
                    </a:cubicBezTo>
                    <a:cubicBezTo>
                      <a:pt x="47" y="25"/>
                      <a:pt x="47" y="25"/>
                      <a:pt x="47" y="25"/>
                    </a:cubicBezTo>
                    <a:cubicBezTo>
                      <a:pt x="49" y="24"/>
                      <a:pt x="49" y="24"/>
                      <a:pt x="49" y="24"/>
                    </a:cubicBezTo>
                    <a:cubicBezTo>
                      <a:pt x="50" y="23"/>
                      <a:pt x="50" y="23"/>
                      <a:pt x="50" y="23"/>
                    </a:cubicBezTo>
                    <a:cubicBezTo>
                      <a:pt x="50" y="23"/>
                      <a:pt x="50" y="23"/>
                      <a:pt x="50" y="23"/>
                    </a:cubicBezTo>
                    <a:cubicBezTo>
                      <a:pt x="50" y="23"/>
                      <a:pt x="50" y="23"/>
                      <a:pt x="50" y="23"/>
                    </a:cubicBezTo>
                    <a:close/>
                    <a:moveTo>
                      <a:pt x="35" y="18"/>
                    </a:moveTo>
                    <a:cubicBezTo>
                      <a:pt x="35" y="18"/>
                      <a:pt x="35" y="17"/>
                      <a:pt x="35" y="17"/>
                    </a:cubicBezTo>
                    <a:cubicBezTo>
                      <a:pt x="34" y="16"/>
                      <a:pt x="34" y="16"/>
                      <a:pt x="33" y="16"/>
                    </a:cubicBezTo>
                    <a:cubicBezTo>
                      <a:pt x="31" y="14"/>
                      <a:pt x="29" y="13"/>
                      <a:pt x="27" y="12"/>
                    </a:cubicBezTo>
                    <a:cubicBezTo>
                      <a:pt x="26" y="11"/>
                      <a:pt x="25" y="11"/>
                      <a:pt x="24" y="10"/>
                    </a:cubicBezTo>
                    <a:cubicBezTo>
                      <a:pt x="24" y="14"/>
                      <a:pt x="24" y="14"/>
                      <a:pt x="24" y="14"/>
                    </a:cubicBezTo>
                    <a:cubicBezTo>
                      <a:pt x="24" y="15"/>
                      <a:pt x="24" y="15"/>
                      <a:pt x="24" y="15"/>
                    </a:cubicBezTo>
                    <a:cubicBezTo>
                      <a:pt x="24" y="15"/>
                      <a:pt x="24" y="16"/>
                      <a:pt x="25" y="16"/>
                    </a:cubicBezTo>
                    <a:cubicBezTo>
                      <a:pt x="26" y="17"/>
                      <a:pt x="28" y="18"/>
                      <a:pt x="29" y="19"/>
                    </a:cubicBezTo>
                    <a:cubicBezTo>
                      <a:pt x="30" y="19"/>
                      <a:pt x="31" y="19"/>
                      <a:pt x="32" y="20"/>
                    </a:cubicBezTo>
                    <a:cubicBezTo>
                      <a:pt x="33" y="20"/>
                      <a:pt x="34" y="21"/>
                      <a:pt x="35" y="22"/>
                    </a:cubicBezTo>
                    <a:cubicBezTo>
                      <a:pt x="35" y="21"/>
                      <a:pt x="35" y="19"/>
                      <a:pt x="35" y="18"/>
                    </a:cubicBezTo>
                    <a:close/>
                    <a:moveTo>
                      <a:pt x="35" y="27"/>
                    </a:moveTo>
                    <a:cubicBezTo>
                      <a:pt x="35" y="26"/>
                      <a:pt x="35" y="25"/>
                      <a:pt x="35" y="24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31" y="22"/>
                      <a:pt x="27" y="20"/>
                      <a:pt x="24" y="18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6" y="25"/>
                      <a:pt x="28" y="26"/>
                      <a:pt x="29" y="27"/>
                    </a:cubicBezTo>
                    <a:cubicBezTo>
                      <a:pt x="30" y="27"/>
                      <a:pt x="31" y="28"/>
                      <a:pt x="31" y="28"/>
                    </a:cubicBezTo>
                    <a:cubicBezTo>
                      <a:pt x="32" y="29"/>
                      <a:pt x="33" y="29"/>
                      <a:pt x="35" y="30"/>
                    </a:cubicBezTo>
                    <a:cubicBezTo>
                      <a:pt x="35" y="29"/>
                      <a:pt x="35" y="28"/>
                      <a:pt x="35" y="27"/>
                    </a:cubicBezTo>
                    <a:close/>
                    <a:moveTo>
                      <a:pt x="21" y="22"/>
                    </a:move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7"/>
                      <a:pt x="21" y="17"/>
                      <a:pt x="21" y="17"/>
                    </a:cubicBezTo>
                    <a:cubicBezTo>
                      <a:pt x="18" y="14"/>
                      <a:pt x="14" y="12"/>
                      <a:pt x="10" y="10"/>
                    </a:cubicBezTo>
                    <a:cubicBezTo>
                      <a:pt x="10" y="10"/>
                      <a:pt x="10" y="11"/>
                      <a:pt x="10" y="11"/>
                    </a:cubicBezTo>
                    <a:cubicBezTo>
                      <a:pt x="10" y="12"/>
                      <a:pt x="10" y="12"/>
                      <a:pt x="10" y="13"/>
                    </a:cubicBezTo>
                    <a:cubicBezTo>
                      <a:pt x="10" y="14"/>
                      <a:pt x="10" y="15"/>
                      <a:pt x="10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1" y="16"/>
                      <a:pt x="11" y="16"/>
                      <a:pt x="12" y="17"/>
                    </a:cubicBezTo>
                    <a:cubicBezTo>
                      <a:pt x="13" y="17"/>
                      <a:pt x="14" y="18"/>
                      <a:pt x="15" y="19"/>
                    </a:cubicBezTo>
                    <a:cubicBezTo>
                      <a:pt x="16" y="19"/>
                      <a:pt x="17" y="20"/>
                      <a:pt x="18" y="20"/>
                    </a:cubicBezTo>
                    <a:cubicBezTo>
                      <a:pt x="19" y="21"/>
                      <a:pt x="20" y="21"/>
                      <a:pt x="21" y="22"/>
                    </a:cubicBezTo>
                    <a:close/>
                  </a:path>
                </a:pathLst>
              </a:custGeom>
              <a:solidFill>
                <a:srgbClr val="E3E9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775" name="Freeform 643">
                <a:extLst>
                  <a:ext uri="{FF2B5EF4-FFF2-40B4-BE49-F238E27FC236}">
                    <a16:creationId xmlns:a16="http://schemas.microsoft.com/office/drawing/2014/main" id="{1EB63C4B-B522-4C8F-AC62-11EDE6255AD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74826" y="2757489"/>
                <a:ext cx="85725" cy="111125"/>
              </a:xfrm>
              <a:custGeom>
                <a:avLst/>
                <a:gdLst>
                  <a:gd name="T0" fmla="*/ 29 w 29"/>
                  <a:gd name="T1" fmla="*/ 30 h 38"/>
                  <a:gd name="T2" fmla="*/ 26 w 29"/>
                  <a:gd name="T3" fmla="*/ 31 h 38"/>
                  <a:gd name="T4" fmla="*/ 22 w 29"/>
                  <a:gd name="T5" fmla="*/ 27 h 38"/>
                  <a:gd name="T6" fmla="*/ 22 w 29"/>
                  <a:gd name="T7" fmla="*/ 33 h 38"/>
                  <a:gd name="T8" fmla="*/ 22 w 29"/>
                  <a:gd name="T9" fmla="*/ 33 h 38"/>
                  <a:gd name="T10" fmla="*/ 19 w 29"/>
                  <a:gd name="T11" fmla="*/ 35 h 38"/>
                  <a:gd name="T12" fmla="*/ 19 w 29"/>
                  <a:gd name="T13" fmla="*/ 34 h 38"/>
                  <a:gd name="T14" fmla="*/ 10 w 29"/>
                  <a:gd name="T15" fmla="*/ 26 h 38"/>
                  <a:gd name="T16" fmla="*/ 10 w 29"/>
                  <a:gd name="T17" fmla="*/ 31 h 38"/>
                  <a:gd name="T18" fmla="*/ 17 w 29"/>
                  <a:gd name="T19" fmla="*/ 36 h 38"/>
                  <a:gd name="T20" fmla="*/ 15 w 29"/>
                  <a:gd name="T21" fmla="*/ 38 h 38"/>
                  <a:gd name="T22" fmla="*/ 10 w 29"/>
                  <a:gd name="T23" fmla="*/ 34 h 38"/>
                  <a:gd name="T24" fmla="*/ 10 w 29"/>
                  <a:gd name="T25" fmla="*/ 37 h 38"/>
                  <a:gd name="T26" fmla="*/ 8 w 29"/>
                  <a:gd name="T27" fmla="*/ 35 h 38"/>
                  <a:gd name="T28" fmla="*/ 8 w 29"/>
                  <a:gd name="T29" fmla="*/ 32 h 38"/>
                  <a:gd name="T30" fmla="*/ 1 w 29"/>
                  <a:gd name="T31" fmla="*/ 26 h 38"/>
                  <a:gd name="T32" fmla="*/ 1 w 29"/>
                  <a:gd name="T33" fmla="*/ 31 h 38"/>
                  <a:gd name="T34" fmla="*/ 0 w 29"/>
                  <a:gd name="T35" fmla="*/ 31 h 38"/>
                  <a:gd name="T36" fmla="*/ 0 w 29"/>
                  <a:gd name="T37" fmla="*/ 30 h 38"/>
                  <a:gd name="T38" fmla="*/ 0 w 29"/>
                  <a:gd name="T39" fmla="*/ 0 h 38"/>
                  <a:gd name="T40" fmla="*/ 1 w 29"/>
                  <a:gd name="T41" fmla="*/ 1 h 38"/>
                  <a:gd name="T42" fmla="*/ 1 w 29"/>
                  <a:gd name="T43" fmla="*/ 6 h 38"/>
                  <a:gd name="T44" fmla="*/ 8 w 29"/>
                  <a:gd name="T45" fmla="*/ 12 h 38"/>
                  <a:gd name="T46" fmla="*/ 8 w 29"/>
                  <a:gd name="T47" fmla="*/ 7 h 38"/>
                  <a:gd name="T48" fmla="*/ 10 w 29"/>
                  <a:gd name="T49" fmla="*/ 9 h 38"/>
                  <a:gd name="T50" fmla="*/ 10 w 29"/>
                  <a:gd name="T51" fmla="*/ 14 h 38"/>
                  <a:gd name="T52" fmla="*/ 20 w 29"/>
                  <a:gd name="T53" fmla="*/ 22 h 38"/>
                  <a:gd name="T54" fmla="*/ 20 w 29"/>
                  <a:gd name="T55" fmla="*/ 17 h 38"/>
                  <a:gd name="T56" fmla="*/ 22 w 29"/>
                  <a:gd name="T57" fmla="*/ 19 h 38"/>
                  <a:gd name="T58" fmla="*/ 22 w 29"/>
                  <a:gd name="T59" fmla="*/ 24 h 38"/>
                  <a:gd name="T60" fmla="*/ 29 w 29"/>
                  <a:gd name="T61" fmla="*/ 30 h 38"/>
                  <a:gd name="T62" fmla="*/ 19 w 29"/>
                  <a:gd name="T63" fmla="*/ 31 h 38"/>
                  <a:gd name="T64" fmla="*/ 20 w 29"/>
                  <a:gd name="T65" fmla="*/ 25 h 38"/>
                  <a:gd name="T66" fmla="*/ 10 w 29"/>
                  <a:gd name="T67" fmla="*/ 17 h 38"/>
                  <a:gd name="T68" fmla="*/ 10 w 29"/>
                  <a:gd name="T69" fmla="*/ 23 h 38"/>
                  <a:gd name="T70" fmla="*/ 19 w 29"/>
                  <a:gd name="T71" fmla="*/ 31 h 38"/>
                  <a:gd name="T72" fmla="*/ 8 w 29"/>
                  <a:gd name="T73" fmla="*/ 29 h 38"/>
                  <a:gd name="T74" fmla="*/ 8 w 29"/>
                  <a:gd name="T75" fmla="*/ 24 h 38"/>
                  <a:gd name="T76" fmla="*/ 1 w 29"/>
                  <a:gd name="T77" fmla="*/ 18 h 38"/>
                  <a:gd name="T78" fmla="*/ 1 w 29"/>
                  <a:gd name="T79" fmla="*/ 23 h 38"/>
                  <a:gd name="T80" fmla="*/ 8 w 29"/>
                  <a:gd name="T81" fmla="*/ 29 h 38"/>
                  <a:gd name="T82" fmla="*/ 8 w 29"/>
                  <a:gd name="T83" fmla="*/ 21 h 38"/>
                  <a:gd name="T84" fmla="*/ 8 w 29"/>
                  <a:gd name="T85" fmla="*/ 15 h 38"/>
                  <a:gd name="T86" fmla="*/ 1 w 29"/>
                  <a:gd name="T87" fmla="*/ 9 h 38"/>
                  <a:gd name="T88" fmla="*/ 1 w 29"/>
                  <a:gd name="T89" fmla="*/ 15 h 38"/>
                  <a:gd name="T90" fmla="*/ 8 w 29"/>
                  <a:gd name="T91" fmla="*/ 21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9" h="38">
                    <a:moveTo>
                      <a:pt x="29" y="30"/>
                    </a:moveTo>
                    <a:cubicBezTo>
                      <a:pt x="28" y="30"/>
                      <a:pt x="27" y="30"/>
                      <a:pt x="26" y="31"/>
                    </a:cubicBezTo>
                    <a:cubicBezTo>
                      <a:pt x="25" y="30"/>
                      <a:pt x="23" y="28"/>
                      <a:pt x="22" y="27"/>
                    </a:cubicBezTo>
                    <a:cubicBezTo>
                      <a:pt x="22" y="29"/>
                      <a:pt x="22" y="31"/>
                      <a:pt x="22" y="33"/>
                    </a:cubicBezTo>
                    <a:cubicBezTo>
                      <a:pt x="22" y="33"/>
                      <a:pt x="22" y="33"/>
                      <a:pt x="22" y="33"/>
                    </a:cubicBezTo>
                    <a:cubicBezTo>
                      <a:pt x="21" y="34"/>
                      <a:pt x="20" y="34"/>
                      <a:pt x="19" y="35"/>
                    </a:cubicBezTo>
                    <a:cubicBezTo>
                      <a:pt x="19" y="34"/>
                      <a:pt x="19" y="34"/>
                      <a:pt x="19" y="34"/>
                    </a:cubicBezTo>
                    <a:cubicBezTo>
                      <a:pt x="16" y="31"/>
                      <a:pt x="13" y="29"/>
                      <a:pt x="10" y="26"/>
                    </a:cubicBezTo>
                    <a:cubicBezTo>
                      <a:pt x="10" y="28"/>
                      <a:pt x="10" y="29"/>
                      <a:pt x="10" y="31"/>
                    </a:cubicBezTo>
                    <a:cubicBezTo>
                      <a:pt x="12" y="33"/>
                      <a:pt x="15" y="35"/>
                      <a:pt x="17" y="36"/>
                    </a:cubicBezTo>
                    <a:cubicBezTo>
                      <a:pt x="16" y="37"/>
                      <a:pt x="15" y="37"/>
                      <a:pt x="15" y="38"/>
                    </a:cubicBezTo>
                    <a:cubicBezTo>
                      <a:pt x="13" y="36"/>
                      <a:pt x="12" y="35"/>
                      <a:pt x="10" y="34"/>
                    </a:cubicBezTo>
                    <a:cubicBezTo>
                      <a:pt x="10" y="35"/>
                      <a:pt x="10" y="36"/>
                      <a:pt x="10" y="37"/>
                    </a:cubicBezTo>
                    <a:cubicBezTo>
                      <a:pt x="10" y="36"/>
                      <a:pt x="9" y="36"/>
                      <a:pt x="8" y="35"/>
                    </a:cubicBezTo>
                    <a:cubicBezTo>
                      <a:pt x="8" y="34"/>
                      <a:pt x="8" y="33"/>
                      <a:pt x="8" y="32"/>
                    </a:cubicBezTo>
                    <a:cubicBezTo>
                      <a:pt x="6" y="30"/>
                      <a:pt x="3" y="28"/>
                      <a:pt x="1" y="26"/>
                    </a:cubicBezTo>
                    <a:cubicBezTo>
                      <a:pt x="1" y="27"/>
                      <a:pt x="1" y="29"/>
                      <a:pt x="1" y="31"/>
                    </a:cubicBezTo>
                    <a:cubicBezTo>
                      <a:pt x="1" y="31"/>
                      <a:pt x="1" y="31"/>
                      <a:pt x="0" y="31"/>
                    </a:cubicBezTo>
                    <a:cubicBezTo>
                      <a:pt x="0" y="31"/>
                      <a:pt x="0" y="30"/>
                      <a:pt x="0" y="3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3"/>
                      <a:pt x="1" y="5"/>
                      <a:pt x="1" y="6"/>
                    </a:cubicBezTo>
                    <a:cubicBezTo>
                      <a:pt x="3" y="8"/>
                      <a:pt x="6" y="10"/>
                      <a:pt x="8" y="12"/>
                    </a:cubicBezTo>
                    <a:cubicBezTo>
                      <a:pt x="8" y="11"/>
                      <a:pt x="8" y="9"/>
                      <a:pt x="8" y="7"/>
                    </a:cubicBezTo>
                    <a:cubicBezTo>
                      <a:pt x="9" y="8"/>
                      <a:pt x="10" y="8"/>
                      <a:pt x="10" y="9"/>
                    </a:cubicBezTo>
                    <a:cubicBezTo>
                      <a:pt x="10" y="11"/>
                      <a:pt x="10" y="13"/>
                      <a:pt x="10" y="14"/>
                    </a:cubicBezTo>
                    <a:cubicBezTo>
                      <a:pt x="13" y="17"/>
                      <a:pt x="16" y="20"/>
                      <a:pt x="20" y="22"/>
                    </a:cubicBezTo>
                    <a:cubicBezTo>
                      <a:pt x="20" y="20"/>
                      <a:pt x="20" y="18"/>
                      <a:pt x="20" y="17"/>
                    </a:cubicBezTo>
                    <a:cubicBezTo>
                      <a:pt x="20" y="17"/>
                      <a:pt x="21" y="18"/>
                      <a:pt x="22" y="19"/>
                    </a:cubicBezTo>
                    <a:cubicBezTo>
                      <a:pt x="22" y="20"/>
                      <a:pt x="22" y="22"/>
                      <a:pt x="22" y="24"/>
                    </a:cubicBezTo>
                    <a:cubicBezTo>
                      <a:pt x="24" y="26"/>
                      <a:pt x="26" y="28"/>
                      <a:pt x="29" y="30"/>
                    </a:cubicBezTo>
                    <a:close/>
                    <a:moveTo>
                      <a:pt x="19" y="31"/>
                    </a:moveTo>
                    <a:cubicBezTo>
                      <a:pt x="19" y="29"/>
                      <a:pt x="20" y="27"/>
                      <a:pt x="20" y="25"/>
                    </a:cubicBezTo>
                    <a:cubicBezTo>
                      <a:pt x="16" y="23"/>
                      <a:pt x="13" y="20"/>
                      <a:pt x="10" y="17"/>
                    </a:cubicBezTo>
                    <a:cubicBezTo>
                      <a:pt x="10" y="19"/>
                      <a:pt x="10" y="21"/>
                      <a:pt x="10" y="23"/>
                    </a:cubicBezTo>
                    <a:cubicBezTo>
                      <a:pt x="13" y="25"/>
                      <a:pt x="16" y="28"/>
                      <a:pt x="19" y="31"/>
                    </a:cubicBezTo>
                    <a:close/>
                    <a:moveTo>
                      <a:pt x="8" y="29"/>
                    </a:moveTo>
                    <a:cubicBezTo>
                      <a:pt x="8" y="27"/>
                      <a:pt x="8" y="26"/>
                      <a:pt x="8" y="24"/>
                    </a:cubicBezTo>
                    <a:cubicBezTo>
                      <a:pt x="6" y="22"/>
                      <a:pt x="3" y="20"/>
                      <a:pt x="1" y="18"/>
                    </a:cubicBezTo>
                    <a:cubicBezTo>
                      <a:pt x="1" y="19"/>
                      <a:pt x="1" y="21"/>
                      <a:pt x="1" y="23"/>
                    </a:cubicBezTo>
                    <a:cubicBezTo>
                      <a:pt x="3" y="25"/>
                      <a:pt x="6" y="27"/>
                      <a:pt x="8" y="29"/>
                    </a:cubicBezTo>
                    <a:close/>
                    <a:moveTo>
                      <a:pt x="8" y="21"/>
                    </a:moveTo>
                    <a:cubicBezTo>
                      <a:pt x="8" y="19"/>
                      <a:pt x="8" y="17"/>
                      <a:pt x="8" y="15"/>
                    </a:cubicBezTo>
                    <a:cubicBezTo>
                      <a:pt x="6" y="13"/>
                      <a:pt x="3" y="11"/>
                      <a:pt x="1" y="9"/>
                    </a:cubicBezTo>
                    <a:cubicBezTo>
                      <a:pt x="1" y="11"/>
                      <a:pt x="1" y="13"/>
                      <a:pt x="1" y="15"/>
                    </a:cubicBezTo>
                    <a:cubicBezTo>
                      <a:pt x="3" y="17"/>
                      <a:pt x="6" y="19"/>
                      <a:pt x="8" y="21"/>
                    </a:cubicBezTo>
                    <a:close/>
                  </a:path>
                </a:pathLst>
              </a:custGeom>
              <a:solidFill>
                <a:srgbClr val="D2D7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776" name="Freeform 644">
                <a:extLst>
                  <a:ext uri="{FF2B5EF4-FFF2-40B4-BE49-F238E27FC236}">
                    <a16:creationId xmlns:a16="http://schemas.microsoft.com/office/drawing/2014/main" id="{1D6713B9-7EBD-40D6-BA8A-E0C7B42315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57376" y="290195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A7C6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777" name="Freeform 645">
                <a:extLst>
                  <a:ext uri="{FF2B5EF4-FFF2-40B4-BE49-F238E27FC236}">
                    <a16:creationId xmlns:a16="http://schemas.microsoft.com/office/drawing/2014/main" id="{1CD5AE00-8361-44CD-ACDB-AB188B6EF3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39913" y="2860676"/>
                <a:ext cx="17463" cy="11113"/>
              </a:xfrm>
              <a:custGeom>
                <a:avLst/>
                <a:gdLst>
                  <a:gd name="T0" fmla="*/ 6 w 6"/>
                  <a:gd name="T1" fmla="*/ 3 h 4"/>
                  <a:gd name="T2" fmla="*/ 4 w 6"/>
                  <a:gd name="T3" fmla="*/ 4 h 4"/>
                  <a:gd name="T4" fmla="*/ 0 w 6"/>
                  <a:gd name="T5" fmla="*/ 1 h 4"/>
                  <a:gd name="T6" fmla="*/ 2 w 6"/>
                  <a:gd name="T7" fmla="*/ 0 h 4"/>
                  <a:gd name="T8" fmla="*/ 6 w 6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6" y="3"/>
                    </a:moveTo>
                    <a:cubicBezTo>
                      <a:pt x="6" y="3"/>
                      <a:pt x="5" y="4"/>
                      <a:pt x="4" y="4"/>
                    </a:cubicBezTo>
                    <a:cubicBezTo>
                      <a:pt x="3" y="3"/>
                      <a:pt x="2" y="2"/>
                      <a:pt x="0" y="1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4" y="1"/>
                      <a:pt x="5" y="2"/>
                      <a:pt x="6" y="3"/>
                    </a:cubicBezTo>
                    <a:close/>
                  </a:path>
                </a:pathLst>
              </a:custGeom>
              <a:solidFill>
                <a:srgbClr val="D2D7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778" name="Freeform 646">
                <a:extLst>
                  <a:ext uri="{FF2B5EF4-FFF2-40B4-BE49-F238E27FC236}">
                    <a16:creationId xmlns:a16="http://schemas.microsoft.com/office/drawing/2014/main" id="{602E011D-6E80-4E92-A944-23B555AD84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39913" y="2884489"/>
                <a:ext cx="17463" cy="11113"/>
              </a:xfrm>
              <a:custGeom>
                <a:avLst/>
                <a:gdLst>
                  <a:gd name="T0" fmla="*/ 2 w 6"/>
                  <a:gd name="T1" fmla="*/ 0 h 4"/>
                  <a:gd name="T2" fmla="*/ 6 w 6"/>
                  <a:gd name="T3" fmla="*/ 3 h 4"/>
                  <a:gd name="T4" fmla="*/ 4 w 6"/>
                  <a:gd name="T5" fmla="*/ 4 h 4"/>
                  <a:gd name="T6" fmla="*/ 0 w 6"/>
                  <a:gd name="T7" fmla="*/ 1 h 4"/>
                  <a:gd name="T8" fmla="*/ 2 w 6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2" y="0"/>
                    </a:moveTo>
                    <a:cubicBezTo>
                      <a:pt x="4" y="1"/>
                      <a:pt x="5" y="2"/>
                      <a:pt x="6" y="3"/>
                    </a:cubicBezTo>
                    <a:cubicBezTo>
                      <a:pt x="5" y="3"/>
                      <a:pt x="5" y="4"/>
                      <a:pt x="4" y="4"/>
                    </a:cubicBezTo>
                    <a:cubicBezTo>
                      <a:pt x="3" y="3"/>
                      <a:pt x="1" y="2"/>
                      <a:pt x="0" y="1"/>
                    </a:cubicBezTo>
                    <a:cubicBezTo>
                      <a:pt x="1" y="1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rgbClr val="D2D7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779" name="Freeform 647">
                <a:extLst>
                  <a:ext uri="{FF2B5EF4-FFF2-40B4-BE49-F238E27FC236}">
                    <a16:creationId xmlns:a16="http://schemas.microsoft.com/office/drawing/2014/main" id="{73972CFA-7FC0-4123-90FB-3DB23043C4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1501" y="2908301"/>
                <a:ext cx="12700" cy="11113"/>
              </a:xfrm>
              <a:custGeom>
                <a:avLst/>
                <a:gdLst>
                  <a:gd name="T0" fmla="*/ 4 w 4"/>
                  <a:gd name="T1" fmla="*/ 2 h 4"/>
                  <a:gd name="T2" fmla="*/ 4 w 4"/>
                  <a:gd name="T3" fmla="*/ 4 h 4"/>
                  <a:gd name="T4" fmla="*/ 0 w 4"/>
                  <a:gd name="T5" fmla="*/ 0 h 4"/>
                  <a:gd name="T6" fmla="*/ 1 w 4"/>
                  <a:gd name="T7" fmla="*/ 0 h 4"/>
                  <a:gd name="T8" fmla="*/ 4 w 4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4" y="2"/>
                    </a:moveTo>
                    <a:cubicBezTo>
                      <a:pt x="4" y="3"/>
                      <a:pt x="4" y="3"/>
                      <a:pt x="4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3" y="1"/>
                      <a:pt x="4" y="2"/>
                    </a:cubicBezTo>
                    <a:close/>
                  </a:path>
                </a:pathLst>
              </a:custGeom>
              <a:solidFill>
                <a:srgbClr val="ADB1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780" name="Freeform 648">
                <a:extLst>
                  <a:ext uri="{FF2B5EF4-FFF2-40B4-BE49-F238E27FC236}">
                    <a16:creationId xmlns:a16="http://schemas.microsoft.com/office/drawing/2014/main" id="{81CA05FA-7CD1-472D-AAE3-1D2410E062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16101" y="2908301"/>
                <a:ext cx="38100" cy="20638"/>
              </a:xfrm>
              <a:custGeom>
                <a:avLst/>
                <a:gdLst>
                  <a:gd name="T0" fmla="*/ 13 w 13"/>
                  <a:gd name="T1" fmla="*/ 4 h 7"/>
                  <a:gd name="T2" fmla="*/ 13 w 13"/>
                  <a:gd name="T3" fmla="*/ 4 h 7"/>
                  <a:gd name="T4" fmla="*/ 13 w 13"/>
                  <a:gd name="T5" fmla="*/ 4 h 7"/>
                  <a:gd name="T6" fmla="*/ 12 w 13"/>
                  <a:gd name="T7" fmla="*/ 5 h 7"/>
                  <a:gd name="T8" fmla="*/ 8 w 13"/>
                  <a:gd name="T9" fmla="*/ 1 h 7"/>
                  <a:gd name="T10" fmla="*/ 6 w 13"/>
                  <a:gd name="T11" fmla="*/ 3 h 7"/>
                  <a:gd name="T12" fmla="*/ 10 w 13"/>
                  <a:gd name="T13" fmla="*/ 6 h 7"/>
                  <a:gd name="T14" fmla="*/ 8 w 13"/>
                  <a:gd name="T15" fmla="*/ 7 h 7"/>
                  <a:gd name="T16" fmla="*/ 4 w 13"/>
                  <a:gd name="T17" fmla="*/ 4 h 7"/>
                  <a:gd name="T18" fmla="*/ 0 w 13"/>
                  <a:gd name="T19" fmla="*/ 6 h 7"/>
                  <a:gd name="T20" fmla="*/ 0 w 13"/>
                  <a:gd name="T21" fmla="*/ 6 h 7"/>
                  <a:gd name="T22" fmla="*/ 0 w 13"/>
                  <a:gd name="T23" fmla="*/ 6 h 7"/>
                  <a:gd name="T24" fmla="*/ 7 w 13"/>
                  <a:gd name="T25" fmla="*/ 2 h 7"/>
                  <a:gd name="T26" fmla="*/ 9 w 13"/>
                  <a:gd name="T27" fmla="*/ 0 h 7"/>
                  <a:gd name="T28" fmla="*/ 13 w 13"/>
                  <a:gd name="T29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" h="7">
                    <a:moveTo>
                      <a:pt x="13" y="4"/>
                    </a:move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1" y="3"/>
                      <a:pt x="10" y="2"/>
                      <a:pt x="8" y="1"/>
                    </a:cubicBezTo>
                    <a:cubicBezTo>
                      <a:pt x="8" y="2"/>
                      <a:pt x="7" y="2"/>
                      <a:pt x="6" y="3"/>
                    </a:cubicBezTo>
                    <a:cubicBezTo>
                      <a:pt x="7" y="4"/>
                      <a:pt x="9" y="5"/>
                      <a:pt x="10" y="6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7" y="6"/>
                      <a:pt x="5" y="5"/>
                      <a:pt x="4" y="4"/>
                    </a:cubicBezTo>
                    <a:cubicBezTo>
                      <a:pt x="3" y="5"/>
                      <a:pt x="1" y="5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2" y="4"/>
                      <a:pt x="4" y="3"/>
                      <a:pt x="7" y="2"/>
                    </a:cubicBezTo>
                    <a:cubicBezTo>
                      <a:pt x="7" y="1"/>
                      <a:pt x="8" y="1"/>
                      <a:pt x="9" y="0"/>
                    </a:cubicBezTo>
                    <a:lnTo>
                      <a:pt x="13" y="4"/>
                    </a:lnTo>
                    <a:close/>
                  </a:path>
                </a:pathLst>
              </a:custGeom>
              <a:solidFill>
                <a:srgbClr val="ADB1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781" name="Freeform 649">
                <a:extLst>
                  <a:ext uri="{FF2B5EF4-FFF2-40B4-BE49-F238E27FC236}">
                    <a16:creationId xmlns:a16="http://schemas.microsoft.com/office/drawing/2014/main" id="{99A542C7-0CBA-4BC1-B689-00BE6D517D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27213" y="2960689"/>
                <a:ext cx="26988" cy="34925"/>
              </a:xfrm>
              <a:custGeom>
                <a:avLst/>
                <a:gdLst>
                  <a:gd name="T0" fmla="*/ 9 w 9"/>
                  <a:gd name="T1" fmla="*/ 8 h 12"/>
                  <a:gd name="T2" fmla="*/ 8 w 9"/>
                  <a:gd name="T3" fmla="*/ 11 h 12"/>
                  <a:gd name="T4" fmla="*/ 8 w 9"/>
                  <a:gd name="T5" fmla="*/ 11 h 12"/>
                  <a:gd name="T6" fmla="*/ 7 w 9"/>
                  <a:gd name="T7" fmla="*/ 12 h 12"/>
                  <a:gd name="T8" fmla="*/ 7 w 9"/>
                  <a:gd name="T9" fmla="*/ 12 h 12"/>
                  <a:gd name="T10" fmla="*/ 8 w 9"/>
                  <a:gd name="T11" fmla="*/ 9 h 12"/>
                  <a:gd name="T12" fmla="*/ 3 w 9"/>
                  <a:gd name="T13" fmla="*/ 1 h 12"/>
                  <a:gd name="T14" fmla="*/ 1 w 9"/>
                  <a:gd name="T15" fmla="*/ 1 h 12"/>
                  <a:gd name="T16" fmla="*/ 0 w 9"/>
                  <a:gd name="T17" fmla="*/ 1 h 12"/>
                  <a:gd name="T18" fmla="*/ 1 w 9"/>
                  <a:gd name="T19" fmla="*/ 0 h 12"/>
                  <a:gd name="T20" fmla="*/ 2 w 9"/>
                  <a:gd name="T21" fmla="*/ 0 h 12"/>
                  <a:gd name="T22" fmla="*/ 2 w 9"/>
                  <a:gd name="T23" fmla="*/ 0 h 12"/>
                  <a:gd name="T24" fmla="*/ 5 w 9"/>
                  <a:gd name="T25" fmla="*/ 0 h 12"/>
                  <a:gd name="T26" fmla="*/ 9 w 9"/>
                  <a:gd name="T27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" h="12">
                    <a:moveTo>
                      <a:pt x="9" y="8"/>
                    </a:moveTo>
                    <a:cubicBezTo>
                      <a:pt x="9" y="10"/>
                      <a:pt x="9" y="10"/>
                      <a:pt x="8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1"/>
                      <a:pt x="8" y="10"/>
                      <a:pt x="8" y="9"/>
                    </a:cubicBezTo>
                    <a:cubicBezTo>
                      <a:pt x="8" y="6"/>
                      <a:pt x="6" y="3"/>
                      <a:pt x="3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4" y="0"/>
                      <a:pt x="5" y="0"/>
                    </a:cubicBezTo>
                    <a:cubicBezTo>
                      <a:pt x="7" y="2"/>
                      <a:pt x="9" y="5"/>
                      <a:pt x="9" y="8"/>
                    </a:cubicBezTo>
                    <a:close/>
                  </a:path>
                </a:pathLst>
              </a:custGeom>
              <a:solidFill>
                <a:srgbClr val="ED9B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782" name="Freeform 650">
                <a:extLst>
                  <a:ext uri="{FF2B5EF4-FFF2-40B4-BE49-F238E27FC236}">
                    <a16:creationId xmlns:a16="http://schemas.microsoft.com/office/drawing/2014/main" id="{98F9FC36-FF60-41C5-864F-6E1BD777C6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24038" y="2963864"/>
                <a:ext cx="26988" cy="34925"/>
              </a:xfrm>
              <a:custGeom>
                <a:avLst/>
                <a:gdLst>
                  <a:gd name="T0" fmla="*/ 9 w 9"/>
                  <a:gd name="T1" fmla="*/ 8 h 12"/>
                  <a:gd name="T2" fmla="*/ 8 w 9"/>
                  <a:gd name="T3" fmla="*/ 11 h 12"/>
                  <a:gd name="T4" fmla="*/ 8 w 9"/>
                  <a:gd name="T5" fmla="*/ 11 h 12"/>
                  <a:gd name="T6" fmla="*/ 7 w 9"/>
                  <a:gd name="T7" fmla="*/ 11 h 12"/>
                  <a:gd name="T8" fmla="*/ 4 w 9"/>
                  <a:gd name="T9" fmla="*/ 11 h 12"/>
                  <a:gd name="T10" fmla="*/ 1 w 9"/>
                  <a:gd name="T11" fmla="*/ 8 h 12"/>
                  <a:gd name="T12" fmla="*/ 2 w 9"/>
                  <a:gd name="T13" fmla="*/ 8 h 12"/>
                  <a:gd name="T14" fmla="*/ 4 w 9"/>
                  <a:gd name="T15" fmla="*/ 10 h 12"/>
                  <a:gd name="T16" fmla="*/ 6 w 9"/>
                  <a:gd name="T17" fmla="*/ 10 h 12"/>
                  <a:gd name="T18" fmla="*/ 8 w 9"/>
                  <a:gd name="T19" fmla="*/ 8 h 12"/>
                  <a:gd name="T20" fmla="*/ 4 w 9"/>
                  <a:gd name="T21" fmla="*/ 2 h 12"/>
                  <a:gd name="T22" fmla="*/ 1 w 9"/>
                  <a:gd name="T23" fmla="*/ 2 h 12"/>
                  <a:gd name="T24" fmla="*/ 1 w 9"/>
                  <a:gd name="T25" fmla="*/ 2 h 12"/>
                  <a:gd name="T26" fmla="*/ 0 w 9"/>
                  <a:gd name="T27" fmla="*/ 2 h 12"/>
                  <a:gd name="T28" fmla="*/ 1 w 9"/>
                  <a:gd name="T29" fmla="*/ 0 h 12"/>
                  <a:gd name="T30" fmla="*/ 1 w 9"/>
                  <a:gd name="T31" fmla="*/ 0 h 12"/>
                  <a:gd name="T32" fmla="*/ 2 w 9"/>
                  <a:gd name="T33" fmla="*/ 0 h 12"/>
                  <a:gd name="T34" fmla="*/ 4 w 9"/>
                  <a:gd name="T35" fmla="*/ 0 h 12"/>
                  <a:gd name="T36" fmla="*/ 9 w 9"/>
                  <a:gd name="T37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" h="12">
                    <a:moveTo>
                      <a:pt x="9" y="8"/>
                    </a:moveTo>
                    <a:cubicBezTo>
                      <a:pt x="9" y="9"/>
                      <a:pt x="8" y="10"/>
                      <a:pt x="8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6" y="12"/>
                      <a:pt x="5" y="11"/>
                      <a:pt x="4" y="11"/>
                    </a:cubicBezTo>
                    <a:cubicBezTo>
                      <a:pt x="3" y="10"/>
                      <a:pt x="2" y="9"/>
                      <a:pt x="1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" y="8"/>
                      <a:pt x="3" y="9"/>
                      <a:pt x="4" y="10"/>
                    </a:cubicBezTo>
                    <a:cubicBezTo>
                      <a:pt x="5" y="10"/>
                      <a:pt x="6" y="10"/>
                      <a:pt x="6" y="10"/>
                    </a:cubicBezTo>
                    <a:cubicBezTo>
                      <a:pt x="7" y="10"/>
                      <a:pt x="8" y="9"/>
                      <a:pt x="8" y="8"/>
                    </a:cubicBezTo>
                    <a:cubicBezTo>
                      <a:pt x="8" y="5"/>
                      <a:pt x="6" y="3"/>
                      <a:pt x="4" y="2"/>
                    </a:cubicBezTo>
                    <a:cubicBezTo>
                      <a:pt x="3" y="1"/>
                      <a:pt x="2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7" y="2"/>
                      <a:pt x="9" y="5"/>
                      <a:pt x="9" y="8"/>
                    </a:cubicBezTo>
                    <a:close/>
                  </a:path>
                </a:pathLst>
              </a:custGeom>
              <a:solidFill>
                <a:srgbClr val="BF7E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783" name="Freeform 651">
                <a:extLst>
                  <a:ext uri="{FF2B5EF4-FFF2-40B4-BE49-F238E27FC236}">
                    <a16:creationId xmlns:a16="http://schemas.microsoft.com/office/drawing/2014/main" id="{25F79D89-3642-4E28-8DE6-4850C5B000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27213" y="2967039"/>
                <a:ext cx="20638" cy="26988"/>
              </a:xfrm>
              <a:custGeom>
                <a:avLst/>
                <a:gdLst>
                  <a:gd name="T0" fmla="*/ 7 w 7"/>
                  <a:gd name="T1" fmla="*/ 7 h 9"/>
                  <a:gd name="T2" fmla="*/ 5 w 7"/>
                  <a:gd name="T3" fmla="*/ 9 h 9"/>
                  <a:gd name="T4" fmla="*/ 3 w 7"/>
                  <a:gd name="T5" fmla="*/ 9 h 9"/>
                  <a:gd name="T6" fmla="*/ 1 w 7"/>
                  <a:gd name="T7" fmla="*/ 7 h 9"/>
                  <a:gd name="T8" fmla="*/ 2 w 7"/>
                  <a:gd name="T9" fmla="*/ 6 h 9"/>
                  <a:gd name="T10" fmla="*/ 2 w 7"/>
                  <a:gd name="T11" fmla="*/ 7 h 9"/>
                  <a:gd name="T12" fmla="*/ 3 w 7"/>
                  <a:gd name="T13" fmla="*/ 7 h 9"/>
                  <a:gd name="T14" fmla="*/ 5 w 7"/>
                  <a:gd name="T15" fmla="*/ 6 h 9"/>
                  <a:gd name="T16" fmla="*/ 3 w 7"/>
                  <a:gd name="T17" fmla="*/ 2 h 9"/>
                  <a:gd name="T18" fmla="*/ 1 w 7"/>
                  <a:gd name="T19" fmla="*/ 2 h 9"/>
                  <a:gd name="T20" fmla="*/ 0 w 7"/>
                  <a:gd name="T21" fmla="*/ 1 h 9"/>
                  <a:gd name="T22" fmla="*/ 0 w 7"/>
                  <a:gd name="T23" fmla="*/ 1 h 9"/>
                  <a:gd name="T24" fmla="*/ 3 w 7"/>
                  <a:gd name="T25" fmla="*/ 1 h 9"/>
                  <a:gd name="T26" fmla="*/ 7 w 7"/>
                  <a:gd name="T27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" h="9">
                    <a:moveTo>
                      <a:pt x="7" y="7"/>
                    </a:moveTo>
                    <a:cubicBezTo>
                      <a:pt x="7" y="8"/>
                      <a:pt x="6" y="9"/>
                      <a:pt x="5" y="9"/>
                    </a:cubicBezTo>
                    <a:cubicBezTo>
                      <a:pt x="5" y="9"/>
                      <a:pt x="4" y="9"/>
                      <a:pt x="3" y="9"/>
                    </a:cubicBezTo>
                    <a:cubicBezTo>
                      <a:pt x="2" y="8"/>
                      <a:pt x="2" y="7"/>
                      <a:pt x="1" y="7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7"/>
                      <a:pt x="2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4" y="8"/>
                      <a:pt x="5" y="7"/>
                      <a:pt x="5" y="6"/>
                    </a:cubicBezTo>
                    <a:cubicBezTo>
                      <a:pt x="5" y="4"/>
                      <a:pt x="4" y="3"/>
                      <a:pt x="3" y="2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2" y="0"/>
                      <a:pt x="3" y="1"/>
                    </a:cubicBezTo>
                    <a:cubicBezTo>
                      <a:pt x="5" y="2"/>
                      <a:pt x="7" y="4"/>
                      <a:pt x="7" y="7"/>
                    </a:cubicBezTo>
                    <a:close/>
                  </a:path>
                </a:pathLst>
              </a:custGeom>
              <a:solidFill>
                <a:srgbClr val="7D53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784" name="Freeform 652">
                <a:extLst>
                  <a:ext uri="{FF2B5EF4-FFF2-40B4-BE49-F238E27FC236}">
                    <a16:creationId xmlns:a16="http://schemas.microsoft.com/office/drawing/2014/main" id="{FCB30C00-A40F-4870-9FE3-BDDF916C8A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30388" y="2971801"/>
                <a:ext cx="11113" cy="19050"/>
              </a:xfrm>
              <a:custGeom>
                <a:avLst/>
                <a:gdLst>
                  <a:gd name="T0" fmla="*/ 2 w 4"/>
                  <a:gd name="T1" fmla="*/ 0 h 6"/>
                  <a:gd name="T2" fmla="*/ 4 w 4"/>
                  <a:gd name="T3" fmla="*/ 4 h 6"/>
                  <a:gd name="T4" fmla="*/ 2 w 4"/>
                  <a:gd name="T5" fmla="*/ 5 h 6"/>
                  <a:gd name="T6" fmla="*/ 1 w 4"/>
                  <a:gd name="T7" fmla="*/ 5 h 6"/>
                  <a:gd name="T8" fmla="*/ 1 w 4"/>
                  <a:gd name="T9" fmla="*/ 4 h 6"/>
                  <a:gd name="T10" fmla="*/ 2 w 4"/>
                  <a:gd name="T11" fmla="*/ 3 h 6"/>
                  <a:gd name="T12" fmla="*/ 3 w 4"/>
                  <a:gd name="T13" fmla="*/ 2 h 6"/>
                  <a:gd name="T14" fmla="*/ 2 w 4"/>
                  <a:gd name="T15" fmla="*/ 1 h 6"/>
                  <a:gd name="T16" fmla="*/ 0 w 4"/>
                  <a:gd name="T17" fmla="*/ 0 h 6"/>
                  <a:gd name="T18" fmla="*/ 2 w 4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6">
                    <a:moveTo>
                      <a:pt x="2" y="0"/>
                    </a:moveTo>
                    <a:cubicBezTo>
                      <a:pt x="3" y="1"/>
                      <a:pt x="4" y="2"/>
                      <a:pt x="4" y="4"/>
                    </a:cubicBezTo>
                    <a:cubicBezTo>
                      <a:pt x="4" y="5"/>
                      <a:pt x="3" y="6"/>
                      <a:pt x="2" y="5"/>
                    </a:cubicBezTo>
                    <a:cubicBezTo>
                      <a:pt x="2" y="5"/>
                      <a:pt x="2" y="5"/>
                      <a:pt x="1" y="5"/>
                    </a:cubicBezTo>
                    <a:cubicBezTo>
                      <a:pt x="1" y="5"/>
                      <a:pt x="1" y="4"/>
                      <a:pt x="1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3"/>
                      <a:pt x="3" y="2"/>
                    </a:cubicBezTo>
                    <a:cubicBezTo>
                      <a:pt x="3" y="2"/>
                      <a:pt x="3" y="2"/>
                      <a:pt x="2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ED9B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785" name="Freeform 653">
                <a:extLst>
                  <a:ext uri="{FF2B5EF4-FFF2-40B4-BE49-F238E27FC236}">
                    <a16:creationId xmlns:a16="http://schemas.microsoft.com/office/drawing/2014/main" id="{DE9D5ABD-D2F9-43B0-8886-AA21DA04B5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24038" y="2863851"/>
                <a:ext cx="17463" cy="20638"/>
              </a:xfrm>
              <a:custGeom>
                <a:avLst/>
                <a:gdLst>
                  <a:gd name="T0" fmla="*/ 6 w 6"/>
                  <a:gd name="T1" fmla="*/ 5 h 7"/>
                  <a:gd name="T2" fmla="*/ 2 w 6"/>
                  <a:gd name="T3" fmla="*/ 7 h 7"/>
                  <a:gd name="T4" fmla="*/ 2 w 6"/>
                  <a:gd name="T5" fmla="*/ 6 h 7"/>
                  <a:gd name="T6" fmla="*/ 0 w 6"/>
                  <a:gd name="T7" fmla="*/ 3 h 7"/>
                  <a:gd name="T8" fmla="*/ 2 w 6"/>
                  <a:gd name="T9" fmla="*/ 2 h 7"/>
                  <a:gd name="T10" fmla="*/ 2 w 6"/>
                  <a:gd name="T11" fmla="*/ 3 h 7"/>
                  <a:gd name="T12" fmla="*/ 2 w 6"/>
                  <a:gd name="T13" fmla="*/ 2 h 7"/>
                  <a:gd name="T14" fmla="*/ 5 w 6"/>
                  <a:gd name="T15" fmla="*/ 0 h 7"/>
                  <a:gd name="T16" fmla="*/ 5 w 6"/>
                  <a:gd name="T17" fmla="*/ 5 h 7"/>
                  <a:gd name="T18" fmla="*/ 6 w 6"/>
                  <a:gd name="T19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7">
                    <a:moveTo>
                      <a:pt x="6" y="5"/>
                    </a:moveTo>
                    <a:cubicBezTo>
                      <a:pt x="4" y="6"/>
                      <a:pt x="3" y="7"/>
                      <a:pt x="2" y="7"/>
                    </a:cubicBezTo>
                    <a:cubicBezTo>
                      <a:pt x="2" y="7"/>
                      <a:pt x="2" y="6"/>
                      <a:pt x="2" y="6"/>
                    </a:cubicBezTo>
                    <a:cubicBezTo>
                      <a:pt x="1" y="5"/>
                      <a:pt x="0" y="4"/>
                      <a:pt x="0" y="3"/>
                    </a:cubicBezTo>
                    <a:cubicBezTo>
                      <a:pt x="0" y="3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1"/>
                      <a:pt x="4" y="1"/>
                      <a:pt x="5" y="0"/>
                    </a:cubicBezTo>
                    <a:cubicBezTo>
                      <a:pt x="5" y="2"/>
                      <a:pt x="5" y="3"/>
                      <a:pt x="5" y="5"/>
                    </a:cubicBezTo>
                    <a:cubicBezTo>
                      <a:pt x="5" y="5"/>
                      <a:pt x="5" y="5"/>
                      <a:pt x="6" y="5"/>
                    </a:cubicBezTo>
                    <a:close/>
                  </a:path>
                </a:pathLst>
              </a:custGeom>
              <a:solidFill>
                <a:srgbClr val="D2D7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786" name="Freeform 654">
                <a:extLst>
                  <a:ext uri="{FF2B5EF4-FFF2-40B4-BE49-F238E27FC236}">
                    <a16:creationId xmlns:a16="http://schemas.microsoft.com/office/drawing/2014/main" id="{AF76D772-4119-44B8-BF82-418BFD2A02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24038" y="2887664"/>
                <a:ext cx="17463" cy="17463"/>
              </a:xfrm>
              <a:custGeom>
                <a:avLst/>
                <a:gdLst>
                  <a:gd name="T0" fmla="*/ 6 w 6"/>
                  <a:gd name="T1" fmla="*/ 5 h 6"/>
                  <a:gd name="T2" fmla="*/ 4 w 6"/>
                  <a:gd name="T3" fmla="*/ 6 h 6"/>
                  <a:gd name="T4" fmla="*/ 0 w 6"/>
                  <a:gd name="T5" fmla="*/ 3 h 6"/>
                  <a:gd name="T6" fmla="*/ 2 w 6"/>
                  <a:gd name="T7" fmla="*/ 2 h 6"/>
                  <a:gd name="T8" fmla="*/ 2 w 6"/>
                  <a:gd name="T9" fmla="*/ 3 h 6"/>
                  <a:gd name="T10" fmla="*/ 2 w 6"/>
                  <a:gd name="T11" fmla="*/ 2 h 6"/>
                  <a:gd name="T12" fmla="*/ 5 w 6"/>
                  <a:gd name="T13" fmla="*/ 0 h 6"/>
                  <a:gd name="T14" fmla="*/ 5 w 6"/>
                  <a:gd name="T15" fmla="*/ 5 h 6"/>
                  <a:gd name="T16" fmla="*/ 6 w 6"/>
                  <a:gd name="T1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6">
                    <a:moveTo>
                      <a:pt x="6" y="5"/>
                    </a:moveTo>
                    <a:cubicBezTo>
                      <a:pt x="5" y="6"/>
                      <a:pt x="5" y="6"/>
                      <a:pt x="4" y="6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1"/>
                      <a:pt x="4" y="1"/>
                      <a:pt x="5" y="0"/>
                    </a:cubicBezTo>
                    <a:cubicBezTo>
                      <a:pt x="5" y="2"/>
                      <a:pt x="5" y="3"/>
                      <a:pt x="5" y="5"/>
                    </a:cubicBezTo>
                    <a:cubicBezTo>
                      <a:pt x="5" y="5"/>
                      <a:pt x="5" y="5"/>
                      <a:pt x="6" y="5"/>
                    </a:cubicBezTo>
                    <a:close/>
                  </a:path>
                </a:pathLst>
              </a:custGeom>
              <a:solidFill>
                <a:srgbClr val="D2D7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787" name="Freeform 655">
                <a:extLst>
                  <a:ext uri="{FF2B5EF4-FFF2-40B4-BE49-F238E27FC236}">
                    <a16:creationId xmlns:a16="http://schemas.microsoft.com/office/drawing/2014/main" id="{26CB40C3-A1FF-4F42-8147-D152E7B14D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36738" y="2801939"/>
                <a:ext cx="3175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7665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788" name="Freeform 656">
                <a:extLst>
                  <a:ext uri="{FF2B5EF4-FFF2-40B4-BE49-F238E27FC236}">
                    <a16:creationId xmlns:a16="http://schemas.microsoft.com/office/drawing/2014/main" id="{A63BEF63-816F-4CF0-B18F-B2E9DDE5BB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8313" y="2925764"/>
                <a:ext cx="101600" cy="76200"/>
              </a:xfrm>
              <a:custGeom>
                <a:avLst/>
                <a:gdLst>
                  <a:gd name="T0" fmla="*/ 34 w 34"/>
                  <a:gd name="T1" fmla="*/ 18 h 26"/>
                  <a:gd name="T2" fmla="*/ 33 w 34"/>
                  <a:gd name="T3" fmla="*/ 19 h 26"/>
                  <a:gd name="T4" fmla="*/ 32 w 34"/>
                  <a:gd name="T5" fmla="*/ 20 h 26"/>
                  <a:gd name="T6" fmla="*/ 31 w 34"/>
                  <a:gd name="T7" fmla="*/ 21 h 26"/>
                  <a:gd name="T8" fmla="*/ 30 w 34"/>
                  <a:gd name="T9" fmla="*/ 21 h 26"/>
                  <a:gd name="T10" fmla="*/ 22 w 34"/>
                  <a:gd name="T11" fmla="*/ 26 h 26"/>
                  <a:gd name="T12" fmla="*/ 20 w 34"/>
                  <a:gd name="T13" fmla="*/ 24 h 26"/>
                  <a:gd name="T14" fmla="*/ 29 w 34"/>
                  <a:gd name="T15" fmla="*/ 19 h 26"/>
                  <a:gd name="T16" fmla="*/ 30 w 34"/>
                  <a:gd name="T17" fmla="*/ 19 h 26"/>
                  <a:gd name="T18" fmla="*/ 30 w 34"/>
                  <a:gd name="T19" fmla="*/ 18 h 26"/>
                  <a:gd name="T20" fmla="*/ 30 w 34"/>
                  <a:gd name="T21" fmla="*/ 18 h 26"/>
                  <a:gd name="T22" fmla="*/ 29 w 34"/>
                  <a:gd name="T23" fmla="*/ 17 h 26"/>
                  <a:gd name="T24" fmla="*/ 17 w 34"/>
                  <a:gd name="T25" fmla="*/ 11 h 26"/>
                  <a:gd name="T26" fmla="*/ 16 w 34"/>
                  <a:gd name="T27" fmla="*/ 10 h 26"/>
                  <a:gd name="T28" fmla="*/ 15 w 34"/>
                  <a:gd name="T29" fmla="*/ 9 h 26"/>
                  <a:gd name="T30" fmla="*/ 13 w 34"/>
                  <a:gd name="T31" fmla="*/ 9 h 26"/>
                  <a:gd name="T32" fmla="*/ 12 w 34"/>
                  <a:gd name="T33" fmla="*/ 8 h 26"/>
                  <a:gd name="T34" fmla="*/ 10 w 34"/>
                  <a:gd name="T35" fmla="*/ 9 h 26"/>
                  <a:gd name="T36" fmla="*/ 10 w 34"/>
                  <a:gd name="T37" fmla="*/ 9 h 26"/>
                  <a:gd name="T38" fmla="*/ 9 w 34"/>
                  <a:gd name="T39" fmla="*/ 10 h 26"/>
                  <a:gd name="T40" fmla="*/ 1 w 34"/>
                  <a:gd name="T41" fmla="*/ 14 h 26"/>
                  <a:gd name="T42" fmla="*/ 0 w 34"/>
                  <a:gd name="T43" fmla="*/ 12 h 26"/>
                  <a:gd name="T44" fmla="*/ 8 w 34"/>
                  <a:gd name="T45" fmla="*/ 8 h 26"/>
                  <a:gd name="T46" fmla="*/ 8 w 34"/>
                  <a:gd name="T47" fmla="*/ 7 h 26"/>
                  <a:gd name="T48" fmla="*/ 9 w 34"/>
                  <a:gd name="T49" fmla="*/ 7 h 26"/>
                  <a:gd name="T50" fmla="*/ 10 w 34"/>
                  <a:gd name="T51" fmla="*/ 6 h 26"/>
                  <a:gd name="T52" fmla="*/ 10 w 34"/>
                  <a:gd name="T53" fmla="*/ 4 h 26"/>
                  <a:gd name="T54" fmla="*/ 10 w 34"/>
                  <a:gd name="T55" fmla="*/ 2 h 26"/>
                  <a:gd name="T56" fmla="*/ 10 w 34"/>
                  <a:gd name="T57" fmla="*/ 1 h 26"/>
                  <a:gd name="T58" fmla="*/ 10 w 34"/>
                  <a:gd name="T59" fmla="*/ 0 h 26"/>
                  <a:gd name="T60" fmla="*/ 10 w 34"/>
                  <a:gd name="T61" fmla="*/ 0 h 26"/>
                  <a:gd name="T62" fmla="*/ 10 w 34"/>
                  <a:gd name="T63" fmla="*/ 0 h 26"/>
                  <a:gd name="T64" fmla="*/ 12 w 34"/>
                  <a:gd name="T65" fmla="*/ 1 h 26"/>
                  <a:gd name="T66" fmla="*/ 12 w 34"/>
                  <a:gd name="T67" fmla="*/ 2 h 26"/>
                  <a:gd name="T68" fmla="*/ 13 w 34"/>
                  <a:gd name="T69" fmla="*/ 4 h 26"/>
                  <a:gd name="T70" fmla="*/ 13 w 34"/>
                  <a:gd name="T71" fmla="*/ 5 h 26"/>
                  <a:gd name="T72" fmla="*/ 13 w 34"/>
                  <a:gd name="T73" fmla="*/ 6 h 26"/>
                  <a:gd name="T74" fmla="*/ 13 w 34"/>
                  <a:gd name="T75" fmla="*/ 6 h 26"/>
                  <a:gd name="T76" fmla="*/ 14 w 34"/>
                  <a:gd name="T77" fmla="*/ 7 h 26"/>
                  <a:gd name="T78" fmla="*/ 16 w 34"/>
                  <a:gd name="T79" fmla="*/ 7 h 26"/>
                  <a:gd name="T80" fmla="*/ 18 w 34"/>
                  <a:gd name="T81" fmla="*/ 8 h 26"/>
                  <a:gd name="T82" fmla="*/ 29 w 34"/>
                  <a:gd name="T83" fmla="*/ 15 h 26"/>
                  <a:gd name="T84" fmla="*/ 30 w 34"/>
                  <a:gd name="T85" fmla="*/ 15 h 26"/>
                  <a:gd name="T86" fmla="*/ 31 w 34"/>
                  <a:gd name="T87" fmla="*/ 16 h 26"/>
                  <a:gd name="T88" fmla="*/ 33 w 34"/>
                  <a:gd name="T89" fmla="*/ 17 h 26"/>
                  <a:gd name="T90" fmla="*/ 34 w 34"/>
                  <a:gd name="T91" fmla="*/ 1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4" h="26">
                    <a:moveTo>
                      <a:pt x="34" y="18"/>
                    </a:moveTo>
                    <a:cubicBezTo>
                      <a:pt x="34" y="19"/>
                      <a:pt x="34" y="19"/>
                      <a:pt x="33" y="19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0" y="21"/>
                      <a:pt x="30" y="21"/>
                      <a:pt x="30" y="21"/>
                    </a:cubicBezTo>
                    <a:cubicBezTo>
                      <a:pt x="22" y="26"/>
                      <a:pt x="22" y="26"/>
                      <a:pt x="22" y="26"/>
                    </a:cubicBezTo>
                    <a:cubicBezTo>
                      <a:pt x="21" y="26"/>
                      <a:pt x="21" y="25"/>
                      <a:pt x="20" y="24"/>
                    </a:cubicBezTo>
                    <a:cubicBezTo>
                      <a:pt x="29" y="19"/>
                      <a:pt x="29" y="19"/>
                      <a:pt x="29" y="19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29" y="17"/>
                      <a:pt x="29" y="17"/>
                      <a:pt x="29" y="17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3"/>
                      <a:pt x="0" y="13"/>
                      <a:pt x="0" y="12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30" y="15"/>
                      <a:pt x="30" y="15"/>
                      <a:pt x="30" y="15"/>
                    </a:cubicBezTo>
                    <a:cubicBezTo>
                      <a:pt x="31" y="16"/>
                      <a:pt x="31" y="16"/>
                      <a:pt x="31" y="16"/>
                    </a:cubicBezTo>
                    <a:cubicBezTo>
                      <a:pt x="33" y="17"/>
                      <a:pt x="33" y="17"/>
                      <a:pt x="33" y="17"/>
                    </a:cubicBezTo>
                    <a:cubicBezTo>
                      <a:pt x="34" y="18"/>
                      <a:pt x="34" y="18"/>
                      <a:pt x="34" y="18"/>
                    </a:cubicBezTo>
                    <a:close/>
                  </a:path>
                </a:pathLst>
              </a:custGeom>
              <a:solidFill>
                <a:srgbClr val="E3E9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789" name="Freeform 657">
                <a:extLst>
                  <a:ext uri="{FF2B5EF4-FFF2-40B4-BE49-F238E27FC236}">
                    <a16:creationId xmlns:a16="http://schemas.microsoft.com/office/drawing/2014/main" id="{08F66CC7-9415-4CFF-9E8E-A63EBA60ED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20863" y="2895601"/>
                <a:ext cx="15875" cy="12700"/>
              </a:xfrm>
              <a:custGeom>
                <a:avLst/>
                <a:gdLst>
                  <a:gd name="T0" fmla="*/ 1 w 5"/>
                  <a:gd name="T1" fmla="*/ 0 h 4"/>
                  <a:gd name="T2" fmla="*/ 5 w 5"/>
                  <a:gd name="T3" fmla="*/ 3 h 4"/>
                  <a:gd name="T4" fmla="*/ 4 w 5"/>
                  <a:gd name="T5" fmla="*/ 4 h 4"/>
                  <a:gd name="T6" fmla="*/ 0 w 5"/>
                  <a:gd name="T7" fmla="*/ 0 h 4"/>
                  <a:gd name="T8" fmla="*/ 1 w 5"/>
                  <a:gd name="T9" fmla="*/ 0 h 4"/>
                  <a:gd name="T10" fmla="*/ 1 w 5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4">
                    <a:moveTo>
                      <a:pt x="1" y="0"/>
                    </a:move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4" y="4"/>
                    </a:cubicBezTo>
                    <a:cubicBezTo>
                      <a:pt x="3" y="2"/>
                      <a:pt x="2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ADB1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790" name="Freeform 658">
                <a:extLst>
                  <a:ext uri="{FF2B5EF4-FFF2-40B4-BE49-F238E27FC236}">
                    <a16:creationId xmlns:a16="http://schemas.microsoft.com/office/drawing/2014/main" id="{870AA6C6-061F-4FA2-B44F-F7A8ED4A02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27213" y="2978151"/>
                <a:ext cx="0" cy="3175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7D53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791" name="Freeform 659">
                <a:extLst>
                  <a:ext uri="{FF2B5EF4-FFF2-40B4-BE49-F238E27FC236}">
                    <a16:creationId xmlns:a16="http://schemas.microsoft.com/office/drawing/2014/main" id="{2E42CFBF-F433-4F27-84A5-910508DDCF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16101" y="2925764"/>
                <a:ext cx="11113" cy="14288"/>
              </a:xfrm>
              <a:custGeom>
                <a:avLst/>
                <a:gdLst>
                  <a:gd name="T0" fmla="*/ 4 w 4"/>
                  <a:gd name="T1" fmla="*/ 3 h 5"/>
                  <a:gd name="T2" fmla="*/ 2 w 4"/>
                  <a:gd name="T3" fmla="*/ 5 h 5"/>
                  <a:gd name="T4" fmla="*/ 0 w 4"/>
                  <a:gd name="T5" fmla="*/ 3 h 5"/>
                  <a:gd name="T6" fmla="*/ 0 w 4"/>
                  <a:gd name="T7" fmla="*/ 0 h 5"/>
                  <a:gd name="T8" fmla="*/ 4 w 4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4" y="3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1" y="4"/>
                      <a:pt x="0" y="3"/>
                    </a:cubicBezTo>
                    <a:cubicBezTo>
                      <a:pt x="0" y="2"/>
                      <a:pt x="0" y="1"/>
                      <a:pt x="0" y="0"/>
                    </a:cubicBezTo>
                    <a:cubicBezTo>
                      <a:pt x="1" y="1"/>
                      <a:pt x="3" y="2"/>
                      <a:pt x="4" y="3"/>
                    </a:cubicBezTo>
                    <a:close/>
                  </a:path>
                </a:pathLst>
              </a:custGeom>
              <a:solidFill>
                <a:srgbClr val="ADB1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792" name="Freeform 660">
                <a:extLst>
                  <a:ext uri="{FF2B5EF4-FFF2-40B4-BE49-F238E27FC236}">
                    <a16:creationId xmlns:a16="http://schemas.microsoft.com/office/drawing/2014/main" id="{BBBE7547-E5C8-432D-B533-DF23864B54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24038" y="2974976"/>
                <a:ext cx="3175" cy="6350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2 h 2"/>
                  <a:gd name="T4" fmla="*/ 0 w 1"/>
                  <a:gd name="T5" fmla="*/ 0 h 2"/>
                  <a:gd name="T6" fmla="*/ 1 w 1"/>
                  <a:gd name="T7" fmla="*/ 1 h 2"/>
                  <a:gd name="T8" fmla="*/ 1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lose/>
                  </a:path>
                </a:pathLst>
              </a:custGeom>
              <a:solidFill>
                <a:srgbClr val="BF7E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793" name="Freeform 661">
                <a:extLst>
                  <a:ext uri="{FF2B5EF4-FFF2-40B4-BE49-F238E27FC236}">
                    <a16:creationId xmlns:a16="http://schemas.microsoft.com/office/drawing/2014/main" id="{ACDE6D0B-8584-4BEE-957E-E10230E2C1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16101" y="2901951"/>
                <a:ext cx="11113" cy="11113"/>
              </a:xfrm>
              <a:custGeom>
                <a:avLst/>
                <a:gdLst>
                  <a:gd name="T0" fmla="*/ 4 w 4"/>
                  <a:gd name="T1" fmla="*/ 3 h 4"/>
                  <a:gd name="T2" fmla="*/ 1 w 4"/>
                  <a:gd name="T3" fmla="*/ 4 h 4"/>
                  <a:gd name="T4" fmla="*/ 0 w 4"/>
                  <a:gd name="T5" fmla="*/ 3 h 4"/>
                  <a:gd name="T6" fmla="*/ 0 w 4"/>
                  <a:gd name="T7" fmla="*/ 0 h 4"/>
                  <a:gd name="T8" fmla="*/ 4 w 4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4" y="3"/>
                    </a:moveTo>
                    <a:cubicBezTo>
                      <a:pt x="3" y="3"/>
                      <a:pt x="2" y="4"/>
                      <a:pt x="1" y="4"/>
                    </a:cubicBezTo>
                    <a:cubicBezTo>
                      <a:pt x="1" y="4"/>
                      <a:pt x="1" y="3"/>
                      <a:pt x="0" y="3"/>
                    </a:cubicBezTo>
                    <a:cubicBezTo>
                      <a:pt x="0" y="2"/>
                      <a:pt x="0" y="1"/>
                      <a:pt x="0" y="0"/>
                    </a:cubicBezTo>
                    <a:cubicBezTo>
                      <a:pt x="1" y="1"/>
                      <a:pt x="3" y="2"/>
                      <a:pt x="4" y="3"/>
                    </a:cubicBezTo>
                    <a:close/>
                  </a:path>
                </a:pathLst>
              </a:custGeom>
              <a:solidFill>
                <a:srgbClr val="ADB1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794" name="Freeform 662">
                <a:extLst>
                  <a:ext uri="{FF2B5EF4-FFF2-40B4-BE49-F238E27FC236}">
                    <a16:creationId xmlns:a16="http://schemas.microsoft.com/office/drawing/2014/main" id="{6E501334-3F7F-4731-80B3-AC0666495C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16101" y="2884489"/>
                <a:ext cx="7938" cy="4763"/>
              </a:xfrm>
              <a:custGeom>
                <a:avLst/>
                <a:gdLst>
                  <a:gd name="T0" fmla="*/ 3 w 3"/>
                  <a:gd name="T1" fmla="*/ 2 h 2"/>
                  <a:gd name="T2" fmla="*/ 2 w 3"/>
                  <a:gd name="T3" fmla="*/ 2 h 2"/>
                  <a:gd name="T4" fmla="*/ 0 w 3"/>
                  <a:gd name="T5" fmla="*/ 1 h 2"/>
                  <a:gd name="T6" fmla="*/ 1 w 3"/>
                  <a:gd name="T7" fmla="*/ 0 h 2"/>
                  <a:gd name="T8" fmla="*/ 3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2" y="1"/>
                      <a:pt x="3" y="2"/>
                    </a:cubicBezTo>
                    <a:close/>
                  </a:path>
                </a:pathLst>
              </a:custGeom>
              <a:solidFill>
                <a:srgbClr val="D2D7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795" name="Freeform 663">
                <a:extLst>
                  <a:ext uri="{FF2B5EF4-FFF2-40B4-BE49-F238E27FC236}">
                    <a16:creationId xmlns:a16="http://schemas.microsoft.com/office/drawing/2014/main" id="{CC85C388-0BC4-4548-8E5C-E975C8388F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16101" y="2887664"/>
                <a:ext cx="4763" cy="4763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1 h 2"/>
                  <a:gd name="T4" fmla="*/ 0 w 2"/>
                  <a:gd name="T5" fmla="*/ 2 h 2"/>
                  <a:gd name="T6" fmla="*/ 0 w 2"/>
                  <a:gd name="T7" fmla="*/ 2 h 2"/>
                  <a:gd name="T8" fmla="*/ 0 w 2"/>
                  <a:gd name="T9" fmla="*/ 2 h 2"/>
                  <a:gd name="T10" fmla="*/ 0 w 2"/>
                  <a:gd name="T11" fmla="*/ 2 h 2"/>
                  <a:gd name="T12" fmla="*/ 0 w 2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ADB1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796" name="Freeform 664">
                <a:extLst>
                  <a:ext uri="{FF2B5EF4-FFF2-40B4-BE49-F238E27FC236}">
                    <a16:creationId xmlns:a16="http://schemas.microsoft.com/office/drawing/2014/main" id="{AC057152-AD6E-41D7-A054-548F3667D8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82763" y="2860676"/>
                <a:ext cx="26988" cy="20638"/>
              </a:xfrm>
              <a:custGeom>
                <a:avLst/>
                <a:gdLst>
                  <a:gd name="T0" fmla="*/ 9 w 9"/>
                  <a:gd name="T1" fmla="*/ 6 h 7"/>
                  <a:gd name="T2" fmla="*/ 9 w 9"/>
                  <a:gd name="T3" fmla="*/ 7 h 7"/>
                  <a:gd name="T4" fmla="*/ 0 w 9"/>
                  <a:gd name="T5" fmla="*/ 0 h 7"/>
                  <a:gd name="T6" fmla="*/ 7 w 9"/>
                  <a:gd name="T7" fmla="*/ 4 h 7"/>
                  <a:gd name="T8" fmla="*/ 9 w 9"/>
                  <a:gd name="T9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7">
                    <a:moveTo>
                      <a:pt x="9" y="6"/>
                    </a:moveTo>
                    <a:cubicBezTo>
                      <a:pt x="9" y="6"/>
                      <a:pt x="9" y="7"/>
                      <a:pt x="9" y="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1"/>
                      <a:pt x="5" y="3"/>
                      <a:pt x="7" y="4"/>
                    </a:cubicBezTo>
                    <a:cubicBezTo>
                      <a:pt x="8" y="5"/>
                      <a:pt x="9" y="5"/>
                      <a:pt x="9" y="6"/>
                    </a:cubicBezTo>
                    <a:close/>
                  </a:path>
                </a:pathLst>
              </a:custGeom>
              <a:solidFill>
                <a:srgbClr val="D2D7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797" name="Freeform 665">
                <a:extLst>
                  <a:ext uri="{FF2B5EF4-FFF2-40B4-BE49-F238E27FC236}">
                    <a16:creationId xmlns:a16="http://schemas.microsoft.com/office/drawing/2014/main" id="{74593F40-1870-4BAD-9AC1-D4DB91D8FE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6413" y="2857501"/>
                <a:ext cx="33338" cy="30163"/>
              </a:xfrm>
              <a:custGeom>
                <a:avLst/>
                <a:gdLst>
                  <a:gd name="T0" fmla="*/ 11 w 11"/>
                  <a:gd name="T1" fmla="*/ 8 h 10"/>
                  <a:gd name="T2" fmla="*/ 11 w 11"/>
                  <a:gd name="T3" fmla="*/ 10 h 10"/>
                  <a:gd name="T4" fmla="*/ 10 w 11"/>
                  <a:gd name="T5" fmla="*/ 9 h 10"/>
                  <a:gd name="T6" fmla="*/ 7 w 11"/>
                  <a:gd name="T7" fmla="*/ 10 h 10"/>
                  <a:gd name="T8" fmla="*/ 5 w 11"/>
                  <a:gd name="T9" fmla="*/ 9 h 10"/>
                  <a:gd name="T10" fmla="*/ 8 w 11"/>
                  <a:gd name="T11" fmla="*/ 7 h 10"/>
                  <a:gd name="T12" fmla="*/ 4 w 11"/>
                  <a:gd name="T13" fmla="*/ 4 h 10"/>
                  <a:gd name="T14" fmla="*/ 4 w 11"/>
                  <a:gd name="T15" fmla="*/ 4 h 10"/>
                  <a:gd name="T16" fmla="*/ 2 w 11"/>
                  <a:gd name="T17" fmla="*/ 5 h 10"/>
                  <a:gd name="T18" fmla="*/ 1 w 11"/>
                  <a:gd name="T19" fmla="*/ 6 h 10"/>
                  <a:gd name="T20" fmla="*/ 4 w 11"/>
                  <a:gd name="T21" fmla="*/ 8 h 10"/>
                  <a:gd name="T22" fmla="*/ 0 w 11"/>
                  <a:gd name="T23" fmla="*/ 5 h 10"/>
                  <a:gd name="T24" fmla="*/ 0 w 11"/>
                  <a:gd name="T25" fmla="*/ 4 h 10"/>
                  <a:gd name="T26" fmla="*/ 2 w 11"/>
                  <a:gd name="T27" fmla="*/ 2 h 10"/>
                  <a:gd name="T28" fmla="*/ 0 w 11"/>
                  <a:gd name="T29" fmla="*/ 0 h 10"/>
                  <a:gd name="T30" fmla="*/ 0 w 11"/>
                  <a:gd name="T31" fmla="*/ 0 h 10"/>
                  <a:gd name="T32" fmla="*/ 2 w 11"/>
                  <a:gd name="T33" fmla="*/ 1 h 10"/>
                  <a:gd name="T34" fmla="*/ 11 w 11"/>
                  <a:gd name="T35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" h="10">
                    <a:moveTo>
                      <a:pt x="11" y="8"/>
                    </a:moveTo>
                    <a:cubicBezTo>
                      <a:pt x="11" y="9"/>
                      <a:pt x="11" y="9"/>
                      <a:pt x="11" y="10"/>
                    </a:cubicBezTo>
                    <a:cubicBezTo>
                      <a:pt x="11" y="9"/>
                      <a:pt x="10" y="9"/>
                      <a:pt x="10" y="9"/>
                    </a:cubicBezTo>
                    <a:cubicBezTo>
                      <a:pt x="9" y="9"/>
                      <a:pt x="8" y="9"/>
                      <a:pt x="7" y="10"/>
                    </a:cubicBezTo>
                    <a:cubicBezTo>
                      <a:pt x="7" y="9"/>
                      <a:pt x="6" y="9"/>
                      <a:pt x="5" y="9"/>
                    </a:cubicBezTo>
                    <a:cubicBezTo>
                      <a:pt x="6" y="8"/>
                      <a:pt x="7" y="8"/>
                      <a:pt x="8" y="7"/>
                    </a:cubicBezTo>
                    <a:cubicBezTo>
                      <a:pt x="7" y="6"/>
                      <a:pt x="5" y="5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3" y="4"/>
                      <a:pt x="2" y="5"/>
                    </a:cubicBezTo>
                    <a:cubicBezTo>
                      <a:pt x="2" y="5"/>
                      <a:pt x="2" y="5"/>
                      <a:pt x="1" y="6"/>
                    </a:cubicBezTo>
                    <a:cubicBezTo>
                      <a:pt x="2" y="6"/>
                      <a:pt x="3" y="7"/>
                      <a:pt x="4" y="8"/>
                    </a:cubicBezTo>
                    <a:cubicBezTo>
                      <a:pt x="3" y="7"/>
                      <a:pt x="1" y="6"/>
                      <a:pt x="0" y="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1" y="3"/>
                      <a:pt x="2" y="2"/>
                    </a:cubicBezTo>
                    <a:cubicBezTo>
                      <a:pt x="1" y="2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2" y="1"/>
                    </a:cubicBezTo>
                    <a:lnTo>
                      <a:pt x="11" y="8"/>
                    </a:lnTo>
                    <a:close/>
                  </a:path>
                </a:pathLst>
              </a:custGeom>
              <a:solidFill>
                <a:srgbClr val="ADB1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798" name="Freeform 666">
                <a:extLst>
                  <a:ext uri="{FF2B5EF4-FFF2-40B4-BE49-F238E27FC236}">
                    <a16:creationId xmlns:a16="http://schemas.microsoft.com/office/drawing/2014/main" id="{5A2277C6-75D5-42FD-B797-0A85136FF2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6413" y="2887664"/>
                <a:ext cx="33338" cy="22225"/>
              </a:xfrm>
              <a:custGeom>
                <a:avLst/>
                <a:gdLst>
                  <a:gd name="T0" fmla="*/ 11 w 11"/>
                  <a:gd name="T1" fmla="*/ 5 h 8"/>
                  <a:gd name="T2" fmla="*/ 11 w 11"/>
                  <a:gd name="T3" fmla="*/ 6 h 8"/>
                  <a:gd name="T4" fmla="*/ 11 w 11"/>
                  <a:gd name="T5" fmla="*/ 6 h 8"/>
                  <a:gd name="T6" fmla="*/ 8 w 11"/>
                  <a:gd name="T7" fmla="*/ 8 h 8"/>
                  <a:gd name="T8" fmla="*/ 5 w 11"/>
                  <a:gd name="T9" fmla="*/ 7 h 8"/>
                  <a:gd name="T10" fmla="*/ 9 w 11"/>
                  <a:gd name="T11" fmla="*/ 5 h 8"/>
                  <a:gd name="T12" fmla="*/ 5 w 11"/>
                  <a:gd name="T13" fmla="*/ 2 h 8"/>
                  <a:gd name="T14" fmla="*/ 1 w 11"/>
                  <a:gd name="T15" fmla="*/ 4 h 8"/>
                  <a:gd name="T16" fmla="*/ 0 w 11"/>
                  <a:gd name="T17" fmla="*/ 3 h 8"/>
                  <a:gd name="T18" fmla="*/ 0 w 11"/>
                  <a:gd name="T19" fmla="*/ 2 h 8"/>
                  <a:gd name="T20" fmla="*/ 3 w 11"/>
                  <a:gd name="T21" fmla="*/ 0 h 8"/>
                  <a:gd name="T22" fmla="*/ 3 w 11"/>
                  <a:gd name="T23" fmla="*/ 0 h 8"/>
                  <a:gd name="T24" fmla="*/ 9 w 11"/>
                  <a:gd name="T25" fmla="*/ 4 h 8"/>
                  <a:gd name="T26" fmla="*/ 11 w 11"/>
                  <a:gd name="T27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" h="8">
                    <a:moveTo>
                      <a:pt x="11" y="5"/>
                    </a:moveTo>
                    <a:cubicBezTo>
                      <a:pt x="11" y="5"/>
                      <a:pt x="11" y="6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0" y="7"/>
                      <a:pt x="9" y="7"/>
                      <a:pt x="8" y="8"/>
                    </a:cubicBezTo>
                    <a:cubicBezTo>
                      <a:pt x="7" y="7"/>
                      <a:pt x="6" y="7"/>
                      <a:pt x="5" y="7"/>
                    </a:cubicBezTo>
                    <a:cubicBezTo>
                      <a:pt x="6" y="6"/>
                      <a:pt x="8" y="5"/>
                      <a:pt x="9" y="5"/>
                    </a:cubicBezTo>
                    <a:cubicBezTo>
                      <a:pt x="7" y="4"/>
                      <a:pt x="6" y="3"/>
                      <a:pt x="5" y="2"/>
                    </a:cubicBezTo>
                    <a:cubicBezTo>
                      <a:pt x="3" y="2"/>
                      <a:pt x="2" y="3"/>
                      <a:pt x="1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1"/>
                      <a:pt x="2" y="1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1"/>
                      <a:pt x="7" y="2"/>
                      <a:pt x="9" y="4"/>
                    </a:cubicBezTo>
                    <a:cubicBezTo>
                      <a:pt x="10" y="4"/>
                      <a:pt x="10" y="4"/>
                      <a:pt x="11" y="5"/>
                    </a:cubicBezTo>
                    <a:close/>
                  </a:path>
                </a:pathLst>
              </a:custGeom>
              <a:solidFill>
                <a:srgbClr val="ADB1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799" name="Freeform 667">
                <a:extLst>
                  <a:ext uri="{FF2B5EF4-FFF2-40B4-BE49-F238E27FC236}">
                    <a16:creationId xmlns:a16="http://schemas.microsoft.com/office/drawing/2014/main" id="{979A6492-6D17-49CE-BEA5-5E352F46BD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6413" y="2905126"/>
                <a:ext cx="33338" cy="28575"/>
              </a:xfrm>
              <a:custGeom>
                <a:avLst/>
                <a:gdLst>
                  <a:gd name="T0" fmla="*/ 11 w 11"/>
                  <a:gd name="T1" fmla="*/ 6 h 10"/>
                  <a:gd name="T2" fmla="*/ 11 w 11"/>
                  <a:gd name="T3" fmla="*/ 9 h 10"/>
                  <a:gd name="T4" fmla="*/ 10 w 11"/>
                  <a:gd name="T5" fmla="*/ 8 h 10"/>
                  <a:gd name="T6" fmla="*/ 7 w 11"/>
                  <a:gd name="T7" fmla="*/ 10 h 10"/>
                  <a:gd name="T8" fmla="*/ 5 w 11"/>
                  <a:gd name="T9" fmla="*/ 9 h 10"/>
                  <a:gd name="T10" fmla="*/ 8 w 11"/>
                  <a:gd name="T11" fmla="*/ 7 h 10"/>
                  <a:gd name="T12" fmla="*/ 4 w 11"/>
                  <a:gd name="T13" fmla="*/ 4 h 10"/>
                  <a:gd name="T14" fmla="*/ 0 w 11"/>
                  <a:gd name="T15" fmla="*/ 6 h 10"/>
                  <a:gd name="T16" fmla="*/ 0 w 11"/>
                  <a:gd name="T17" fmla="*/ 6 h 10"/>
                  <a:gd name="T18" fmla="*/ 0 w 11"/>
                  <a:gd name="T19" fmla="*/ 4 h 10"/>
                  <a:gd name="T20" fmla="*/ 2 w 11"/>
                  <a:gd name="T21" fmla="*/ 3 h 10"/>
                  <a:gd name="T22" fmla="*/ 0 w 11"/>
                  <a:gd name="T23" fmla="*/ 1 h 10"/>
                  <a:gd name="T24" fmla="*/ 0 w 11"/>
                  <a:gd name="T25" fmla="*/ 0 h 10"/>
                  <a:gd name="T26" fmla="*/ 11 w 11"/>
                  <a:gd name="T27" fmla="*/ 6 h 10"/>
                  <a:gd name="T28" fmla="*/ 11 w 11"/>
                  <a:gd name="T29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" h="10">
                    <a:moveTo>
                      <a:pt x="11" y="6"/>
                    </a:moveTo>
                    <a:cubicBezTo>
                      <a:pt x="11" y="7"/>
                      <a:pt x="11" y="8"/>
                      <a:pt x="11" y="9"/>
                    </a:cubicBezTo>
                    <a:cubicBezTo>
                      <a:pt x="11" y="9"/>
                      <a:pt x="10" y="8"/>
                      <a:pt x="10" y="8"/>
                    </a:cubicBezTo>
                    <a:cubicBezTo>
                      <a:pt x="9" y="9"/>
                      <a:pt x="8" y="10"/>
                      <a:pt x="7" y="10"/>
                    </a:cubicBezTo>
                    <a:cubicBezTo>
                      <a:pt x="7" y="10"/>
                      <a:pt x="6" y="9"/>
                      <a:pt x="5" y="9"/>
                    </a:cubicBezTo>
                    <a:cubicBezTo>
                      <a:pt x="6" y="8"/>
                      <a:pt x="7" y="8"/>
                      <a:pt x="8" y="7"/>
                    </a:cubicBezTo>
                    <a:cubicBezTo>
                      <a:pt x="7" y="6"/>
                      <a:pt x="5" y="5"/>
                      <a:pt x="4" y="4"/>
                    </a:cubicBezTo>
                    <a:cubicBezTo>
                      <a:pt x="3" y="5"/>
                      <a:pt x="2" y="5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1" y="3"/>
                      <a:pt x="2" y="3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2"/>
                      <a:pt x="7" y="4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lose/>
                  </a:path>
                </a:pathLst>
              </a:custGeom>
              <a:solidFill>
                <a:srgbClr val="ADB1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800" name="Freeform 668">
                <a:extLst>
                  <a:ext uri="{FF2B5EF4-FFF2-40B4-BE49-F238E27FC236}">
                    <a16:creationId xmlns:a16="http://schemas.microsoft.com/office/drawing/2014/main" id="{BE25E338-4DF4-4342-8D8B-C928A6A3BA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6413" y="2990851"/>
                <a:ext cx="26988" cy="34925"/>
              </a:xfrm>
              <a:custGeom>
                <a:avLst/>
                <a:gdLst>
                  <a:gd name="T0" fmla="*/ 9 w 9"/>
                  <a:gd name="T1" fmla="*/ 4 h 12"/>
                  <a:gd name="T2" fmla="*/ 9 w 9"/>
                  <a:gd name="T3" fmla="*/ 8 h 12"/>
                  <a:gd name="T4" fmla="*/ 8 w 9"/>
                  <a:gd name="T5" fmla="*/ 11 h 12"/>
                  <a:gd name="T6" fmla="*/ 8 w 9"/>
                  <a:gd name="T7" fmla="*/ 11 h 12"/>
                  <a:gd name="T8" fmla="*/ 7 w 9"/>
                  <a:gd name="T9" fmla="*/ 12 h 12"/>
                  <a:gd name="T10" fmla="*/ 7 w 9"/>
                  <a:gd name="T11" fmla="*/ 11 h 12"/>
                  <a:gd name="T12" fmla="*/ 8 w 9"/>
                  <a:gd name="T13" fmla="*/ 9 h 12"/>
                  <a:gd name="T14" fmla="*/ 3 w 9"/>
                  <a:gd name="T15" fmla="*/ 1 h 12"/>
                  <a:gd name="T16" fmla="*/ 1 w 9"/>
                  <a:gd name="T17" fmla="*/ 1 h 12"/>
                  <a:gd name="T18" fmla="*/ 0 w 9"/>
                  <a:gd name="T19" fmla="*/ 1 h 12"/>
                  <a:gd name="T20" fmla="*/ 1 w 9"/>
                  <a:gd name="T21" fmla="*/ 1 h 12"/>
                  <a:gd name="T22" fmla="*/ 1 w 9"/>
                  <a:gd name="T23" fmla="*/ 0 h 12"/>
                  <a:gd name="T24" fmla="*/ 2 w 9"/>
                  <a:gd name="T25" fmla="*/ 0 h 12"/>
                  <a:gd name="T26" fmla="*/ 5 w 9"/>
                  <a:gd name="T27" fmla="*/ 0 h 12"/>
                  <a:gd name="T28" fmla="*/ 7 w 9"/>
                  <a:gd name="T29" fmla="*/ 2 h 12"/>
                  <a:gd name="T30" fmla="*/ 9 w 9"/>
                  <a:gd name="T31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" h="12">
                    <a:moveTo>
                      <a:pt x="9" y="4"/>
                    </a:moveTo>
                    <a:cubicBezTo>
                      <a:pt x="9" y="6"/>
                      <a:pt x="9" y="7"/>
                      <a:pt x="9" y="8"/>
                    </a:cubicBezTo>
                    <a:cubicBezTo>
                      <a:pt x="9" y="9"/>
                      <a:pt x="9" y="10"/>
                      <a:pt x="8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7" y="12"/>
                      <a:pt x="7" y="11"/>
                    </a:cubicBezTo>
                    <a:cubicBezTo>
                      <a:pt x="8" y="11"/>
                      <a:pt x="8" y="10"/>
                      <a:pt x="8" y="9"/>
                    </a:cubicBezTo>
                    <a:cubicBezTo>
                      <a:pt x="8" y="6"/>
                      <a:pt x="6" y="3"/>
                      <a:pt x="3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4" y="0"/>
                      <a:pt x="5" y="0"/>
                    </a:cubicBezTo>
                    <a:cubicBezTo>
                      <a:pt x="6" y="1"/>
                      <a:pt x="7" y="2"/>
                      <a:pt x="7" y="2"/>
                    </a:cubicBezTo>
                    <a:cubicBezTo>
                      <a:pt x="8" y="3"/>
                      <a:pt x="8" y="4"/>
                      <a:pt x="9" y="4"/>
                    </a:cubicBezTo>
                    <a:close/>
                  </a:path>
                </a:pathLst>
              </a:custGeom>
              <a:solidFill>
                <a:srgbClr val="ED9B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801" name="Freeform 669">
                <a:extLst>
                  <a:ext uri="{FF2B5EF4-FFF2-40B4-BE49-F238E27FC236}">
                    <a16:creationId xmlns:a16="http://schemas.microsoft.com/office/drawing/2014/main" id="{2B09DA91-4031-4B53-B2F7-BE3FDA63861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74826" y="2994026"/>
                <a:ext cx="25400" cy="34925"/>
              </a:xfrm>
              <a:custGeom>
                <a:avLst/>
                <a:gdLst>
                  <a:gd name="T0" fmla="*/ 9 w 9"/>
                  <a:gd name="T1" fmla="*/ 8 h 12"/>
                  <a:gd name="T2" fmla="*/ 8 w 9"/>
                  <a:gd name="T3" fmla="*/ 10 h 12"/>
                  <a:gd name="T4" fmla="*/ 8 w 9"/>
                  <a:gd name="T5" fmla="*/ 11 h 12"/>
                  <a:gd name="T6" fmla="*/ 7 w 9"/>
                  <a:gd name="T7" fmla="*/ 11 h 12"/>
                  <a:gd name="T8" fmla="*/ 4 w 9"/>
                  <a:gd name="T9" fmla="*/ 11 h 12"/>
                  <a:gd name="T10" fmla="*/ 0 w 9"/>
                  <a:gd name="T11" fmla="*/ 3 h 12"/>
                  <a:gd name="T12" fmla="*/ 0 w 9"/>
                  <a:gd name="T13" fmla="*/ 1 h 12"/>
                  <a:gd name="T14" fmla="*/ 1 w 9"/>
                  <a:gd name="T15" fmla="*/ 0 h 12"/>
                  <a:gd name="T16" fmla="*/ 1 w 9"/>
                  <a:gd name="T17" fmla="*/ 0 h 12"/>
                  <a:gd name="T18" fmla="*/ 2 w 9"/>
                  <a:gd name="T19" fmla="*/ 0 h 12"/>
                  <a:gd name="T20" fmla="*/ 4 w 9"/>
                  <a:gd name="T21" fmla="*/ 0 h 12"/>
                  <a:gd name="T22" fmla="*/ 9 w 9"/>
                  <a:gd name="T23" fmla="*/ 8 h 12"/>
                  <a:gd name="T24" fmla="*/ 6 w 9"/>
                  <a:gd name="T25" fmla="*/ 10 h 12"/>
                  <a:gd name="T26" fmla="*/ 8 w 9"/>
                  <a:gd name="T27" fmla="*/ 8 h 12"/>
                  <a:gd name="T28" fmla="*/ 4 w 9"/>
                  <a:gd name="T29" fmla="*/ 2 h 12"/>
                  <a:gd name="T30" fmla="*/ 1 w 9"/>
                  <a:gd name="T31" fmla="*/ 2 h 12"/>
                  <a:gd name="T32" fmla="*/ 1 w 9"/>
                  <a:gd name="T33" fmla="*/ 4 h 12"/>
                  <a:gd name="T34" fmla="*/ 4 w 9"/>
                  <a:gd name="T35" fmla="*/ 10 h 12"/>
                  <a:gd name="T36" fmla="*/ 6 w 9"/>
                  <a:gd name="T37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" h="12">
                    <a:moveTo>
                      <a:pt x="9" y="8"/>
                    </a:moveTo>
                    <a:cubicBezTo>
                      <a:pt x="9" y="9"/>
                      <a:pt x="9" y="10"/>
                      <a:pt x="8" y="10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6" y="12"/>
                      <a:pt x="5" y="11"/>
                      <a:pt x="4" y="11"/>
                    </a:cubicBezTo>
                    <a:cubicBezTo>
                      <a:pt x="2" y="9"/>
                      <a:pt x="0" y="6"/>
                      <a:pt x="0" y="3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7" y="2"/>
                      <a:pt x="9" y="5"/>
                      <a:pt x="9" y="8"/>
                    </a:cubicBezTo>
                    <a:close/>
                    <a:moveTo>
                      <a:pt x="6" y="10"/>
                    </a:moveTo>
                    <a:cubicBezTo>
                      <a:pt x="7" y="10"/>
                      <a:pt x="8" y="9"/>
                      <a:pt x="8" y="8"/>
                    </a:cubicBezTo>
                    <a:cubicBezTo>
                      <a:pt x="8" y="5"/>
                      <a:pt x="6" y="3"/>
                      <a:pt x="4" y="2"/>
                    </a:cubicBezTo>
                    <a:cubicBezTo>
                      <a:pt x="3" y="1"/>
                      <a:pt x="2" y="1"/>
                      <a:pt x="1" y="2"/>
                    </a:cubicBezTo>
                    <a:cubicBezTo>
                      <a:pt x="1" y="2"/>
                      <a:pt x="1" y="3"/>
                      <a:pt x="1" y="4"/>
                    </a:cubicBezTo>
                    <a:cubicBezTo>
                      <a:pt x="1" y="6"/>
                      <a:pt x="2" y="8"/>
                      <a:pt x="4" y="10"/>
                    </a:cubicBezTo>
                    <a:cubicBezTo>
                      <a:pt x="5" y="10"/>
                      <a:pt x="6" y="10"/>
                      <a:pt x="6" y="10"/>
                    </a:cubicBezTo>
                    <a:close/>
                  </a:path>
                </a:pathLst>
              </a:custGeom>
              <a:solidFill>
                <a:srgbClr val="BF7E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802" name="Freeform 670">
                <a:extLst>
                  <a:ext uri="{FF2B5EF4-FFF2-40B4-BE49-F238E27FC236}">
                    <a16:creationId xmlns:a16="http://schemas.microsoft.com/office/drawing/2014/main" id="{E689379F-6537-4A20-8E76-A1D1BDC40C4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76413" y="2995614"/>
                <a:ext cx="22225" cy="26988"/>
              </a:xfrm>
              <a:custGeom>
                <a:avLst/>
                <a:gdLst>
                  <a:gd name="T0" fmla="*/ 7 w 7"/>
                  <a:gd name="T1" fmla="*/ 7 h 9"/>
                  <a:gd name="T2" fmla="*/ 5 w 7"/>
                  <a:gd name="T3" fmla="*/ 9 h 9"/>
                  <a:gd name="T4" fmla="*/ 3 w 7"/>
                  <a:gd name="T5" fmla="*/ 9 h 9"/>
                  <a:gd name="T6" fmla="*/ 0 w 7"/>
                  <a:gd name="T7" fmla="*/ 3 h 9"/>
                  <a:gd name="T8" fmla="*/ 0 w 7"/>
                  <a:gd name="T9" fmla="*/ 1 h 9"/>
                  <a:gd name="T10" fmla="*/ 3 w 7"/>
                  <a:gd name="T11" fmla="*/ 1 h 9"/>
                  <a:gd name="T12" fmla="*/ 7 w 7"/>
                  <a:gd name="T13" fmla="*/ 7 h 9"/>
                  <a:gd name="T14" fmla="*/ 5 w 7"/>
                  <a:gd name="T15" fmla="*/ 6 h 9"/>
                  <a:gd name="T16" fmla="*/ 3 w 7"/>
                  <a:gd name="T17" fmla="*/ 2 h 9"/>
                  <a:gd name="T18" fmla="*/ 1 w 7"/>
                  <a:gd name="T19" fmla="*/ 3 h 9"/>
                  <a:gd name="T20" fmla="*/ 1 w 7"/>
                  <a:gd name="T21" fmla="*/ 4 h 9"/>
                  <a:gd name="T22" fmla="*/ 3 w 7"/>
                  <a:gd name="T23" fmla="*/ 7 h 9"/>
                  <a:gd name="T24" fmla="*/ 3 w 7"/>
                  <a:gd name="T25" fmla="*/ 7 h 9"/>
                  <a:gd name="T26" fmla="*/ 5 w 7"/>
                  <a:gd name="T27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" h="9">
                    <a:moveTo>
                      <a:pt x="7" y="7"/>
                    </a:moveTo>
                    <a:cubicBezTo>
                      <a:pt x="7" y="8"/>
                      <a:pt x="6" y="9"/>
                      <a:pt x="5" y="9"/>
                    </a:cubicBezTo>
                    <a:cubicBezTo>
                      <a:pt x="5" y="9"/>
                      <a:pt x="4" y="9"/>
                      <a:pt x="3" y="9"/>
                    </a:cubicBezTo>
                    <a:cubicBezTo>
                      <a:pt x="1" y="7"/>
                      <a:pt x="0" y="5"/>
                      <a:pt x="0" y="3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2" y="0"/>
                      <a:pt x="3" y="1"/>
                    </a:cubicBezTo>
                    <a:cubicBezTo>
                      <a:pt x="5" y="2"/>
                      <a:pt x="7" y="4"/>
                      <a:pt x="7" y="7"/>
                    </a:cubicBezTo>
                    <a:close/>
                    <a:moveTo>
                      <a:pt x="5" y="6"/>
                    </a:moveTo>
                    <a:cubicBezTo>
                      <a:pt x="5" y="4"/>
                      <a:pt x="4" y="3"/>
                      <a:pt x="3" y="2"/>
                    </a:cubicBezTo>
                    <a:cubicBezTo>
                      <a:pt x="2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2" y="6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4" y="8"/>
                      <a:pt x="5" y="7"/>
                      <a:pt x="5" y="6"/>
                    </a:cubicBezTo>
                    <a:close/>
                  </a:path>
                </a:pathLst>
              </a:custGeom>
              <a:solidFill>
                <a:srgbClr val="7D53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803" name="Freeform 671">
                <a:extLst>
                  <a:ext uri="{FF2B5EF4-FFF2-40B4-BE49-F238E27FC236}">
                    <a16:creationId xmlns:a16="http://schemas.microsoft.com/office/drawing/2014/main" id="{6F6F09E1-9DD9-4302-BB6B-3ABC09B824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9588" y="2998789"/>
                <a:ext cx="12700" cy="20638"/>
              </a:xfrm>
              <a:custGeom>
                <a:avLst/>
                <a:gdLst>
                  <a:gd name="T0" fmla="*/ 2 w 4"/>
                  <a:gd name="T1" fmla="*/ 1 h 7"/>
                  <a:gd name="T2" fmla="*/ 4 w 4"/>
                  <a:gd name="T3" fmla="*/ 5 h 7"/>
                  <a:gd name="T4" fmla="*/ 2 w 4"/>
                  <a:gd name="T5" fmla="*/ 6 h 7"/>
                  <a:gd name="T6" fmla="*/ 2 w 4"/>
                  <a:gd name="T7" fmla="*/ 6 h 7"/>
                  <a:gd name="T8" fmla="*/ 0 w 4"/>
                  <a:gd name="T9" fmla="*/ 3 h 7"/>
                  <a:gd name="T10" fmla="*/ 0 w 4"/>
                  <a:gd name="T11" fmla="*/ 2 h 7"/>
                  <a:gd name="T12" fmla="*/ 2 w 4"/>
                  <a:gd name="T13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7">
                    <a:moveTo>
                      <a:pt x="2" y="1"/>
                    </a:moveTo>
                    <a:cubicBezTo>
                      <a:pt x="3" y="2"/>
                      <a:pt x="4" y="3"/>
                      <a:pt x="4" y="5"/>
                    </a:cubicBezTo>
                    <a:cubicBezTo>
                      <a:pt x="4" y="6"/>
                      <a:pt x="3" y="7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5"/>
                      <a:pt x="0" y="4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1"/>
                    </a:cubicBezTo>
                    <a:close/>
                  </a:path>
                </a:pathLst>
              </a:custGeom>
              <a:solidFill>
                <a:srgbClr val="ED9B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804" name="Freeform 672">
                <a:extLst>
                  <a:ext uri="{FF2B5EF4-FFF2-40B4-BE49-F238E27FC236}">
                    <a16:creationId xmlns:a16="http://schemas.microsoft.com/office/drawing/2014/main" id="{B7DEA850-BD7E-4BF7-ABF0-B5C54B53CD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4826" y="2928939"/>
                <a:ext cx="17463" cy="20638"/>
              </a:xfrm>
              <a:custGeom>
                <a:avLst/>
                <a:gdLst>
                  <a:gd name="T0" fmla="*/ 6 w 6"/>
                  <a:gd name="T1" fmla="*/ 7 h 7"/>
                  <a:gd name="T2" fmla="*/ 4 w 6"/>
                  <a:gd name="T3" fmla="*/ 6 h 7"/>
                  <a:gd name="T4" fmla="*/ 0 w 6"/>
                  <a:gd name="T5" fmla="*/ 1 h 7"/>
                  <a:gd name="T6" fmla="*/ 0 w 6"/>
                  <a:gd name="T7" fmla="*/ 0 h 7"/>
                  <a:gd name="T8" fmla="*/ 2 w 6"/>
                  <a:gd name="T9" fmla="*/ 1 h 7"/>
                  <a:gd name="T10" fmla="*/ 4 w 6"/>
                  <a:gd name="T11" fmla="*/ 2 h 7"/>
                  <a:gd name="T12" fmla="*/ 6 w 6"/>
                  <a:gd name="T1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7">
                    <a:moveTo>
                      <a:pt x="6" y="7"/>
                    </a:moveTo>
                    <a:cubicBezTo>
                      <a:pt x="4" y="6"/>
                      <a:pt x="4" y="6"/>
                      <a:pt x="4" y="6"/>
                    </a:cubicBezTo>
                    <a:cubicBezTo>
                      <a:pt x="3" y="4"/>
                      <a:pt x="2" y="3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3" y="2"/>
                      <a:pt x="4" y="2"/>
                    </a:cubicBezTo>
                    <a:cubicBezTo>
                      <a:pt x="5" y="4"/>
                      <a:pt x="6" y="6"/>
                      <a:pt x="6" y="7"/>
                    </a:cubicBezTo>
                    <a:close/>
                  </a:path>
                </a:pathLst>
              </a:custGeom>
              <a:solidFill>
                <a:srgbClr val="ED9B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805" name="Freeform 673">
                <a:extLst>
                  <a:ext uri="{FF2B5EF4-FFF2-40B4-BE49-F238E27FC236}">
                    <a16:creationId xmlns:a16="http://schemas.microsoft.com/office/drawing/2014/main" id="{B55858D2-4899-4D47-ADF5-1D59C51626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82763" y="2954339"/>
                <a:ext cx="6350" cy="6350"/>
              </a:xfrm>
              <a:custGeom>
                <a:avLst/>
                <a:gdLst>
                  <a:gd name="T0" fmla="*/ 1 w 2"/>
                  <a:gd name="T1" fmla="*/ 0 h 2"/>
                  <a:gd name="T2" fmla="*/ 2 w 2"/>
                  <a:gd name="T3" fmla="*/ 1 h 2"/>
                  <a:gd name="T4" fmla="*/ 2 w 2"/>
                  <a:gd name="T5" fmla="*/ 1 h 2"/>
                  <a:gd name="T6" fmla="*/ 1 w 2"/>
                  <a:gd name="T7" fmla="*/ 2 h 2"/>
                  <a:gd name="T8" fmla="*/ 0 w 2"/>
                  <a:gd name="T9" fmla="*/ 2 h 2"/>
                  <a:gd name="T10" fmla="*/ 0 w 2"/>
                  <a:gd name="T11" fmla="*/ 2 h 2"/>
                  <a:gd name="T12" fmla="*/ 1 w 2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ED9B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806" name="Freeform 674">
                <a:extLst>
                  <a:ext uri="{FF2B5EF4-FFF2-40B4-BE49-F238E27FC236}">
                    <a16:creationId xmlns:a16="http://schemas.microsoft.com/office/drawing/2014/main" id="{65D081F9-C320-4B2C-A25A-D38942158D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65301" y="2951164"/>
                <a:ext cx="20638" cy="12700"/>
              </a:xfrm>
              <a:custGeom>
                <a:avLst/>
                <a:gdLst>
                  <a:gd name="T0" fmla="*/ 6 w 7"/>
                  <a:gd name="T1" fmla="*/ 0 h 4"/>
                  <a:gd name="T2" fmla="*/ 7 w 7"/>
                  <a:gd name="T3" fmla="*/ 1 h 4"/>
                  <a:gd name="T4" fmla="*/ 6 w 7"/>
                  <a:gd name="T5" fmla="*/ 3 h 4"/>
                  <a:gd name="T6" fmla="*/ 6 w 7"/>
                  <a:gd name="T7" fmla="*/ 3 h 4"/>
                  <a:gd name="T8" fmla="*/ 5 w 7"/>
                  <a:gd name="T9" fmla="*/ 4 h 4"/>
                  <a:gd name="T10" fmla="*/ 2 w 7"/>
                  <a:gd name="T11" fmla="*/ 3 h 4"/>
                  <a:gd name="T12" fmla="*/ 0 w 7"/>
                  <a:gd name="T13" fmla="*/ 1 h 4"/>
                  <a:gd name="T14" fmla="*/ 1 w 7"/>
                  <a:gd name="T15" fmla="*/ 0 h 4"/>
                  <a:gd name="T16" fmla="*/ 2 w 7"/>
                  <a:gd name="T17" fmla="*/ 2 h 4"/>
                  <a:gd name="T18" fmla="*/ 4 w 7"/>
                  <a:gd name="T19" fmla="*/ 2 h 4"/>
                  <a:gd name="T20" fmla="*/ 6 w 7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4">
                    <a:moveTo>
                      <a:pt x="6" y="0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7" y="2"/>
                      <a:pt x="7" y="2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5" y="3"/>
                      <a:pt x="5" y="4"/>
                    </a:cubicBezTo>
                    <a:cubicBezTo>
                      <a:pt x="4" y="4"/>
                      <a:pt x="3" y="4"/>
                      <a:pt x="2" y="3"/>
                    </a:cubicBezTo>
                    <a:cubicBezTo>
                      <a:pt x="1" y="3"/>
                      <a:pt x="0" y="2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2" y="1"/>
                      <a:pt x="2" y="2"/>
                    </a:cubicBezTo>
                    <a:cubicBezTo>
                      <a:pt x="3" y="2"/>
                      <a:pt x="4" y="2"/>
                      <a:pt x="4" y="2"/>
                    </a:cubicBezTo>
                    <a:cubicBezTo>
                      <a:pt x="5" y="2"/>
                      <a:pt x="6" y="1"/>
                      <a:pt x="6" y="0"/>
                    </a:cubicBezTo>
                    <a:close/>
                  </a:path>
                </a:pathLst>
              </a:custGeom>
              <a:solidFill>
                <a:srgbClr val="BF7E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807" name="Freeform 675">
                <a:extLst>
                  <a:ext uri="{FF2B5EF4-FFF2-40B4-BE49-F238E27FC236}">
                    <a16:creationId xmlns:a16="http://schemas.microsoft.com/office/drawing/2014/main" id="{B7BBAE28-B149-4099-8017-9C83C32E79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4826" y="2930526"/>
                <a:ext cx="11113" cy="15875"/>
              </a:xfrm>
              <a:custGeom>
                <a:avLst/>
                <a:gdLst>
                  <a:gd name="T0" fmla="*/ 4 w 4"/>
                  <a:gd name="T1" fmla="*/ 5 h 5"/>
                  <a:gd name="T2" fmla="*/ 2 w 4"/>
                  <a:gd name="T3" fmla="*/ 5 h 5"/>
                  <a:gd name="T4" fmla="*/ 1 w 4"/>
                  <a:gd name="T5" fmla="*/ 2 h 5"/>
                  <a:gd name="T6" fmla="*/ 0 w 4"/>
                  <a:gd name="T7" fmla="*/ 0 h 5"/>
                  <a:gd name="T8" fmla="*/ 4 w 4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4" y="5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2" y="4"/>
                      <a:pt x="1" y="3"/>
                      <a:pt x="1" y="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2"/>
                      <a:pt x="3" y="3"/>
                      <a:pt x="4" y="5"/>
                    </a:cubicBezTo>
                    <a:close/>
                  </a:path>
                </a:pathLst>
              </a:custGeom>
              <a:solidFill>
                <a:srgbClr val="BF7E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808" name="Freeform 676">
                <a:extLst>
                  <a:ext uri="{FF2B5EF4-FFF2-40B4-BE49-F238E27FC236}">
                    <a16:creationId xmlns:a16="http://schemas.microsoft.com/office/drawing/2014/main" id="{76CC0B5E-55FE-497F-AE98-D84E4CEC57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68476" y="2951164"/>
                <a:ext cx="14288" cy="6350"/>
              </a:xfrm>
              <a:custGeom>
                <a:avLst/>
                <a:gdLst>
                  <a:gd name="T0" fmla="*/ 3 w 5"/>
                  <a:gd name="T1" fmla="*/ 0 h 2"/>
                  <a:gd name="T2" fmla="*/ 5 w 5"/>
                  <a:gd name="T3" fmla="*/ 0 h 2"/>
                  <a:gd name="T4" fmla="*/ 3 w 5"/>
                  <a:gd name="T5" fmla="*/ 2 h 2"/>
                  <a:gd name="T6" fmla="*/ 1 w 5"/>
                  <a:gd name="T7" fmla="*/ 2 h 2"/>
                  <a:gd name="T8" fmla="*/ 0 w 5"/>
                  <a:gd name="T9" fmla="*/ 0 h 2"/>
                  <a:gd name="T10" fmla="*/ 0 w 5"/>
                  <a:gd name="T11" fmla="*/ 0 h 2"/>
                  <a:gd name="T12" fmla="*/ 1 w 5"/>
                  <a:gd name="T13" fmla="*/ 0 h 2"/>
                  <a:gd name="T14" fmla="*/ 1 w 5"/>
                  <a:gd name="T15" fmla="*/ 0 h 2"/>
                  <a:gd name="T16" fmla="*/ 3 w 5"/>
                  <a:gd name="T1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2">
                    <a:moveTo>
                      <a:pt x="3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1"/>
                      <a:pt x="4" y="2"/>
                      <a:pt x="3" y="2"/>
                    </a:cubicBezTo>
                    <a:cubicBezTo>
                      <a:pt x="3" y="2"/>
                      <a:pt x="2" y="2"/>
                      <a:pt x="1" y="2"/>
                    </a:cubicBezTo>
                    <a:cubicBezTo>
                      <a:pt x="1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3" y="1"/>
                      <a:pt x="3" y="0"/>
                    </a:cubicBezTo>
                    <a:close/>
                  </a:path>
                </a:pathLst>
              </a:custGeom>
              <a:solidFill>
                <a:srgbClr val="7D53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809" name="Freeform 677">
                <a:extLst>
                  <a:ext uri="{FF2B5EF4-FFF2-40B4-BE49-F238E27FC236}">
                    <a16:creationId xmlns:a16="http://schemas.microsoft.com/office/drawing/2014/main" id="{28CFED8E-8A07-4C5E-B013-7F900F7CA4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6413" y="2936876"/>
                <a:ext cx="3175" cy="9525"/>
              </a:xfrm>
              <a:custGeom>
                <a:avLst/>
                <a:gdLst>
                  <a:gd name="T0" fmla="*/ 1 w 1"/>
                  <a:gd name="T1" fmla="*/ 3 h 3"/>
                  <a:gd name="T2" fmla="*/ 0 w 1"/>
                  <a:gd name="T3" fmla="*/ 2 h 3"/>
                  <a:gd name="T4" fmla="*/ 0 w 1"/>
                  <a:gd name="T5" fmla="*/ 1 h 3"/>
                  <a:gd name="T6" fmla="*/ 0 w 1"/>
                  <a:gd name="T7" fmla="*/ 0 h 3"/>
                  <a:gd name="T8" fmla="*/ 1 w 1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3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2"/>
                      <a:pt x="1" y="3"/>
                    </a:cubicBezTo>
                    <a:close/>
                  </a:path>
                </a:pathLst>
              </a:custGeom>
              <a:solidFill>
                <a:srgbClr val="7D53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810" name="Freeform 678">
                <a:extLst>
                  <a:ext uri="{FF2B5EF4-FFF2-40B4-BE49-F238E27FC236}">
                    <a16:creationId xmlns:a16="http://schemas.microsoft.com/office/drawing/2014/main" id="{AAEE81E5-FFE2-43B1-B7AF-75C27E2DA8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44663" y="2971801"/>
                <a:ext cx="34925" cy="23813"/>
              </a:xfrm>
              <a:custGeom>
                <a:avLst/>
                <a:gdLst>
                  <a:gd name="T0" fmla="*/ 12 w 12"/>
                  <a:gd name="T1" fmla="*/ 7 h 8"/>
                  <a:gd name="T2" fmla="*/ 11 w 12"/>
                  <a:gd name="T3" fmla="*/ 7 h 8"/>
                  <a:gd name="T4" fmla="*/ 11 w 12"/>
                  <a:gd name="T5" fmla="*/ 7 h 8"/>
                  <a:gd name="T6" fmla="*/ 10 w 12"/>
                  <a:gd name="T7" fmla="*/ 8 h 8"/>
                  <a:gd name="T8" fmla="*/ 0 w 12"/>
                  <a:gd name="T9" fmla="*/ 2 h 8"/>
                  <a:gd name="T10" fmla="*/ 0 w 12"/>
                  <a:gd name="T11" fmla="*/ 2 h 8"/>
                  <a:gd name="T12" fmla="*/ 0 w 12"/>
                  <a:gd name="T13" fmla="*/ 0 h 8"/>
                  <a:gd name="T14" fmla="*/ 12 w 12"/>
                  <a:gd name="T15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8">
                    <a:moveTo>
                      <a:pt x="12" y="7"/>
                    </a:moveTo>
                    <a:cubicBezTo>
                      <a:pt x="11" y="7"/>
                      <a:pt x="11" y="7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0" y="7"/>
                      <a:pt x="10" y="8"/>
                      <a:pt x="10" y="8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0" y="0"/>
                    </a:cubicBezTo>
                    <a:lnTo>
                      <a:pt x="12" y="7"/>
                    </a:lnTo>
                    <a:close/>
                  </a:path>
                </a:pathLst>
              </a:custGeom>
              <a:solidFill>
                <a:srgbClr val="E3E9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811" name="Freeform 679">
                <a:extLst>
                  <a:ext uri="{FF2B5EF4-FFF2-40B4-BE49-F238E27FC236}">
                    <a16:creationId xmlns:a16="http://schemas.microsoft.com/office/drawing/2014/main" id="{7CF14D63-603C-465D-A702-C2CF661297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68476" y="2949576"/>
                <a:ext cx="7938" cy="4763"/>
              </a:xfrm>
              <a:custGeom>
                <a:avLst/>
                <a:gdLst>
                  <a:gd name="T0" fmla="*/ 2 w 3"/>
                  <a:gd name="T1" fmla="*/ 0 h 2"/>
                  <a:gd name="T2" fmla="*/ 3 w 3"/>
                  <a:gd name="T3" fmla="*/ 1 h 2"/>
                  <a:gd name="T4" fmla="*/ 1 w 3"/>
                  <a:gd name="T5" fmla="*/ 1 h 2"/>
                  <a:gd name="T6" fmla="*/ 1 w 3"/>
                  <a:gd name="T7" fmla="*/ 1 h 2"/>
                  <a:gd name="T8" fmla="*/ 0 w 3"/>
                  <a:gd name="T9" fmla="*/ 1 h 2"/>
                  <a:gd name="T10" fmla="*/ 2 w 3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2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D9B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812" name="Freeform 680">
                <a:extLst>
                  <a:ext uri="{FF2B5EF4-FFF2-40B4-BE49-F238E27FC236}">
                    <a16:creationId xmlns:a16="http://schemas.microsoft.com/office/drawing/2014/main" id="{62B88559-6342-4C22-B0A9-834D83DF4C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6413" y="2940051"/>
                <a:ext cx="0" cy="3175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5CD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813" name="Freeform 681">
                <a:extLst>
                  <a:ext uri="{FF2B5EF4-FFF2-40B4-BE49-F238E27FC236}">
                    <a16:creationId xmlns:a16="http://schemas.microsoft.com/office/drawing/2014/main" id="{2CFE6EC0-41DF-47B8-A612-4937FE77CE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4826" y="275113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7665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814" name="Freeform 682">
                <a:extLst>
                  <a:ext uri="{FF2B5EF4-FFF2-40B4-BE49-F238E27FC236}">
                    <a16:creationId xmlns:a16="http://schemas.microsoft.com/office/drawing/2014/main" id="{0EFF767A-F2B1-43D9-803B-2CE67F15221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62113" y="2727326"/>
                <a:ext cx="112713" cy="160338"/>
              </a:xfrm>
              <a:custGeom>
                <a:avLst/>
                <a:gdLst>
                  <a:gd name="T0" fmla="*/ 8 w 38"/>
                  <a:gd name="T1" fmla="*/ 25 h 54"/>
                  <a:gd name="T2" fmla="*/ 4 w 38"/>
                  <a:gd name="T3" fmla="*/ 20 h 54"/>
                  <a:gd name="T4" fmla="*/ 3 w 38"/>
                  <a:gd name="T5" fmla="*/ 20 h 54"/>
                  <a:gd name="T6" fmla="*/ 2 w 38"/>
                  <a:gd name="T7" fmla="*/ 16 h 54"/>
                  <a:gd name="T8" fmla="*/ 8 w 38"/>
                  <a:gd name="T9" fmla="*/ 22 h 54"/>
                  <a:gd name="T10" fmla="*/ 36 w 38"/>
                  <a:gd name="T11" fmla="*/ 9 h 54"/>
                  <a:gd name="T12" fmla="*/ 33 w 38"/>
                  <a:gd name="T13" fmla="*/ 4 h 54"/>
                  <a:gd name="T14" fmla="*/ 29 w 38"/>
                  <a:gd name="T15" fmla="*/ 2 h 54"/>
                  <a:gd name="T16" fmla="*/ 34 w 38"/>
                  <a:gd name="T17" fmla="*/ 2 h 54"/>
                  <a:gd name="T18" fmla="*/ 38 w 38"/>
                  <a:gd name="T19" fmla="*/ 8 h 54"/>
                  <a:gd name="T20" fmla="*/ 38 w 38"/>
                  <a:gd name="T21" fmla="*/ 8 h 54"/>
                  <a:gd name="T22" fmla="*/ 38 w 38"/>
                  <a:gd name="T23" fmla="*/ 10 h 54"/>
                  <a:gd name="T24" fmla="*/ 36 w 38"/>
                  <a:gd name="T25" fmla="*/ 11 h 54"/>
                  <a:gd name="T26" fmla="*/ 22 w 38"/>
                  <a:gd name="T27" fmla="*/ 19 h 54"/>
                  <a:gd name="T28" fmla="*/ 16 w 38"/>
                  <a:gd name="T29" fmla="*/ 28 h 54"/>
                  <a:gd name="T30" fmla="*/ 23 w 38"/>
                  <a:gd name="T31" fmla="*/ 32 h 54"/>
                  <a:gd name="T32" fmla="*/ 24 w 38"/>
                  <a:gd name="T33" fmla="*/ 33 h 54"/>
                  <a:gd name="T34" fmla="*/ 30 w 38"/>
                  <a:gd name="T35" fmla="*/ 36 h 54"/>
                  <a:gd name="T36" fmla="*/ 36 w 38"/>
                  <a:gd name="T37" fmla="*/ 40 h 54"/>
                  <a:gd name="T38" fmla="*/ 37 w 38"/>
                  <a:gd name="T39" fmla="*/ 40 h 54"/>
                  <a:gd name="T40" fmla="*/ 38 w 38"/>
                  <a:gd name="T41" fmla="*/ 42 h 54"/>
                  <a:gd name="T42" fmla="*/ 36 w 38"/>
                  <a:gd name="T43" fmla="*/ 42 h 54"/>
                  <a:gd name="T44" fmla="*/ 30 w 38"/>
                  <a:gd name="T45" fmla="*/ 39 h 54"/>
                  <a:gd name="T46" fmla="*/ 27 w 38"/>
                  <a:gd name="T47" fmla="*/ 37 h 54"/>
                  <a:gd name="T48" fmla="*/ 25 w 38"/>
                  <a:gd name="T49" fmla="*/ 41 h 54"/>
                  <a:gd name="T50" fmla="*/ 30 w 38"/>
                  <a:gd name="T51" fmla="*/ 44 h 54"/>
                  <a:gd name="T52" fmla="*/ 29 w 38"/>
                  <a:gd name="T53" fmla="*/ 46 h 54"/>
                  <a:gd name="T54" fmla="*/ 28 w 38"/>
                  <a:gd name="T55" fmla="*/ 46 h 54"/>
                  <a:gd name="T56" fmla="*/ 25 w 38"/>
                  <a:gd name="T57" fmla="*/ 44 h 54"/>
                  <a:gd name="T58" fmla="*/ 25 w 38"/>
                  <a:gd name="T59" fmla="*/ 49 h 54"/>
                  <a:gd name="T60" fmla="*/ 21 w 38"/>
                  <a:gd name="T61" fmla="*/ 50 h 54"/>
                  <a:gd name="T62" fmla="*/ 16 w 38"/>
                  <a:gd name="T63" fmla="*/ 47 h 54"/>
                  <a:gd name="T64" fmla="*/ 17 w 38"/>
                  <a:gd name="T65" fmla="*/ 51 h 54"/>
                  <a:gd name="T66" fmla="*/ 17 w 38"/>
                  <a:gd name="T67" fmla="*/ 53 h 54"/>
                  <a:gd name="T68" fmla="*/ 15 w 38"/>
                  <a:gd name="T69" fmla="*/ 54 h 54"/>
                  <a:gd name="T70" fmla="*/ 10 w 38"/>
                  <a:gd name="T71" fmla="*/ 33 h 54"/>
                  <a:gd name="T72" fmla="*/ 8 w 38"/>
                  <a:gd name="T73" fmla="*/ 26 h 54"/>
                  <a:gd name="T74" fmla="*/ 22 w 38"/>
                  <a:gd name="T75" fmla="*/ 43 h 54"/>
                  <a:gd name="T76" fmla="*/ 21 w 38"/>
                  <a:gd name="T77" fmla="*/ 42 h 54"/>
                  <a:gd name="T78" fmla="*/ 14 w 38"/>
                  <a:gd name="T79" fmla="*/ 38 h 54"/>
                  <a:gd name="T80" fmla="*/ 14 w 38"/>
                  <a:gd name="T81" fmla="*/ 38 h 54"/>
                  <a:gd name="T82" fmla="*/ 15 w 38"/>
                  <a:gd name="T83" fmla="*/ 43 h 54"/>
                  <a:gd name="T84" fmla="*/ 16 w 38"/>
                  <a:gd name="T85" fmla="*/ 44 h 54"/>
                  <a:gd name="T86" fmla="*/ 23 w 38"/>
                  <a:gd name="T87" fmla="*/ 48 h 54"/>
                  <a:gd name="T88" fmla="*/ 22 w 38"/>
                  <a:gd name="T89" fmla="*/ 36 h 54"/>
                  <a:gd name="T90" fmla="*/ 21 w 38"/>
                  <a:gd name="T91" fmla="*/ 33 h 54"/>
                  <a:gd name="T92" fmla="*/ 14 w 38"/>
                  <a:gd name="T93" fmla="*/ 29 h 54"/>
                  <a:gd name="T94" fmla="*/ 12 w 38"/>
                  <a:gd name="T95" fmla="*/ 31 h 54"/>
                  <a:gd name="T96" fmla="*/ 13 w 38"/>
                  <a:gd name="T97" fmla="*/ 34 h 54"/>
                  <a:gd name="T98" fmla="*/ 19 w 38"/>
                  <a:gd name="T99" fmla="*/ 38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8" h="54">
                    <a:moveTo>
                      <a:pt x="8" y="26"/>
                    </a:moveTo>
                    <a:cubicBezTo>
                      <a:pt x="8" y="26"/>
                      <a:pt x="8" y="25"/>
                      <a:pt x="8" y="25"/>
                    </a:cubicBezTo>
                    <a:cubicBezTo>
                      <a:pt x="8" y="25"/>
                      <a:pt x="7" y="24"/>
                      <a:pt x="7" y="24"/>
                    </a:cubicBezTo>
                    <a:cubicBezTo>
                      <a:pt x="6" y="23"/>
                      <a:pt x="5" y="21"/>
                      <a:pt x="4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20"/>
                      <a:pt x="4" y="20"/>
                      <a:pt x="3" y="20"/>
                    </a:cubicBezTo>
                    <a:cubicBezTo>
                      <a:pt x="2" y="19"/>
                      <a:pt x="1" y="18"/>
                      <a:pt x="0" y="18"/>
                    </a:cubicBezTo>
                    <a:cubicBezTo>
                      <a:pt x="0" y="17"/>
                      <a:pt x="1" y="16"/>
                      <a:pt x="2" y="16"/>
                    </a:cubicBezTo>
                    <a:cubicBezTo>
                      <a:pt x="3" y="17"/>
                      <a:pt x="4" y="18"/>
                      <a:pt x="6" y="18"/>
                    </a:cubicBezTo>
                    <a:cubicBezTo>
                      <a:pt x="7" y="19"/>
                      <a:pt x="8" y="21"/>
                      <a:pt x="8" y="22"/>
                    </a:cubicBezTo>
                    <a:cubicBezTo>
                      <a:pt x="9" y="22"/>
                      <a:pt x="9" y="23"/>
                      <a:pt x="10" y="24"/>
                    </a:cubicBezTo>
                    <a:cubicBezTo>
                      <a:pt x="19" y="19"/>
                      <a:pt x="27" y="14"/>
                      <a:pt x="36" y="9"/>
                    </a:cubicBezTo>
                    <a:cubicBezTo>
                      <a:pt x="35" y="8"/>
                      <a:pt x="35" y="7"/>
                      <a:pt x="34" y="6"/>
                    </a:cubicBezTo>
                    <a:cubicBezTo>
                      <a:pt x="34" y="5"/>
                      <a:pt x="33" y="5"/>
                      <a:pt x="33" y="4"/>
                    </a:cubicBezTo>
                    <a:cubicBezTo>
                      <a:pt x="33" y="4"/>
                      <a:pt x="33" y="4"/>
                      <a:pt x="32" y="4"/>
                    </a:cubicBezTo>
                    <a:cubicBezTo>
                      <a:pt x="31" y="3"/>
                      <a:pt x="30" y="2"/>
                      <a:pt x="29" y="2"/>
                    </a:cubicBezTo>
                    <a:cubicBezTo>
                      <a:pt x="29" y="1"/>
                      <a:pt x="30" y="0"/>
                      <a:pt x="31" y="0"/>
                    </a:cubicBezTo>
                    <a:cubicBezTo>
                      <a:pt x="32" y="1"/>
                      <a:pt x="34" y="1"/>
                      <a:pt x="34" y="2"/>
                    </a:cubicBezTo>
                    <a:cubicBezTo>
                      <a:pt x="36" y="4"/>
                      <a:pt x="37" y="6"/>
                      <a:pt x="38" y="8"/>
                    </a:cubicBezTo>
                    <a:cubicBezTo>
                      <a:pt x="38" y="8"/>
                      <a:pt x="38" y="8"/>
                      <a:pt x="38" y="8"/>
                    </a:cubicBezTo>
                    <a:cubicBezTo>
                      <a:pt x="38" y="8"/>
                      <a:pt x="38" y="8"/>
                      <a:pt x="38" y="8"/>
                    </a:cubicBezTo>
                    <a:cubicBezTo>
                      <a:pt x="38" y="8"/>
                      <a:pt x="38" y="8"/>
                      <a:pt x="38" y="8"/>
                    </a:cubicBezTo>
                    <a:cubicBezTo>
                      <a:pt x="38" y="9"/>
                      <a:pt x="38" y="9"/>
                      <a:pt x="38" y="9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37" y="11"/>
                      <a:pt x="37" y="11"/>
                      <a:pt x="36" y="11"/>
                    </a:cubicBezTo>
                    <a:cubicBezTo>
                      <a:pt x="32" y="13"/>
                      <a:pt x="29" y="16"/>
                      <a:pt x="25" y="18"/>
                    </a:cubicBezTo>
                    <a:cubicBezTo>
                      <a:pt x="24" y="18"/>
                      <a:pt x="23" y="19"/>
                      <a:pt x="22" y="19"/>
                    </a:cubicBezTo>
                    <a:cubicBezTo>
                      <a:pt x="19" y="21"/>
                      <a:pt x="15" y="23"/>
                      <a:pt x="12" y="25"/>
                    </a:cubicBezTo>
                    <a:cubicBezTo>
                      <a:pt x="13" y="26"/>
                      <a:pt x="15" y="27"/>
                      <a:pt x="16" y="28"/>
                    </a:cubicBezTo>
                    <a:cubicBezTo>
                      <a:pt x="17" y="28"/>
                      <a:pt x="18" y="29"/>
                      <a:pt x="19" y="29"/>
                    </a:cubicBezTo>
                    <a:cubicBezTo>
                      <a:pt x="20" y="30"/>
                      <a:pt x="22" y="31"/>
                      <a:pt x="23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3"/>
                    </a:cubicBezTo>
                    <a:cubicBezTo>
                      <a:pt x="25" y="33"/>
                      <a:pt x="26" y="33"/>
                      <a:pt x="26" y="34"/>
                    </a:cubicBezTo>
                    <a:cubicBezTo>
                      <a:pt x="28" y="35"/>
                      <a:pt x="29" y="35"/>
                      <a:pt x="30" y="36"/>
                    </a:cubicBezTo>
                    <a:cubicBezTo>
                      <a:pt x="31" y="37"/>
                      <a:pt x="32" y="37"/>
                      <a:pt x="33" y="38"/>
                    </a:cubicBezTo>
                    <a:cubicBezTo>
                      <a:pt x="34" y="38"/>
                      <a:pt x="35" y="39"/>
                      <a:pt x="36" y="40"/>
                    </a:cubicBezTo>
                    <a:cubicBezTo>
                      <a:pt x="37" y="40"/>
                      <a:pt x="37" y="40"/>
                      <a:pt x="37" y="40"/>
                    </a:cubicBezTo>
                    <a:cubicBezTo>
                      <a:pt x="37" y="40"/>
                      <a:pt x="37" y="40"/>
                      <a:pt x="37" y="40"/>
                    </a:cubicBezTo>
                    <a:cubicBezTo>
                      <a:pt x="37" y="40"/>
                      <a:pt x="38" y="40"/>
                      <a:pt x="38" y="40"/>
                    </a:cubicBezTo>
                    <a:cubicBezTo>
                      <a:pt x="38" y="42"/>
                      <a:pt x="38" y="42"/>
                      <a:pt x="38" y="42"/>
                    </a:cubicBezTo>
                    <a:cubicBezTo>
                      <a:pt x="36" y="42"/>
                      <a:pt x="36" y="42"/>
                      <a:pt x="36" y="42"/>
                    </a:cubicBezTo>
                    <a:cubicBezTo>
                      <a:pt x="36" y="42"/>
                      <a:pt x="36" y="42"/>
                      <a:pt x="36" y="42"/>
                    </a:cubicBezTo>
                    <a:cubicBezTo>
                      <a:pt x="36" y="42"/>
                      <a:pt x="36" y="42"/>
                      <a:pt x="35" y="42"/>
                    </a:cubicBezTo>
                    <a:cubicBezTo>
                      <a:pt x="34" y="41"/>
                      <a:pt x="32" y="40"/>
                      <a:pt x="30" y="39"/>
                    </a:cubicBezTo>
                    <a:cubicBezTo>
                      <a:pt x="30" y="38"/>
                      <a:pt x="29" y="38"/>
                      <a:pt x="28" y="38"/>
                    </a:cubicBezTo>
                    <a:cubicBezTo>
                      <a:pt x="28" y="37"/>
                      <a:pt x="27" y="37"/>
                      <a:pt x="27" y="37"/>
                    </a:cubicBezTo>
                    <a:cubicBezTo>
                      <a:pt x="26" y="36"/>
                      <a:pt x="25" y="36"/>
                      <a:pt x="25" y="35"/>
                    </a:cubicBezTo>
                    <a:cubicBezTo>
                      <a:pt x="25" y="37"/>
                      <a:pt x="25" y="39"/>
                      <a:pt x="25" y="41"/>
                    </a:cubicBezTo>
                    <a:cubicBezTo>
                      <a:pt x="26" y="42"/>
                      <a:pt x="26" y="42"/>
                      <a:pt x="27" y="43"/>
                    </a:cubicBezTo>
                    <a:cubicBezTo>
                      <a:pt x="28" y="43"/>
                      <a:pt x="29" y="44"/>
                      <a:pt x="30" y="44"/>
                    </a:cubicBezTo>
                    <a:cubicBezTo>
                      <a:pt x="31" y="45"/>
                      <a:pt x="31" y="45"/>
                      <a:pt x="31" y="45"/>
                    </a:cubicBezTo>
                    <a:cubicBezTo>
                      <a:pt x="29" y="46"/>
                      <a:pt x="29" y="46"/>
                      <a:pt x="29" y="46"/>
                    </a:cubicBezTo>
                    <a:cubicBezTo>
                      <a:pt x="29" y="46"/>
                      <a:pt x="28" y="46"/>
                      <a:pt x="28" y="46"/>
                    </a:cubicBezTo>
                    <a:cubicBezTo>
                      <a:pt x="28" y="46"/>
                      <a:pt x="28" y="46"/>
                      <a:pt x="28" y="46"/>
                    </a:cubicBezTo>
                    <a:cubicBezTo>
                      <a:pt x="27" y="45"/>
                      <a:pt x="26" y="45"/>
                      <a:pt x="25" y="44"/>
                    </a:cubicBezTo>
                    <a:cubicBezTo>
                      <a:pt x="25" y="44"/>
                      <a:pt x="25" y="44"/>
                      <a:pt x="25" y="44"/>
                    </a:cubicBezTo>
                    <a:cubicBezTo>
                      <a:pt x="25" y="45"/>
                      <a:pt x="25" y="46"/>
                      <a:pt x="25" y="48"/>
                    </a:cubicBezTo>
                    <a:cubicBezTo>
                      <a:pt x="25" y="48"/>
                      <a:pt x="25" y="48"/>
                      <a:pt x="25" y="49"/>
                    </a:cubicBezTo>
                    <a:cubicBezTo>
                      <a:pt x="22" y="50"/>
                      <a:pt x="22" y="50"/>
                      <a:pt x="22" y="50"/>
                    </a:cubicBezTo>
                    <a:cubicBezTo>
                      <a:pt x="22" y="50"/>
                      <a:pt x="21" y="50"/>
                      <a:pt x="21" y="50"/>
                    </a:cubicBezTo>
                    <a:cubicBezTo>
                      <a:pt x="19" y="49"/>
                      <a:pt x="18" y="48"/>
                      <a:pt x="16" y="47"/>
                    </a:cubicBezTo>
                    <a:cubicBezTo>
                      <a:pt x="16" y="47"/>
                      <a:pt x="16" y="47"/>
                      <a:pt x="16" y="47"/>
                    </a:cubicBezTo>
                    <a:cubicBezTo>
                      <a:pt x="16" y="47"/>
                      <a:pt x="16" y="47"/>
                      <a:pt x="16" y="47"/>
                    </a:cubicBezTo>
                    <a:cubicBezTo>
                      <a:pt x="16" y="48"/>
                      <a:pt x="16" y="50"/>
                      <a:pt x="17" y="51"/>
                    </a:cubicBezTo>
                    <a:cubicBezTo>
                      <a:pt x="17" y="51"/>
                      <a:pt x="17" y="52"/>
                      <a:pt x="17" y="52"/>
                    </a:cubicBezTo>
                    <a:cubicBezTo>
                      <a:pt x="17" y="52"/>
                      <a:pt x="17" y="53"/>
                      <a:pt x="17" y="53"/>
                    </a:cubicBezTo>
                    <a:cubicBezTo>
                      <a:pt x="17" y="53"/>
                      <a:pt x="17" y="53"/>
                      <a:pt x="17" y="53"/>
                    </a:cubicBezTo>
                    <a:cubicBezTo>
                      <a:pt x="15" y="54"/>
                      <a:pt x="15" y="54"/>
                      <a:pt x="15" y="54"/>
                    </a:cubicBezTo>
                    <a:cubicBezTo>
                      <a:pt x="15" y="53"/>
                      <a:pt x="14" y="52"/>
                      <a:pt x="14" y="51"/>
                    </a:cubicBezTo>
                    <a:cubicBezTo>
                      <a:pt x="13" y="45"/>
                      <a:pt x="12" y="39"/>
                      <a:pt x="10" y="33"/>
                    </a:cubicBezTo>
                    <a:cubicBezTo>
                      <a:pt x="10" y="31"/>
                      <a:pt x="9" y="29"/>
                      <a:pt x="9" y="27"/>
                    </a:cubicBezTo>
                    <a:cubicBezTo>
                      <a:pt x="9" y="27"/>
                      <a:pt x="8" y="26"/>
                      <a:pt x="8" y="26"/>
                    </a:cubicBezTo>
                    <a:close/>
                    <a:moveTo>
                      <a:pt x="23" y="48"/>
                    </a:moveTo>
                    <a:cubicBezTo>
                      <a:pt x="23" y="46"/>
                      <a:pt x="22" y="45"/>
                      <a:pt x="22" y="43"/>
                    </a:cubicBezTo>
                    <a:cubicBezTo>
                      <a:pt x="22" y="43"/>
                      <a:pt x="22" y="43"/>
                      <a:pt x="22" y="43"/>
                    </a:cubicBezTo>
                    <a:cubicBezTo>
                      <a:pt x="22" y="42"/>
                      <a:pt x="21" y="42"/>
                      <a:pt x="21" y="42"/>
                    </a:cubicBezTo>
                    <a:cubicBezTo>
                      <a:pt x="19" y="41"/>
                      <a:pt x="18" y="40"/>
                      <a:pt x="16" y="39"/>
                    </a:cubicBezTo>
                    <a:cubicBezTo>
                      <a:pt x="15" y="39"/>
                      <a:pt x="15" y="38"/>
                      <a:pt x="14" y="38"/>
                    </a:cubicBezTo>
                    <a:cubicBezTo>
                      <a:pt x="14" y="38"/>
                      <a:pt x="14" y="37"/>
                      <a:pt x="13" y="37"/>
                    </a:cubicBezTo>
                    <a:cubicBezTo>
                      <a:pt x="14" y="38"/>
                      <a:pt x="14" y="38"/>
                      <a:pt x="14" y="38"/>
                    </a:cubicBezTo>
                    <a:cubicBezTo>
                      <a:pt x="14" y="39"/>
                      <a:pt x="14" y="39"/>
                      <a:pt x="14" y="40"/>
                    </a:cubicBezTo>
                    <a:cubicBezTo>
                      <a:pt x="14" y="41"/>
                      <a:pt x="15" y="42"/>
                      <a:pt x="15" y="43"/>
                    </a:cubicBezTo>
                    <a:cubicBezTo>
                      <a:pt x="15" y="43"/>
                      <a:pt x="15" y="43"/>
                      <a:pt x="15" y="44"/>
                    </a:cubicBezTo>
                    <a:cubicBezTo>
                      <a:pt x="15" y="44"/>
                      <a:pt x="16" y="44"/>
                      <a:pt x="16" y="44"/>
                    </a:cubicBezTo>
                    <a:cubicBezTo>
                      <a:pt x="17" y="45"/>
                      <a:pt x="18" y="45"/>
                      <a:pt x="19" y="46"/>
                    </a:cubicBezTo>
                    <a:cubicBezTo>
                      <a:pt x="20" y="46"/>
                      <a:pt x="21" y="47"/>
                      <a:pt x="23" y="48"/>
                    </a:cubicBezTo>
                    <a:close/>
                    <a:moveTo>
                      <a:pt x="22" y="40"/>
                    </a:moveTo>
                    <a:cubicBezTo>
                      <a:pt x="22" y="38"/>
                      <a:pt x="22" y="37"/>
                      <a:pt x="22" y="36"/>
                    </a:cubicBezTo>
                    <a:cubicBezTo>
                      <a:pt x="22" y="35"/>
                      <a:pt x="22" y="35"/>
                      <a:pt x="22" y="34"/>
                    </a:cubicBezTo>
                    <a:cubicBezTo>
                      <a:pt x="22" y="34"/>
                      <a:pt x="21" y="34"/>
                      <a:pt x="21" y="33"/>
                    </a:cubicBezTo>
                    <a:cubicBezTo>
                      <a:pt x="20" y="33"/>
                      <a:pt x="18" y="32"/>
                      <a:pt x="16" y="31"/>
                    </a:cubicBezTo>
                    <a:cubicBezTo>
                      <a:pt x="16" y="30"/>
                      <a:pt x="15" y="30"/>
                      <a:pt x="14" y="29"/>
                    </a:cubicBezTo>
                    <a:cubicBezTo>
                      <a:pt x="13" y="29"/>
                      <a:pt x="12" y="28"/>
                      <a:pt x="11" y="28"/>
                    </a:cubicBezTo>
                    <a:cubicBezTo>
                      <a:pt x="11" y="29"/>
                      <a:pt x="12" y="30"/>
                      <a:pt x="12" y="31"/>
                    </a:cubicBezTo>
                    <a:cubicBezTo>
                      <a:pt x="12" y="31"/>
                      <a:pt x="12" y="32"/>
                      <a:pt x="12" y="33"/>
                    </a:cubicBezTo>
                    <a:cubicBezTo>
                      <a:pt x="13" y="33"/>
                      <a:pt x="13" y="34"/>
                      <a:pt x="13" y="34"/>
                    </a:cubicBezTo>
                    <a:cubicBezTo>
                      <a:pt x="14" y="35"/>
                      <a:pt x="15" y="36"/>
                      <a:pt x="16" y="36"/>
                    </a:cubicBezTo>
                    <a:cubicBezTo>
                      <a:pt x="17" y="37"/>
                      <a:pt x="18" y="37"/>
                      <a:pt x="19" y="38"/>
                    </a:cubicBezTo>
                    <a:cubicBezTo>
                      <a:pt x="20" y="38"/>
                      <a:pt x="21" y="39"/>
                      <a:pt x="22" y="40"/>
                    </a:cubicBezTo>
                    <a:close/>
                  </a:path>
                </a:pathLst>
              </a:custGeom>
              <a:solidFill>
                <a:srgbClr val="E3E9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815" name="Freeform 683">
                <a:extLst>
                  <a:ext uri="{FF2B5EF4-FFF2-40B4-BE49-F238E27FC236}">
                    <a16:creationId xmlns:a16="http://schemas.microsoft.com/office/drawing/2014/main" id="{901E4770-3D15-4CEB-9288-C0B3A3D5706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09738" y="2757489"/>
                <a:ext cx="65088" cy="87313"/>
              </a:xfrm>
              <a:custGeom>
                <a:avLst/>
                <a:gdLst>
                  <a:gd name="T0" fmla="*/ 22 w 22"/>
                  <a:gd name="T1" fmla="*/ 0 h 30"/>
                  <a:gd name="T2" fmla="*/ 22 w 22"/>
                  <a:gd name="T3" fmla="*/ 30 h 30"/>
                  <a:gd name="T4" fmla="*/ 21 w 22"/>
                  <a:gd name="T5" fmla="*/ 30 h 30"/>
                  <a:gd name="T6" fmla="*/ 21 w 22"/>
                  <a:gd name="T7" fmla="*/ 30 h 30"/>
                  <a:gd name="T8" fmla="*/ 20 w 22"/>
                  <a:gd name="T9" fmla="*/ 30 h 30"/>
                  <a:gd name="T10" fmla="*/ 20 w 22"/>
                  <a:gd name="T11" fmla="*/ 26 h 30"/>
                  <a:gd name="T12" fmla="*/ 17 w 22"/>
                  <a:gd name="T13" fmla="*/ 28 h 30"/>
                  <a:gd name="T14" fmla="*/ 14 w 22"/>
                  <a:gd name="T15" fmla="*/ 26 h 30"/>
                  <a:gd name="T16" fmla="*/ 20 w 22"/>
                  <a:gd name="T17" fmla="*/ 23 h 30"/>
                  <a:gd name="T18" fmla="*/ 20 w 22"/>
                  <a:gd name="T19" fmla="*/ 17 h 30"/>
                  <a:gd name="T20" fmla="*/ 10 w 22"/>
                  <a:gd name="T21" fmla="*/ 23 h 30"/>
                  <a:gd name="T22" fmla="*/ 10 w 22"/>
                  <a:gd name="T23" fmla="*/ 24 h 30"/>
                  <a:gd name="T24" fmla="*/ 8 w 22"/>
                  <a:gd name="T25" fmla="*/ 23 h 30"/>
                  <a:gd name="T26" fmla="*/ 8 w 22"/>
                  <a:gd name="T27" fmla="*/ 22 h 30"/>
                  <a:gd name="T28" fmla="*/ 7 w 22"/>
                  <a:gd name="T29" fmla="*/ 22 h 30"/>
                  <a:gd name="T30" fmla="*/ 8 w 22"/>
                  <a:gd name="T31" fmla="*/ 22 h 30"/>
                  <a:gd name="T32" fmla="*/ 7 w 22"/>
                  <a:gd name="T33" fmla="*/ 17 h 30"/>
                  <a:gd name="T34" fmla="*/ 3 w 22"/>
                  <a:gd name="T35" fmla="*/ 19 h 30"/>
                  <a:gd name="T36" fmla="*/ 0 w 22"/>
                  <a:gd name="T37" fmla="*/ 18 h 30"/>
                  <a:gd name="T38" fmla="*/ 7 w 22"/>
                  <a:gd name="T39" fmla="*/ 14 h 30"/>
                  <a:gd name="T40" fmla="*/ 6 w 22"/>
                  <a:gd name="T41" fmla="*/ 9 h 30"/>
                  <a:gd name="T42" fmla="*/ 9 w 22"/>
                  <a:gd name="T43" fmla="*/ 8 h 30"/>
                  <a:gd name="T44" fmla="*/ 9 w 22"/>
                  <a:gd name="T45" fmla="*/ 13 h 30"/>
                  <a:gd name="T46" fmla="*/ 20 w 22"/>
                  <a:gd name="T47" fmla="*/ 7 h 30"/>
                  <a:gd name="T48" fmla="*/ 20 w 22"/>
                  <a:gd name="T49" fmla="*/ 1 h 30"/>
                  <a:gd name="T50" fmla="*/ 22 w 22"/>
                  <a:gd name="T51" fmla="*/ 0 h 30"/>
                  <a:gd name="T52" fmla="*/ 22 w 22"/>
                  <a:gd name="T53" fmla="*/ 0 h 30"/>
                  <a:gd name="T54" fmla="*/ 20 w 22"/>
                  <a:gd name="T55" fmla="*/ 15 h 30"/>
                  <a:gd name="T56" fmla="*/ 20 w 22"/>
                  <a:gd name="T57" fmla="*/ 9 h 30"/>
                  <a:gd name="T58" fmla="*/ 9 w 22"/>
                  <a:gd name="T59" fmla="*/ 16 h 30"/>
                  <a:gd name="T60" fmla="*/ 10 w 22"/>
                  <a:gd name="T61" fmla="*/ 21 h 30"/>
                  <a:gd name="T62" fmla="*/ 20 w 22"/>
                  <a:gd name="T63" fmla="*/ 15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2" h="30">
                    <a:moveTo>
                      <a:pt x="22" y="0"/>
                    </a:moveTo>
                    <a:cubicBezTo>
                      <a:pt x="22" y="30"/>
                      <a:pt x="22" y="30"/>
                      <a:pt x="22" y="30"/>
                    </a:cubicBezTo>
                    <a:cubicBezTo>
                      <a:pt x="22" y="30"/>
                      <a:pt x="21" y="30"/>
                      <a:pt x="21" y="30"/>
                    </a:cubicBezTo>
                    <a:cubicBezTo>
                      <a:pt x="21" y="30"/>
                      <a:pt x="21" y="30"/>
                      <a:pt x="21" y="30"/>
                    </a:cubicBezTo>
                    <a:cubicBezTo>
                      <a:pt x="21" y="30"/>
                      <a:pt x="21" y="30"/>
                      <a:pt x="20" y="30"/>
                    </a:cubicBezTo>
                    <a:cubicBezTo>
                      <a:pt x="20" y="28"/>
                      <a:pt x="20" y="27"/>
                      <a:pt x="20" y="26"/>
                    </a:cubicBezTo>
                    <a:cubicBezTo>
                      <a:pt x="19" y="26"/>
                      <a:pt x="18" y="27"/>
                      <a:pt x="17" y="28"/>
                    </a:cubicBezTo>
                    <a:cubicBezTo>
                      <a:pt x="16" y="27"/>
                      <a:pt x="15" y="27"/>
                      <a:pt x="14" y="26"/>
                    </a:cubicBezTo>
                    <a:cubicBezTo>
                      <a:pt x="16" y="25"/>
                      <a:pt x="18" y="24"/>
                      <a:pt x="20" y="23"/>
                    </a:cubicBezTo>
                    <a:cubicBezTo>
                      <a:pt x="20" y="21"/>
                      <a:pt x="20" y="19"/>
                      <a:pt x="20" y="17"/>
                    </a:cubicBezTo>
                    <a:cubicBezTo>
                      <a:pt x="17" y="19"/>
                      <a:pt x="14" y="21"/>
                      <a:pt x="10" y="23"/>
                    </a:cubicBezTo>
                    <a:cubicBezTo>
                      <a:pt x="10" y="23"/>
                      <a:pt x="10" y="24"/>
                      <a:pt x="10" y="24"/>
                    </a:cubicBezTo>
                    <a:cubicBezTo>
                      <a:pt x="10" y="23"/>
                      <a:pt x="9" y="23"/>
                      <a:pt x="8" y="23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22"/>
                      <a:pt x="8" y="22"/>
                      <a:pt x="7" y="22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20"/>
                      <a:pt x="7" y="19"/>
                      <a:pt x="7" y="17"/>
                    </a:cubicBezTo>
                    <a:cubicBezTo>
                      <a:pt x="6" y="18"/>
                      <a:pt x="4" y="19"/>
                      <a:pt x="3" y="19"/>
                    </a:cubicBezTo>
                    <a:cubicBezTo>
                      <a:pt x="2" y="19"/>
                      <a:pt x="1" y="18"/>
                      <a:pt x="0" y="18"/>
                    </a:cubicBezTo>
                    <a:cubicBezTo>
                      <a:pt x="3" y="17"/>
                      <a:pt x="5" y="16"/>
                      <a:pt x="7" y="14"/>
                    </a:cubicBezTo>
                    <a:cubicBezTo>
                      <a:pt x="7" y="13"/>
                      <a:pt x="7" y="11"/>
                      <a:pt x="6" y="9"/>
                    </a:cubicBezTo>
                    <a:cubicBezTo>
                      <a:pt x="7" y="9"/>
                      <a:pt x="8" y="8"/>
                      <a:pt x="9" y="8"/>
                    </a:cubicBezTo>
                    <a:cubicBezTo>
                      <a:pt x="9" y="10"/>
                      <a:pt x="9" y="11"/>
                      <a:pt x="9" y="13"/>
                    </a:cubicBezTo>
                    <a:cubicBezTo>
                      <a:pt x="13" y="11"/>
                      <a:pt x="17" y="9"/>
                      <a:pt x="20" y="7"/>
                    </a:cubicBezTo>
                    <a:cubicBezTo>
                      <a:pt x="20" y="5"/>
                      <a:pt x="20" y="3"/>
                      <a:pt x="20" y="1"/>
                    </a:cubicBezTo>
                    <a:cubicBezTo>
                      <a:pt x="21" y="1"/>
                      <a:pt x="21" y="1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lose/>
                    <a:moveTo>
                      <a:pt x="20" y="15"/>
                    </a:moveTo>
                    <a:cubicBezTo>
                      <a:pt x="20" y="13"/>
                      <a:pt x="20" y="11"/>
                      <a:pt x="20" y="9"/>
                    </a:cubicBezTo>
                    <a:cubicBezTo>
                      <a:pt x="17" y="11"/>
                      <a:pt x="13" y="13"/>
                      <a:pt x="9" y="16"/>
                    </a:cubicBezTo>
                    <a:cubicBezTo>
                      <a:pt x="10" y="17"/>
                      <a:pt x="10" y="19"/>
                      <a:pt x="10" y="21"/>
                    </a:cubicBezTo>
                    <a:cubicBezTo>
                      <a:pt x="13" y="19"/>
                      <a:pt x="17" y="17"/>
                      <a:pt x="20" y="15"/>
                    </a:cubicBezTo>
                    <a:close/>
                  </a:path>
                </a:pathLst>
              </a:custGeom>
              <a:solidFill>
                <a:srgbClr val="C7CC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816" name="Freeform 684">
                <a:extLst>
                  <a:ext uri="{FF2B5EF4-FFF2-40B4-BE49-F238E27FC236}">
                    <a16:creationId xmlns:a16="http://schemas.microsoft.com/office/drawing/2014/main" id="{8EAF70D7-25C1-48C5-A468-C7F3DF3378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5138" y="2881314"/>
                <a:ext cx="33338" cy="28575"/>
              </a:xfrm>
              <a:custGeom>
                <a:avLst/>
                <a:gdLst>
                  <a:gd name="T0" fmla="*/ 11 w 11"/>
                  <a:gd name="T1" fmla="*/ 7 h 10"/>
                  <a:gd name="T2" fmla="*/ 11 w 11"/>
                  <a:gd name="T3" fmla="*/ 8 h 10"/>
                  <a:gd name="T4" fmla="*/ 11 w 11"/>
                  <a:gd name="T5" fmla="*/ 8 h 10"/>
                  <a:gd name="T6" fmla="*/ 8 w 11"/>
                  <a:gd name="T7" fmla="*/ 10 h 10"/>
                  <a:gd name="T8" fmla="*/ 5 w 11"/>
                  <a:gd name="T9" fmla="*/ 9 h 10"/>
                  <a:gd name="T10" fmla="*/ 9 w 11"/>
                  <a:gd name="T11" fmla="*/ 6 h 10"/>
                  <a:gd name="T12" fmla="*/ 4 w 11"/>
                  <a:gd name="T13" fmla="*/ 4 h 10"/>
                  <a:gd name="T14" fmla="*/ 0 w 11"/>
                  <a:gd name="T15" fmla="*/ 6 h 10"/>
                  <a:gd name="T16" fmla="*/ 0 w 11"/>
                  <a:gd name="T17" fmla="*/ 6 h 10"/>
                  <a:gd name="T18" fmla="*/ 0 w 11"/>
                  <a:gd name="T19" fmla="*/ 3 h 10"/>
                  <a:gd name="T20" fmla="*/ 2 w 11"/>
                  <a:gd name="T21" fmla="*/ 2 h 10"/>
                  <a:gd name="T22" fmla="*/ 0 w 11"/>
                  <a:gd name="T23" fmla="*/ 1 h 10"/>
                  <a:gd name="T24" fmla="*/ 0 w 11"/>
                  <a:gd name="T25" fmla="*/ 0 h 10"/>
                  <a:gd name="T26" fmla="*/ 11 w 11"/>
                  <a:gd name="T27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" h="10">
                    <a:moveTo>
                      <a:pt x="11" y="7"/>
                    </a:moveTo>
                    <a:cubicBezTo>
                      <a:pt x="11" y="8"/>
                      <a:pt x="11" y="8"/>
                      <a:pt x="11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0" y="9"/>
                      <a:pt x="9" y="9"/>
                      <a:pt x="8" y="10"/>
                    </a:cubicBezTo>
                    <a:cubicBezTo>
                      <a:pt x="7" y="10"/>
                      <a:pt x="6" y="9"/>
                      <a:pt x="5" y="9"/>
                    </a:cubicBezTo>
                    <a:cubicBezTo>
                      <a:pt x="7" y="8"/>
                      <a:pt x="8" y="7"/>
                      <a:pt x="9" y="6"/>
                    </a:cubicBezTo>
                    <a:cubicBezTo>
                      <a:pt x="7" y="5"/>
                      <a:pt x="6" y="4"/>
                      <a:pt x="4" y="4"/>
                    </a:cubicBezTo>
                    <a:cubicBezTo>
                      <a:pt x="3" y="4"/>
                      <a:pt x="2" y="5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5"/>
                      <a:pt x="0" y="4"/>
                      <a:pt x="0" y="3"/>
                    </a:cubicBezTo>
                    <a:cubicBezTo>
                      <a:pt x="1" y="3"/>
                      <a:pt x="1" y="2"/>
                      <a:pt x="2" y="2"/>
                    </a:cubicBezTo>
                    <a:cubicBezTo>
                      <a:pt x="1" y="2"/>
                      <a:pt x="1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4" y="2"/>
                      <a:pt x="8" y="4"/>
                      <a:pt x="11" y="7"/>
                    </a:cubicBezTo>
                    <a:close/>
                  </a:path>
                </a:pathLst>
              </a:custGeom>
              <a:solidFill>
                <a:srgbClr val="ADB1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817" name="Freeform 685">
                <a:extLst>
                  <a:ext uri="{FF2B5EF4-FFF2-40B4-BE49-F238E27FC236}">
                    <a16:creationId xmlns:a16="http://schemas.microsoft.com/office/drawing/2014/main" id="{37DC3C6D-D023-4ADD-B281-FBD3896A73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65301" y="2936876"/>
                <a:ext cx="3175" cy="9525"/>
              </a:xfrm>
              <a:custGeom>
                <a:avLst/>
                <a:gdLst>
                  <a:gd name="T0" fmla="*/ 1 w 1"/>
                  <a:gd name="T1" fmla="*/ 0 h 3"/>
                  <a:gd name="T2" fmla="*/ 1 w 1"/>
                  <a:gd name="T3" fmla="*/ 2 h 3"/>
                  <a:gd name="T4" fmla="*/ 0 w 1"/>
                  <a:gd name="T5" fmla="*/ 3 h 3"/>
                  <a:gd name="T6" fmla="*/ 0 w 1"/>
                  <a:gd name="T7" fmla="*/ 2 h 3"/>
                  <a:gd name="T8" fmla="*/ 0 w 1"/>
                  <a:gd name="T9" fmla="*/ 2 h 3"/>
                  <a:gd name="T10" fmla="*/ 1 w 1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ED9B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818" name="Freeform 686">
                <a:extLst>
                  <a:ext uri="{FF2B5EF4-FFF2-40B4-BE49-F238E27FC236}">
                    <a16:creationId xmlns:a16="http://schemas.microsoft.com/office/drawing/2014/main" id="{2837F3DA-A576-4BF7-822E-AA1231DCF5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51013" y="2874964"/>
                <a:ext cx="17463" cy="12700"/>
              </a:xfrm>
              <a:custGeom>
                <a:avLst/>
                <a:gdLst>
                  <a:gd name="T0" fmla="*/ 6 w 6"/>
                  <a:gd name="T1" fmla="*/ 1 h 4"/>
                  <a:gd name="T2" fmla="*/ 6 w 6"/>
                  <a:gd name="T3" fmla="*/ 2 h 4"/>
                  <a:gd name="T4" fmla="*/ 6 w 6"/>
                  <a:gd name="T5" fmla="*/ 2 h 4"/>
                  <a:gd name="T6" fmla="*/ 3 w 6"/>
                  <a:gd name="T7" fmla="*/ 4 h 4"/>
                  <a:gd name="T8" fmla="*/ 0 w 6"/>
                  <a:gd name="T9" fmla="*/ 2 h 4"/>
                  <a:gd name="T10" fmla="*/ 5 w 6"/>
                  <a:gd name="T11" fmla="*/ 0 h 4"/>
                  <a:gd name="T12" fmla="*/ 5 w 6"/>
                  <a:gd name="T13" fmla="*/ 0 h 4"/>
                  <a:gd name="T14" fmla="*/ 6 w 6"/>
                  <a:gd name="T1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4">
                    <a:moveTo>
                      <a:pt x="6" y="1"/>
                    </a:move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2"/>
                      <a:pt x="4" y="3"/>
                      <a:pt x="3" y="4"/>
                    </a:cubicBezTo>
                    <a:cubicBezTo>
                      <a:pt x="2" y="3"/>
                      <a:pt x="1" y="3"/>
                      <a:pt x="0" y="2"/>
                    </a:cubicBezTo>
                    <a:cubicBezTo>
                      <a:pt x="2" y="1"/>
                      <a:pt x="3" y="1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6" y="0"/>
                      <a:pt x="6" y="1"/>
                    </a:cubicBezTo>
                    <a:close/>
                  </a:path>
                </a:pathLst>
              </a:custGeom>
              <a:solidFill>
                <a:srgbClr val="ADB1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819" name="Freeform 687">
                <a:extLst>
                  <a:ext uri="{FF2B5EF4-FFF2-40B4-BE49-F238E27FC236}">
                    <a16:creationId xmlns:a16="http://schemas.microsoft.com/office/drawing/2014/main" id="{B1FE3EBE-9422-4644-8B35-AE9CE00DBB9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54188" y="2851151"/>
                <a:ext cx="14288" cy="17463"/>
              </a:xfrm>
              <a:custGeom>
                <a:avLst/>
                <a:gdLst>
                  <a:gd name="T0" fmla="*/ 5 w 5"/>
                  <a:gd name="T1" fmla="*/ 0 h 6"/>
                  <a:gd name="T2" fmla="*/ 5 w 5"/>
                  <a:gd name="T3" fmla="*/ 6 h 6"/>
                  <a:gd name="T4" fmla="*/ 0 w 5"/>
                  <a:gd name="T5" fmla="*/ 3 h 6"/>
                  <a:gd name="T6" fmla="*/ 5 w 5"/>
                  <a:gd name="T7" fmla="*/ 0 h 6"/>
                  <a:gd name="T8" fmla="*/ 5 w 5"/>
                  <a:gd name="T9" fmla="*/ 4 h 6"/>
                  <a:gd name="T10" fmla="*/ 5 w 5"/>
                  <a:gd name="T11" fmla="*/ 2 h 6"/>
                  <a:gd name="T12" fmla="*/ 3 w 5"/>
                  <a:gd name="T13" fmla="*/ 3 h 6"/>
                  <a:gd name="T14" fmla="*/ 5 w 5"/>
                  <a:gd name="T15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6">
                    <a:moveTo>
                      <a:pt x="5" y="0"/>
                    </a:moveTo>
                    <a:cubicBezTo>
                      <a:pt x="5" y="6"/>
                      <a:pt x="5" y="6"/>
                      <a:pt x="5" y="6"/>
                    </a:cubicBezTo>
                    <a:cubicBezTo>
                      <a:pt x="4" y="5"/>
                      <a:pt x="2" y="4"/>
                      <a:pt x="0" y="3"/>
                    </a:cubicBezTo>
                    <a:lnTo>
                      <a:pt x="5" y="0"/>
                    </a:lnTo>
                    <a:close/>
                    <a:moveTo>
                      <a:pt x="5" y="4"/>
                    </a:moveTo>
                    <a:cubicBezTo>
                      <a:pt x="5" y="4"/>
                      <a:pt x="5" y="3"/>
                      <a:pt x="5" y="2"/>
                    </a:cubicBezTo>
                    <a:cubicBezTo>
                      <a:pt x="5" y="2"/>
                      <a:pt x="4" y="2"/>
                      <a:pt x="3" y="3"/>
                    </a:cubicBezTo>
                    <a:cubicBezTo>
                      <a:pt x="4" y="3"/>
                      <a:pt x="5" y="4"/>
                      <a:pt x="5" y="4"/>
                    </a:cubicBezTo>
                    <a:close/>
                  </a:path>
                </a:pathLst>
              </a:custGeom>
              <a:solidFill>
                <a:srgbClr val="ADB1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820" name="Freeform 688">
                <a:extLst>
                  <a:ext uri="{FF2B5EF4-FFF2-40B4-BE49-F238E27FC236}">
                    <a16:creationId xmlns:a16="http://schemas.microsoft.com/office/drawing/2014/main" id="{B7429074-DA2D-44EA-80E3-594A1DB918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51013" y="2851151"/>
                <a:ext cx="17463" cy="9525"/>
              </a:xfrm>
              <a:custGeom>
                <a:avLst/>
                <a:gdLst>
                  <a:gd name="T0" fmla="*/ 6 w 6"/>
                  <a:gd name="T1" fmla="*/ 0 h 3"/>
                  <a:gd name="T2" fmla="*/ 6 w 6"/>
                  <a:gd name="T3" fmla="*/ 0 h 3"/>
                  <a:gd name="T4" fmla="*/ 1 w 6"/>
                  <a:gd name="T5" fmla="*/ 3 h 3"/>
                  <a:gd name="T6" fmla="*/ 0 w 6"/>
                  <a:gd name="T7" fmla="*/ 2 h 3"/>
                  <a:gd name="T8" fmla="*/ 5 w 6"/>
                  <a:gd name="T9" fmla="*/ 0 h 3"/>
                  <a:gd name="T10" fmla="*/ 6 w 6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3"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0" y="2"/>
                    </a:cubicBezTo>
                    <a:cubicBezTo>
                      <a:pt x="2" y="2"/>
                      <a:pt x="4" y="1"/>
                      <a:pt x="5" y="0"/>
                    </a:cubicBezTo>
                    <a:cubicBezTo>
                      <a:pt x="6" y="0"/>
                      <a:pt x="6" y="0"/>
                      <a:pt x="6" y="0"/>
                    </a:cubicBezTo>
                    <a:close/>
                  </a:path>
                </a:pathLst>
              </a:custGeom>
              <a:solidFill>
                <a:srgbClr val="C7CC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821" name="Freeform 689">
                <a:extLst>
                  <a:ext uri="{FF2B5EF4-FFF2-40B4-BE49-F238E27FC236}">
                    <a16:creationId xmlns:a16="http://schemas.microsoft.com/office/drawing/2014/main" id="{90F2CFA5-B001-491A-9C78-D1395EA114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62126" y="2930526"/>
                <a:ext cx="6350" cy="15875"/>
              </a:xfrm>
              <a:custGeom>
                <a:avLst/>
                <a:gdLst>
                  <a:gd name="T0" fmla="*/ 2 w 2"/>
                  <a:gd name="T1" fmla="*/ 0 h 5"/>
                  <a:gd name="T2" fmla="*/ 2 w 2"/>
                  <a:gd name="T3" fmla="*/ 2 h 5"/>
                  <a:gd name="T4" fmla="*/ 1 w 2"/>
                  <a:gd name="T5" fmla="*/ 4 h 5"/>
                  <a:gd name="T6" fmla="*/ 1 w 2"/>
                  <a:gd name="T7" fmla="*/ 4 h 5"/>
                  <a:gd name="T8" fmla="*/ 1 w 2"/>
                  <a:gd name="T9" fmla="*/ 5 h 5"/>
                  <a:gd name="T10" fmla="*/ 0 w 2"/>
                  <a:gd name="T11" fmla="*/ 5 h 5"/>
                  <a:gd name="T12" fmla="*/ 0 w 2"/>
                  <a:gd name="T13" fmla="*/ 3 h 5"/>
                  <a:gd name="T14" fmla="*/ 1 w 2"/>
                  <a:gd name="T15" fmla="*/ 1 h 5"/>
                  <a:gd name="T16" fmla="*/ 2 w 2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5">
                    <a:moveTo>
                      <a:pt x="2" y="0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1" y="3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4"/>
                      <a:pt x="0" y="4"/>
                      <a:pt x="0" y="3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7D53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822" name="Freeform 690">
                <a:extLst>
                  <a:ext uri="{FF2B5EF4-FFF2-40B4-BE49-F238E27FC236}">
                    <a16:creationId xmlns:a16="http://schemas.microsoft.com/office/drawing/2014/main" id="{882CBD24-3FDA-4F5F-A3B4-F80678DFCE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58951" y="2928939"/>
                <a:ext cx="9525" cy="20638"/>
              </a:xfrm>
              <a:custGeom>
                <a:avLst/>
                <a:gdLst>
                  <a:gd name="T0" fmla="*/ 3 w 3"/>
                  <a:gd name="T1" fmla="*/ 0 h 7"/>
                  <a:gd name="T2" fmla="*/ 3 w 3"/>
                  <a:gd name="T3" fmla="*/ 1 h 7"/>
                  <a:gd name="T4" fmla="*/ 2 w 3"/>
                  <a:gd name="T5" fmla="*/ 2 h 7"/>
                  <a:gd name="T6" fmla="*/ 1 w 3"/>
                  <a:gd name="T7" fmla="*/ 4 h 7"/>
                  <a:gd name="T8" fmla="*/ 1 w 3"/>
                  <a:gd name="T9" fmla="*/ 6 h 7"/>
                  <a:gd name="T10" fmla="*/ 1 w 3"/>
                  <a:gd name="T11" fmla="*/ 7 h 7"/>
                  <a:gd name="T12" fmla="*/ 0 w 3"/>
                  <a:gd name="T13" fmla="*/ 3 h 7"/>
                  <a:gd name="T14" fmla="*/ 1 w 3"/>
                  <a:gd name="T15" fmla="*/ 0 h 7"/>
                  <a:gd name="T16" fmla="*/ 2 w 3"/>
                  <a:gd name="T17" fmla="*/ 0 h 7"/>
                  <a:gd name="T18" fmla="*/ 2 w 3"/>
                  <a:gd name="T19" fmla="*/ 0 h 7"/>
                  <a:gd name="T20" fmla="*/ 3 w 3"/>
                  <a:gd name="T2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7">
                    <a:moveTo>
                      <a:pt x="3" y="0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1" y="2"/>
                      <a:pt x="1" y="3"/>
                      <a:pt x="1" y="4"/>
                    </a:cubicBezTo>
                    <a:cubicBezTo>
                      <a:pt x="1" y="5"/>
                      <a:pt x="1" y="5"/>
                      <a:pt x="1" y="6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6"/>
                      <a:pt x="0" y="4"/>
                      <a:pt x="0" y="3"/>
                    </a:cubicBezTo>
                    <a:cubicBezTo>
                      <a:pt x="0" y="2"/>
                      <a:pt x="0" y="1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BF7E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823" name="Freeform 691">
                <a:extLst>
                  <a:ext uri="{FF2B5EF4-FFF2-40B4-BE49-F238E27FC236}">
                    <a16:creationId xmlns:a16="http://schemas.microsoft.com/office/drawing/2014/main" id="{C4F3FCEC-3356-4336-9F80-BEF40C31BA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65301" y="2925764"/>
                <a:ext cx="3175" cy="3175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1 w 1"/>
                  <a:gd name="T9" fmla="*/ 0 h 1"/>
                  <a:gd name="T10" fmla="*/ 1 w 1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ED9B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824" name="Freeform 692">
                <a:extLst>
                  <a:ext uri="{FF2B5EF4-FFF2-40B4-BE49-F238E27FC236}">
                    <a16:creationId xmlns:a16="http://schemas.microsoft.com/office/drawing/2014/main" id="{3DCF6298-05A8-42BF-AC32-1A61F40B85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5138" y="2830514"/>
                <a:ext cx="15875" cy="23813"/>
              </a:xfrm>
              <a:custGeom>
                <a:avLst/>
                <a:gdLst>
                  <a:gd name="T0" fmla="*/ 5 w 5"/>
                  <a:gd name="T1" fmla="*/ 4 h 8"/>
                  <a:gd name="T2" fmla="*/ 2 w 5"/>
                  <a:gd name="T3" fmla="*/ 6 h 8"/>
                  <a:gd name="T4" fmla="*/ 2 w 5"/>
                  <a:gd name="T5" fmla="*/ 8 h 8"/>
                  <a:gd name="T6" fmla="*/ 0 w 5"/>
                  <a:gd name="T7" fmla="*/ 6 h 8"/>
                  <a:gd name="T8" fmla="*/ 0 w 5"/>
                  <a:gd name="T9" fmla="*/ 0 h 8"/>
                  <a:gd name="T10" fmla="*/ 2 w 5"/>
                  <a:gd name="T11" fmla="*/ 2 h 8"/>
                  <a:gd name="T12" fmla="*/ 2 w 5"/>
                  <a:gd name="T13" fmla="*/ 3 h 8"/>
                  <a:gd name="T14" fmla="*/ 3 w 5"/>
                  <a:gd name="T15" fmla="*/ 3 h 8"/>
                  <a:gd name="T16" fmla="*/ 5 w 5"/>
                  <a:gd name="T17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8">
                    <a:moveTo>
                      <a:pt x="5" y="4"/>
                    </a:moveTo>
                    <a:cubicBezTo>
                      <a:pt x="4" y="5"/>
                      <a:pt x="3" y="5"/>
                      <a:pt x="2" y="6"/>
                    </a:cubicBezTo>
                    <a:cubicBezTo>
                      <a:pt x="2" y="6"/>
                      <a:pt x="2" y="7"/>
                      <a:pt x="2" y="8"/>
                    </a:cubicBezTo>
                    <a:cubicBezTo>
                      <a:pt x="1" y="7"/>
                      <a:pt x="1" y="7"/>
                      <a:pt x="0" y="6"/>
                    </a:cubicBezTo>
                    <a:cubicBezTo>
                      <a:pt x="0" y="4"/>
                      <a:pt x="0" y="2"/>
                      <a:pt x="0" y="0"/>
                    </a:cubicBezTo>
                    <a:cubicBezTo>
                      <a:pt x="0" y="1"/>
                      <a:pt x="1" y="1"/>
                      <a:pt x="2" y="2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2" y="3"/>
                      <a:pt x="3" y="3"/>
                      <a:pt x="3" y="3"/>
                    </a:cubicBezTo>
                    <a:cubicBezTo>
                      <a:pt x="4" y="3"/>
                      <a:pt x="5" y="3"/>
                      <a:pt x="5" y="4"/>
                    </a:cubicBezTo>
                    <a:close/>
                  </a:path>
                </a:pathLst>
              </a:custGeom>
              <a:solidFill>
                <a:srgbClr val="C7CC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825" name="Freeform 693">
                <a:extLst>
                  <a:ext uri="{FF2B5EF4-FFF2-40B4-BE49-F238E27FC236}">
                    <a16:creationId xmlns:a16="http://schemas.microsoft.com/office/drawing/2014/main" id="{7DB1E52B-5855-497F-8E09-5D028B01EF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5138" y="2863851"/>
                <a:ext cx="15875" cy="11113"/>
              </a:xfrm>
              <a:custGeom>
                <a:avLst/>
                <a:gdLst>
                  <a:gd name="T0" fmla="*/ 5 w 5"/>
                  <a:gd name="T1" fmla="*/ 1 h 4"/>
                  <a:gd name="T2" fmla="*/ 1 w 5"/>
                  <a:gd name="T3" fmla="*/ 4 h 4"/>
                  <a:gd name="T4" fmla="*/ 0 w 5"/>
                  <a:gd name="T5" fmla="*/ 3 h 4"/>
                  <a:gd name="T6" fmla="*/ 0 w 5"/>
                  <a:gd name="T7" fmla="*/ 3 h 4"/>
                  <a:gd name="T8" fmla="*/ 4 w 5"/>
                  <a:gd name="T9" fmla="*/ 0 h 4"/>
                  <a:gd name="T10" fmla="*/ 5 w 5"/>
                  <a:gd name="T1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4">
                    <a:moveTo>
                      <a:pt x="5" y="1"/>
                    </a:moveTo>
                    <a:cubicBezTo>
                      <a:pt x="4" y="2"/>
                      <a:pt x="2" y="3"/>
                      <a:pt x="1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1"/>
                      <a:pt x="5" y="1"/>
                      <a:pt x="5" y="1"/>
                    </a:cubicBezTo>
                    <a:close/>
                  </a:path>
                </a:pathLst>
              </a:custGeom>
              <a:solidFill>
                <a:srgbClr val="ADB1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826" name="Freeform 694">
                <a:extLst>
                  <a:ext uri="{FF2B5EF4-FFF2-40B4-BE49-F238E27FC236}">
                    <a16:creationId xmlns:a16="http://schemas.microsoft.com/office/drawing/2014/main" id="{CF64FC6E-AEC8-47CA-9CB3-6F1044112C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47838" y="2913064"/>
                <a:ext cx="3175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7665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827" name="Freeform 695">
                <a:extLst>
                  <a:ext uri="{FF2B5EF4-FFF2-40B4-BE49-F238E27FC236}">
                    <a16:creationId xmlns:a16="http://schemas.microsoft.com/office/drawing/2014/main" id="{A175B286-0295-496C-9838-0369B197ED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49413" y="2717801"/>
                <a:ext cx="104775" cy="63500"/>
              </a:xfrm>
              <a:custGeom>
                <a:avLst/>
                <a:gdLst>
                  <a:gd name="T0" fmla="*/ 33 w 35"/>
                  <a:gd name="T1" fmla="*/ 2 h 21"/>
                  <a:gd name="T2" fmla="*/ 35 w 35"/>
                  <a:gd name="T3" fmla="*/ 3 h 21"/>
                  <a:gd name="T4" fmla="*/ 33 w 35"/>
                  <a:gd name="T5" fmla="*/ 5 h 21"/>
                  <a:gd name="T6" fmla="*/ 30 w 35"/>
                  <a:gd name="T7" fmla="*/ 3 h 21"/>
                  <a:gd name="T8" fmla="*/ 4 w 35"/>
                  <a:gd name="T9" fmla="*/ 18 h 21"/>
                  <a:gd name="T10" fmla="*/ 6 w 35"/>
                  <a:gd name="T11" fmla="*/ 19 h 21"/>
                  <a:gd name="T12" fmla="*/ 4 w 35"/>
                  <a:gd name="T13" fmla="*/ 21 h 21"/>
                  <a:gd name="T14" fmla="*/ 1 w 35"/>
                  <a:gd name="T15" fmla="*/ 19 h 21"/>
                  <a:gd name="T16" fmla="*/ 1 w 35"/>
                  <a:gd name="T17" fmla="*/ 17 h 21"/>
                  <a:gd name="T18" fmla="*/ 25 w 35"/>
                  <a:gd name="T19" fmla="*/ 3 h 21"/>
                  <a:gd name="T20" fmla="*/ 29 w 35"/>
                  <a:gd name="T21" fmla="*/ 1 h 21"/>
                  <a:gd name="T22" fmla="*/ 33 w 35"/>
                  <a:gd name="T23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" h="21">
                    <a:moveTo>
                      <a:pt x="33" y="2"/>
                    </a:moveTo>
                    <a:cubicBezTo>
                      <a:pt x="34" y="3"/>
                      <a:pt x="34" y="3"/>
                      <a:pt x="35" y="3"/>
                    </a:cubicBezTo>
                    <a:cubicBezTo>
                      <a:pt x="34" y="3"/>
                      <a:pt x="33" y="4"/>
                      <a:pt x="33" y="5"/>
                    </a:cubicBezTo>
                    <a:cubicBezTo>
                      <a:pt x="32" y="4"/>
                      <a:pt x="31" y="4"/>
                      <a:pt x="30" y="3"/>
                    </a:cubicBezTo>
                    <a:cubicBezTo>
                      <a:pt x="21" y="8"/>
                      <a:pt x="13" y="13"/>
                      <a:pt x="4" y="18"/>
                    </a:cubicBezTo>
                    <a:cubicBezTo>
                      <a:pt x="4" y="18"/>
                      <a:pt x="5" y="19"/>
                      <a:pt x="6" y="19"/>
                    </a:cubicBezTo>
                    <a:cubicBezTo>
                      <a:pt x="5" y="19"/>
                      <a:pt x="4" y="20"/>
                      <a:pt x="4" y="21"/>
                    </a:cubicBezTo>
                    <a:cubicBezTo>
                      <a:pt x="3" y="20"/>
                      <a:pt x="2" y="20"/>
                      <a:pt x="1" y="19"/>
                    </a:cubicBezTo>
                    <a:cubicBezTo>
                      <a:pt x="0" y="19"/>
                      <a:pt x="0" y="17"/>
                      <a:pt x="1" y="17"/>
                    </a:cubicBezTo>
                    <a:cubicBezTo>
                      <a:pt x="9" y="12"/>
                      <a:pt x="17" y="8"/>
                      <a:pt x="25" y="3"/>
                    </a:cubicBezTo>
                    <a:cubicBezTo>
                      <a:pt x="27" y="3"/>
                      <a:pt x="28" y="2"/>
                      <a:pt x="29" y="1"/>
                    </a:cubicBezTo>
                    <a:cubicBezTo>
                      <a:pt x="31" y="0"/>
                      <a:pt x="32" y="2"/>
                      <a:pt x="33" y="2"/>
                    </a:cubicBezTo>
                    <a:close/>
                  </a:path>
                </a:pathLst>
              </a:custGeom>
              <a:solidFill>
                <a:srgbClr val="ED9B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828" name="Freeform 696">
                <a:extLst>
                  <a:ext uri="{FF2B5EF4-FFF2-40B4-BE49-F238E27FC236}">
                    <a16:creationId xmlns:a16="http://schemas.microsoft.com/office/drawing/2014/main" id="{B12999D4-C6B4-4D55-82A7-B75F0E342D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5138" y="2857501"/>
                <a:ext cx="12700" cy="14288"/>
              </a:xfrm>
              <a:custGeom>
                <a:avLst/>
                <a:gdLst>
                  <a:gd name="T0" fmla="*/ 3 w 4"/>
                  <a:gd name="T1" fmla="*/ 2 h 5"/>
                  <a:gd name="T2" fmla="*/ 4 w 4"/>
                  <a:gd name="T3" fmla="*/ 2 h 5"/>
                  <a:gd name="T4" fmla="*/ 0 w 4"/>
                  <a:gd name="T5" fmla="*/ 5 h 5"/>
                  <a:gd name="T6" fmla="*/ 0 w 4"/>
                  <a:gd name="T7" fmla="*/ 4 h 5"/>
                  <a:gd name="T8" fmla="*/ 0 w 4"/>
                  <a:gd name="T9" fmla="*/ 3 h 5"/>
                  <a:gd name="T10" fmla="*/ 0 w 4"/>
                  <a:gd name="T11" fmla="*/ 0 h 5"/>
                  <a:gd name="T12" fmla="*/ 3 w 4"/>
                  <a:gd name="T13" fmla="*/ 2 h 5"/>
                  <a:gd name="T14" fmla="*/ 3 w 4"/>
                  <a:gd name="T15" fmla="*/ 2 h 5"/>
                  <a:gd name="T16" fmla="*/ 3 w 4"/>
                  <a:gd name="T1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5">
                    <a:moveTo>
                      <a:pt x="3" y="2"/>
                    </a:moveTo>
                    <a:cubicBezTo>
                      <a:pt x="3" y="2"/>
                      <a:pt x="4" y="2"/>
                      <a:pt x="4" y="2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1"/>
                      <a:pt x="0" y="0"/>
                    </a:cubicBezTo>
                    <a:cubicBezTo>
                      <a:pt x="1" y="1"/>
                      <a:pt x="2" y="1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lose/>
                  </a:path>
                </a:pathLst>
              </a:custGeom>
              <a:solidFill>
                <a:srgbClr val="C7CC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829" name="Freeform 697">
                <a:extLst>
                  <a:ext uri="{FF2B5EF4-FFF2-40B4-BE49-F238E27FC236}">
                    <a16:creationId xmlns:a16="http://schemas.microsoft.com/office/drawing/2014/main" id="{5C5614EC-384E-4093-BC5F-2AAB189019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17676" y="2951164"/>
                <a:ext cx="26988" cy="36513"/>
              </a:xfrm>
              <a:custGeom>
                <a:avLst/>
                <a:gdLst>
                  <a:gd name="T0" fmla="*/ 9 w 9"/>
                  <a:gd name="T1" fmla="*/ 9 h 12"/>
                  <a:gd name="T2" fmla="*/ 9 w 9"/>
                  <a:gd name="T3" fmla="*/ 9 h 12"/>
                  <a:gd name="T4" fmla="*/ 8 w 9"/>
                  <a:gd name="T5" fmla="*/ 11 h 12"/>
                  <a:gd name="T6" fmla="*/ 7 w 9"/>
                  <a:gd name="T7" fmla="*/ 12 h 12"/>
                  <a:gd name="T8" fmla="*/ 6 w 9"/>
                  <a:gd name="T9" fmla="*/ 12 h 12"/>
                  <a:gd name="T10" fmla="*/ 6 w 9"/>
                  <a:gd name="T11" fmla="*/ 12 h 12"/>
                  <a:gd name="T12" fmla="*/ 7 w 9"/>
                  <a:gd name="T13" fmla="*/ 10 h 12"/>
                  <a:gd name="T14" fmla="*/ 3 w 9"/>
                  <a:gd name="T15" fmla="*/ 2 h 12"/>
                  <a:gd name="T16" fmla="*/ 0 w 9"/>
                  <a:gd name="T17" fmla="*/ 1 h 12"/>
                  <a:gd name="T18" fmla="*/ 0 w 9"/>
                  <a:gd name="T19" fmla="*/ 1 h 12"/>
                  <a:gd name="T20" fmla="*/ 1 w 9"/>
                  <a:gd name="T21" fmla="*/ 1 h 12"/>
                  <a:gd name="T22" fmla="*/ 1 w 9"/>
                  <a:gd name="T23" fmla="*/ 0 h 12"/>
                  <a:gd name="T24" fmla="*/ 2 w 9"/>
                  <a:gd name="T25" fmla="*/ 0 h 12"/>
                  <a:gd name="T26" fmla="*/ 4 w 9"/>
                  <a:gd name="T27" fmla="*/ 1 h 12"/>
                  <a:gd name="T28" fmla="*/ 4 w 9"/>
                  <a:gd name="T29" fmla="*/ 1 h 12"/>
                  <a:gd name="T30" fmla="*/ 7 w 9"/>
                  <a:gd name="T31" fmla="*/ 3 h 12"/>
                  <a:gd name="T32" fmla="*/ 8 w 9"/>
                  <a:gd name="T33" fmla="*/ 5 h 12"/>
                  <a:gd name="T34" fmla="*/ 9 w 9"/>
                  <a:gd name="T35" fmla="*/ 7 h 12"/>
                  <a:gd name="T36" fmla="*/ 9 w 9"/>
                  <a:gd name="T37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" h="12">
                    <a:moveTo>
                      <a:pt x="9" y="9"/>
                    </a:moveTo>
                    <a:cubicBezTo>
                      <a:pt x="9" y="9"/>
                      <a:pt x="9" y="9"/>
                      <a:pt x="9" y="9"/>
                    </a:cubicBezTo>
                    <a:cubicBezTo>
                      <a:pt x="9" y="10"/>
                      <a:pt x="8" y="11"/>
                      <a:pt x="8" y="11"/>
                    </a:cubicBezTo>
                    <a:cubicBezTo>
                      <a:pt x="8" y="12"/>
                      <a:pt x="7" y="12"/>
                      <a:pt x="7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7" y="11"/>
                      <a:pt x="7" y="11"/>
                      <a:pt x="7" y="10"/>
                    </a:cubicBezTo>
                    <a:cubicBezTo>
                      <a:pt x="7" y="7"/>
                      <a:pt x="5" y="3"/>
                      <a:pt x="3" y="2"/>
                    </a:cubicBezTo>
                    <a:cubicBezTo>
                      <a:pt x="2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5" y="1"/>
                      <a:pt x="6" y="2"/>
                      <a:pt x="7" y="3"/>
                    </a:cubicBezTo>
                    <a:cubicBezTo>
                      <a:pt x="7" y="4"/>
                      <a:pt x="8" y="4"/>
                      <a:pt x="8" y="5"/>
                    </a:cubicBezTo>
                    <a:cubicBezTo>
                      <a:pt x="8" y="6"/>
                      <a:pt x="8" y="6"/>
                      <a:pt x="9" y="7"/>
                    </a:cubicBezTo>
                    <a:cubicBezTo>
                      <a:pt x="9" y="7"/>
                      <a:pt x="9" y="8"/>
                      <a:pt x="9" y="9"/>
                    </a:cubicBezTo>
                    <a:close/>
                  </a:path>
                </a:pathLst>
              </a:custGeom>
              <a:solidFill>
                <a:srgbClr val="ED9B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830" name="Freeform 698">
                <a:extLst>
                  <a:ext uri="{FF2B5EF4-FFF2-40B4-BE49-F238E27FC236}">
                    <a16:creationId xmlns:a16="http://schemas.microsoft.com/office/drawing/2014/main" id="{BCDBCA53-8296-4F5F-9FF3-08E9CBA3295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11326" y="2954339"/>
                <a:ext cx="26988" cy="36513"/>
              </a:xfrm>
              <a:custGeom>
                <a:avLst/>
                <a:gdLst>
                  <a:gd name="T0" fmla="*/ 9 w 9"/>
                  <a:gd name="T1" fmla="*/ 9 h 12"/>
                  <a:gd name="T2" fmla="*/ 8 w 9"/>
                  <a:gd name="T3" fmla="*/ 11 h 12"/>
                  <a:gd name="T4" fmla="*/ 8 w 9"/>
                  <a:gd name="T5" fmla="*/ 11 h 12"/>
                  <a:gd name="T6" fmla="*/ 7 w 9"/>
                  <a:gd name="T7" fmla="*/ 12 h 12"/>
                  <a:gd name="T8" fmla="*/ 5 w 9"/>
                  <a:gd name="T9" fmla="*/ 11 h 12"/>
                  <a:gd name="T10" fmla="*/ 0 w 9"/>
                  <a:gd name="T11" fmla="*/ 3 h 12"/>
                  <a:gd name="T12" fmla="*/ 1 w 9"/>
                  <a:gd name="T13" fmla="*/ 1 h 12"/>
                  <a:gd name="T14" fmla="*/ 2 w 9"/>
                  <a:gd name="T15" fmla="*/ 0 h 12"/>
                  <a:gd name="T16" fmla="*/ 2 w 9"/>
                  <a:gd name="T17" fmla="*/ 0 h 12"/>
                  <a:gd name="T18" fmla="*/ 5 w 9"/>
                  <a:gd name="T19" fmla="*/ 1 h 12"/>
                  <a:gd name="T20" fmla="*/ 9 w 9"/>
                  <a:gd name="T21" fmla="*/ 9 h 12"/>
                  <a:gd name="T22" fmla="*/ 7 w 9"/>
                  <a:gd name="T23" fmla="*/ 11 h 12"/>
                  <a:gd name="T24" fmla="*/ 8 w 9"/>
                  <a:gd name="T25" fmla="*/ 8 h 12"/>
                  <a:gd name="T26" fmla="*/ 5 w 9"/>
                  <a:gd name="T27" fmla="*/ 2 h 12"/>
                  <a:gd name="T28" fmla="*/ 2 w 9"/>
                  <a:gd name="T29" fmla="*/ 2 h 12"/>
                  <a:gd name="T30" fmla="*/ 1 w 9"/>
                  <a:gd name="T31" fmla="*/ 4 h 12"/>
                  <a:gd name="T32" fmla="*/ 5 w 9"/>
                  <a:gd name="T33" fmla="*/ 10 h 12"/>
                  <a:gd name="T34" fmla="*/ 7 w 9"/>
                  <a:gd name="T35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" h="12">
                    <a:moveTo>
                      <a:pt x="9" y="9"/>
                    </a:moveTo>
                    <a:cubicBezTo>
                      <a:pt x="9" y="10"/>
                      <a:pt x="9" y="10"/>
                      <a:pt x="8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12"/>
                      <a:pt x="8" y="12"/>
                      <a:pt x="7" y="12"/>
                    </a:cubicBezTo>
                    <a:cubicBezTo>
                      <a:pt x="7" y="12"/>
                      <a:pt x="6" y="12"/>
                      <a:pt x="5" y="11"/>
                    </a:cubicBezTo>
                    <a:cubicBezTo>
                      <a:pt x="2" y="10"/>
                      <a:pt x="0" y="6"/>
                      <a:pt x="0" y="3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4" y="0"/>
                      <a:pt x="5" y="1"/>
                    </a:cubicBezTo>
                    <a:cubicBezTo>
                      <a:pt x="7" y="2"/>
                      <a:pt x="9" y="6"/>
                      <a:pt x="9" y="9"/>
                    </a:cubicBezTo>
                    <a:close/>
                    <a:moveTo>
                      <a:pt x="7" y="11"/>
                    </a:moveTo>
                    <a:cubicBezTo>
                      <a:pt x="7" y="10"/>
                      <a:pt x="8" y="9"/>
                      <a:pt x="8" y="8"/>
                    </a:cubicBezTo>
                    <a:cubicBezTo>
                      <a:pt x="8" y="6"/>
                      <a:pt x="6" y="3"/>
                      <a:pt x="5" y="2"/>
                    </a:cubicBezTo>
                    <a:cubicBezTo>
                      <a:pt x="3" y="1"/>
                      <a:pt x="2" y="1"/>
                      <a:pt x="2" y="2"/>
                    </a:cubicBezTo>
                    <a:cubicBezTo>
                      <a:pt x="1" y="2"/>
                      <a:pt x="1" y="3"/>
                      <a:pt x="1" y="4"/>
                    </a:cubicBezTo>
                    <a:cubicBezTo>
                      <a:pt x="1" y="6"/>
                      <a:pt x="3" y="9"/>
                      <a:pt x="5" y="10"/>
                    </a:cubicBezTo>
                    <a:cubicBezTo>
                      <a:pt x="5" y="11"/>
                      <a:pt x="6" y="11"/>
                      <a:pt x="7" y="11"/>
                    </a:cubicBezTo>
                    <a:close/>
                  </a:path>
                </a:pathLst>
              </a:custGeom>
              <a:solidFill>
                <a:srgbClr val="BF7E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831" name="Freeform 699">
                <a:extLst>
                  <a:ext uri="{FF2B5EF4-FFF2-40B4-BE49-F238E27FC236}">
                    <a16:creationId xmlns:a16="http://schemas.microsoft.com/office/drawing/2014/main" id="{FCDE9989-1D83-4B2B-A140-365DA65E529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14501" y="2957514"/>
                <a:ext cx="20638" cy="30163"/>
              </a:xfrm>
              <a:custGeom>
                <a:avLst/>
                <a:gdLst>
                  <a:gd name="T0" fmla="*/ 7 w 7"/>
                  <a:gd name="T1" fmla="*/ 7 h 10"/>
                  <a:gd name="T2" fmla="*/ 6 w 7"/>
                  <a:gd name="T3" fmla="*/ 10 h 10"/>
                  <a:gd name="T4" fmla="*/ 4 w 7"/>
                  <a:gd name="T5" fmla="*/ 9 h 10"/>
                  <a:gd name="T6" fmla="*/ 0 w 7"/>
                  <a:gd name="T7" fmla="*/ 3 h 10"/>
                  <a:gd name="T8" fmla="*/ 1 w 7"/>
                  <a:gd name="T9" fmla="*/ 1 h 10"/>
                  <a:gd name="T10" fmla="*/ 4 w 7"/>
                  <a:gd name="T11" fmla="*/ 1 h 10"/>
                  <a:gd name="T12" fmla="*/ 7 w 7"/>
                  <a:gd name="T13" fmla="*/ 7 h 10"/>
                  <a:gd name="T14" fmla="*/ 6 w 7"/>
                  <a:gd name="T15" fmla="*/ 6 h 10"/>
                  <a:gd name="T16" fmla="*/ 4 w 7"/>
                  <a:gd name="T17" fmla="*/ 2 h 10"/>
                  <a:gd name="T18" fmla="*/ 1 w 7"/>
                  <a:gd name="T19" fmla="*/ 4 h 10"/>
                  <a:gd name="T20" fmla="*/ 1 w 7"/>
                  <a:gd name="T21" fmla="*/ 4 h 10"/>
                  <a:gd name="T22" fmla="*/ 3 w 7"/>
                  <a:gd name="T23" fmla="*/ 7 h 10"/>
                  <a:gd name="T24" fmla="*/ 4 w 7"/>
                  <a:gd name="T25" fmla="*/ 8 h 10"/>
                  <a:gd name="T26" fmla="*/ 6 w 7"/>
                  <a:gd name="T27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" h="10">
                    <a:moveTo>
                      <a:pt x="7" y="7"/>
                    </a:moveTo>
                    <a:cubicBezTo>
                      <a:pt x="7" y="8"/>
                      <a:pt x="6" y="9"/>
                      <a:pt x="6" y="10"/>
                    </a:cubicBezTo>
                    <a:cubicBezTo>
                      <a:pt x="5" y="10"/>
                      <a:pt x="4" y="10"/>
                      <a:pt x="4" y="9"/>
                    </a:cubicBezTo>
                    <a:cubicBezTo>
                      <a:pt x="2" y="8"/>
                      <a:pt x="0" y="5"/>
                      <a:pt x="0" y="3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2" y="0"/>
                      <a:pt x="4" y="1"/>
                    </a:cubicBezTo>
                    <a:cubicBezTo>
                      <a:pt x="5" y="2"/>
                      <a:pt x="7" y="5"/>
                      <a:pt x="7" y="7"/>
                    </a:cubicBezTo>
                    <a:close/>
                    <a:moveTo>
                      <a:pt x="6" y="6"/>
                    </a:moveTo>
                    <a:cubicBezTo>
                      <a:pt x="6" y="5"/>
                      <a:pt x="5" y="3"/>
                      <a:pt x="4" y="2"/>
                    </a:cubicBezTo>
                    <a:cubicBezTo>
                      <a:pt x="2" y="2"/>
                      <a:pt x="1" y="2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5"/>
                      <a:pt x="2" y="7"/>
                      <a:pt x="3" y="7"/>
                    </a:cubicBezTo>
                    <a:cubicBezTo>
                      <a:pt x="3" y="7"/>
                      <a:pt x="3" y="8"/>
                      <a:pt x="4" y="8"/>
                    </a:cubicBezTo>
                    <a:cubicBezTo>
                      <a:pt x="5" y="8"/>
                      <a:pt x="6" y="8"/>
                      <a:pt x="6" y="6"/>
                    </a:cubicBezTo>
                    <a:close/>
                  </a:path>
                </a:pathLst>
              </a:custGeom>
              <a:solidFill>
                <a:srgbClr val="7D53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832" name="Freeform 700">
                <a:extLst>
                  <a:ext uri="{FF2B5EF4-FFF2-40B4-BE49-F238E27FC236}">
                    <a16:creationId xmlns:a16="http://schemas.microsoft.com/office/drawing/2014/main" id="{AEDBD575-79E9-4427-A801-F25C444EF1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17676" y="2963864"/>
                <a:ext cx="14288" cy="17463"/>
              </a:xfrm>
              <a:custGeom>
                <a:avLst/>
                <a:gdLst>
                  <a:gd name="T0" fmla="*/ 3 w 5"/>
                  <a:gd name="T1" fmla="*/ 0 h 6"/>
                  <a:gd name="T2" fmla="*/ 5 w 5"/>
                  <a:gd name="T3" fmla="*/ 4 h 6"/>
                  <a:gd name="T4" fmla="*/ 3 w 5"/>
                  <a:gd name="T5" fmla="*/ 6 h 6"/>
                  <a:gd name="T6" fmla="*/ 2 w 5"/>
                  <a:gd name="T7" fmla="*/ 5 h 6"/>
                  <a:gd name="T8" fmla="*/ 0 w 5"/>
                  <a:gd name="T9" fmla="*/ 2 h 6"/>
                  <a:gd name="T10" fmla="*/ 0 w 5"/>
                  <a:gd name="T11" fmla="*/ 2 h 6"/>
                  <a:gd name="T12" fmla="*/ 3 w 5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6">
                    <a:moveTo>
                      <a:pt x="3" y="0"/>
                    </a:moveTo>
                    <a:cubicBezTo>
                      <a:pt x="4" y="1"/>
                      <a:pt x="5" y="3"/>
                      <a:pt x="5" y="4"/>
                    </a:cubicBezTo>
                    <a:cubicBezTo>
                      <a:pt x="5" y="6"/>
                      <a:pt x="4" y="6"/>
                      <a:pt x="3" y="6"/>
                    </a:cubicBezTo>
                    <a:cubicBezTo>
                      <a:pt x="2" y="6"/>
                      <a:pt x="2" y="5"/>
                      <a:pt x="2" y="5"/>
                    </a:cubicBezTo>
                    <a:cubicBezTo>
                      <a:pt x="1" y="5"/>
                      <a:pt x="1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0"/>
                      <a:pt x="1" y="0"/>
                      <a:pt x="3" y="0"/>
                    </a:cubicBezTo>
                    <a:close/>
                  </a:path>
                </a:pathLst>
              </a:custGeom>
              <a:solidFill>
                <a:srgbClr val="ED9B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833" name="Freeform 701">
                <a:extLst>
                  <a:ext uri="{FF2B5EF4-FFF2-40B4-BE49-F238E27FC236}">
                    <a16:creationId xmlns:a16="http://schemas.microsoft.com/office/drawing/2014/main" id="{205B2C2E-6D4A-4DBE-93EB-9C502DF67B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06563" y="2889251"/>
                <a:ext cx="23813" cy="65088"/>
              </a:xfrm>
              <a:custGeom>
                <a:avLst/>
                <a:gdLst>
                  <a:gd name="T0" fmla="*/ 3 w 8"/>
                  <a:gd name="T1" fmla="*/ 1 h 22"/>
                  <a:gd name="T2" fmla="*/ 8 w 8"/>
                  <a:gd name="T3" fmla="*/ 22 h 22"/>
                  <a:gd name="T4" fmla="*/ 6 w 8"/>
                  <a:gd name="T5" fmla="*/ 21 h 22"/>
                  <a:gd name="T6" fmla="*/ 1 w 8"/>
                  <a:gd name="T7" fmla="*/ 0 h 22"/>
                  <a:gd name="T8" fmla="*/ 1 w 8"/>
                  <a:gd name="T9" fmla="*/ 0 h 22"/>
                  <a:gd name="T10" fmla="*/ 0 w 8"/>
                  <a:gd name="T11" fmla="*/ 0 h 22"/>
                  <a:gd name="T12" fmla="*/ 3 w 8"/>
                  <a:gd name="T13" fmla="*/ 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22">
                    <a:moveTo>
                      <a:pt x="3" y="1"/>
                    </a:moveTo>
                    <a:cubicBezTo>
                      <a:pt x="8" y="22"/>
                      <a:pt x="8" y="22"/>
                      <a:pt x="8" y="22"/>
                    </a:cubicBezTo>
                    <a:cubicBezTo>
                      <a:pt x="7" y="21"/>
                      <a:pt x="6" y="21"/>
                      <a:pt x="6" y="2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lnTo>
                      <a:pt x="3" y="1"/>
                    </a:lnTo>
                    <a:close/>
                  </a:path>
                </a:pathLst>
              </a:custGeom>
              <a:solidFill>
                <a:srgbClr val="E3E9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834" name="Freeform 702">
                <a:extLst>
                  <a:ext uri="{FF2B5EF4-FFF2-40B4-BE49-F238E27FC236}">
                    <a16:creationId xmlns:a16="http://schemas.microsoft.com/office/drawing/2014/main" id="{182D3AAE-2BB2-470D-AC9C-BBB2B65F9E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11326" y="2874964"/>
                <a:ext cx="19050" cy="12700"/>
              </a:xfrm>
              <a:custGeom>
                <a:avLst/>
                <a:gdLst>
                  <a:gd name="T0" fmla="*/ 6 w 6"/>
                  <a:gd name="T1" fmla="*/ 1 h 4"/>
                  <a:gd name="T2" fmla="*/ 6 w 6"/>
                  <a:gd name="T3" fmla="*/ 2 h 4"/>
                  <a:gd name="T4" fmla="*/ 2 w 6"/>
                  <a:gd name="T5" fmla="*/ 4 h 4"/>
                  <a:gd name="T6" fmla="*/ 0 w 6"/>
                  <a:gd name="T7" fmla="*/ 3 h 4"/>
                  <a:gd name="T8" fmla="*/ 5 w 6"/>
                  <a:gd name="T9" fmla="*/ 0 h 4"/>
                  <a:gd name="T10" fmla="*/ 6 w 6"/>
                  <a:gd name="T1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4">
                    <a:moveTo>
                      <a:pt x="6" y="1"/>
                    </a:moveTo>
                    <a:cubicBezTo>
                      <a:pt x="6" y="1"/>
                      <a:pt x="6" y="1"/>
                      <a:pt x="6" y="2"/>
                    </a:cubicBezTo>
                    <a:cubicBezTo>
                      <a:pt x="4" y="2"/>
                      <a:pt x="3" y="3"/>
                      <a:pt x="2" y="4"/>
                    </a:cubicBezTo>
                    <a:cubicBezTo>
                      <a:pt x="1" y="4"/>
                      <a:pt x="1" y="3"/>
                      <a:pt x="0" y="3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1"/>
                      <a:pt x="6" y="1"/>
                    </a:cubicBezTo>
                    <a:close/>
                  </a:path>
                </a:pathLst>
              </a:custGeom>
              <a:solidFill>
                <a:srgbClr val="ADB1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835" name="Freeform 703">
                <a:extLst>
                  <a:ext uri="{FF2B5EF4-FFF2-40B4-BE49-F238E27FC236}">
                    <a16:creationId xmlns:a16="http://schemas.microsoft.com/office/drawing/2014/main" id="{EF958641-A838-45AA-B705-A2F181E6E5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09738" y="2851151"/>
                <a:ext cx="17463" cy="12700"/>
              </a:xfrm>
              <a:custGeom>
                <a:avLst/>
                <a:gdLst>
                  <a:gd name="T0" fmla="*/ 6 w 6"/>
                  <a:gd name="T1" fmla="*/ 1 h 4"/>
                  <a:gd name="T2" fmla="*/ 6 w 6"/>
                  <a:gd name="T3" fmla="*/ 1 h 4"/>
                  <a:gd name="T4" fmla="*/ 3 w 6"/>
                  <a:gd name="T5" fmla="*/ 4 h 4"/>
                  <a:gd name="T6" fmla="*/ 0 w 6"/>
                  <a:gd name="T7" fmla="*/ 2 h 4"/>
                  <a:gd name="T8" fmla="*/ 5 w 6"/>
                  <a:gd name="T9" fmla="*/ 0 h 4"/>
                  <a:gd name="T10" fmla="*/ 6 w 6"/>
                  <a:gd name="T1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4">
                    <a:moveTo>
                      <a:pt x="6" y="1"/>
                    </a:moveTo>
                    <a:cubicBezTo>
                      <a:pt x="6" y="1"/>
                      <a:pt x="6" y="1"/>
                      <a:pt x="6" y="1"/>
                    </a:cubicBezTo>
                    <a:cubicBezTo>
                      <a:pt x="5" y="2"/>
                      <a:pt x="4" y="3"/>
                      <a:pt x="3" y="4"/>
                    </a:cubicBezTo>
                    <a:cubicBezTo>
                      <a:pt x="2" y="3"/>
                      <a:pt x="1" y="3"/>
                      <a:pt x="0" y="2"/>
                    </a:cubicBezTo>
                    <a:cubicBezTo>
                      <a:pt x="2" y="1"/>
                      <a:pt x="3" y="1"/>
                      <a:pt x="5" y="0"/>
                    </a:cubicBezTo>
                    <a:cubicBezTo>
                      <a:pt x="5" y="0"/>
                      <a:pt x="6" y="0"/>
                      <a:pt x="6" y="1"/>
                    </a:cubicBezTo>
                    <a:close/>
                  </a:path>
                </a:pathLst>
              </a:custGeom>
              <a:solidFill>
                <a:srgbClr val="C7CC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836" name="Freeform 704">
                <a:extLst>
                  <a:ext uri="{FF2B5EF4-FFF2-40B4-BE49-F238E27FC236}">
                    <a16:creationId xmlns:a16="http://schemas.microsoft.com/office/drawing/2014/main" id="{8F01C526-AA5E-47A6-8C8E-DE646DB27D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09738" y="2824164"/>
                <a:ext cx="17463" cy="15875"/>
              </a:xfrm>
              <a:custGeom>
                <a:avLst/>
                <a:gdLst>
                  <a:gd name="T0" fmla="*/ 6 w 6"/>
                  <a:gd name="T1" fmla="*/ 1 h 5"/>
                  <a:gd name="T2" fmla="*/ 6 w 6"/>
                  <a:gd name="T3" fmla="*/ 3 h 5"/>
                  <a:gd name="T4" fmla="*/ 3 w 6"/>
                  <a:gd name="T5" fmla="*/ 5 h 5"/>
                  <a:gd name="T6" fmla="*/ 0 w 6"/>
                  <a:gd name="T7" fmla="*/ 3 h 5"/>
                  <a:gd name="T8" fmla="*/ 5 w 6"/>
                  <a:gd name="T9" fmla="*/ 0 h 5"/>
                  <a:gd name="T10" fmla="*/ 6 w 6"/>
                  <a:gd name="T1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5">
                    <a:moveTo>
                      <a:pt x="6" y="1"/>
                    </a:moveTo>
                    <a:cubicBezTo>
                      <a:pt x="6" y="2"/>
                      <a:pt x="6" y="2"/>
                      <a:pt x="6" y="3"/>
                    </a:cubicBezTo>
                    <a:cubicBezTo>
                      <a:pt x="5" y="3"/>
                      <a:pt x="4" y="4"/>
                      <a:pt x="3" y="5"/>
                    </a:cubicBezTo>
                    <a:cubicBezTo>
                      <a:pt x="2" y="4"/>
                      <a:pt x="1" y="4"/>
                      <a:pt x="0" y="3"/>
                    </a:cubicBezTo>
                    <a:cubicBezTo>
                      <a:pt x="2" y="2"/>
                      <a:pt x="4" y="1"/>
                      <a:pt x="5" y="0"/>
                    </a:cubicBezTo>
                    <a:cubicBezTo>
                      <a:pt x="5" y="1"/>
                      <a:pt x="6" y="1"/>
                      <a:pt x="6" y="1"/>
                    </a:cubicBezTo>
                    <a:close/>
                  </a:path>
                </a:pathLst>
              </a:custGeom>
              <a:solidFill>
                <a:srgbClr val="C7CC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837" name="Freeform 705">
                <a:extLst>
                  <a:ext uri="{FF2B5EF4-FFF2-40B4-BE49-F238E27FC236}">
                    <a16:creationId xmlns:a16="http://schemas.microsoft.com/office/drawing/2014/main" id="{A60A8959-232E-45DF-9D47-4AB022E2F7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11326" y="2874964"/>
                <a:ext cx="15875" cy="9525"/>
              </a:xfrm>
              <a:custGeom>
                <a:avLst/>
                <a:gdLst>
                  <a:gd name="T0" fmla="*/ 5 w 5"/>
                  <a:gd name="T1" fmla="*/ 0 h 3"/>
                  <a:gd name="T2" fmla="*/ 5 w 5"/>
                  <a:gd name="T3" fmla="*/ 0 h 3"/>
                  <a:gd name="T4" fmla="*/ 0 w 5"/>
                  <a:gd name="T5" fmla="*/ 3 h 3"/>
                  <a:gd name="T6" fmla="*/ 0 w 5"/>
                  <a:gd name="T7" fmla="*/ 3 h 3"/>
                  <a:gd name="T8" fmla="*/ 0 w 5"/>
                  <a:gd name="T9" fmla="*/ 2 h 3"/>
                  <a:gd name="T10" fmla="*/ 4 w 5"/>
                  <a:gd name="T11" fmla="*/ 0 h 3"/>
                  <a:gd name="T12" fmla="*/ 5 w 5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1" y="1"/>
                      <a:pt x="3" y="1"/>
                      <a:pt x="4" y="0"/>
                    </a:cubicBezTo>
                    <a:cubicBezTo>
                      <a:pt x="4" y="0"/>
                      <a:pt x="5" y="0"/>
                      <a:pt x="5" y="0"/>
                    </a:cubicBezTo>
                    <a:close/>
                  </a:path>
                </a:pathLst>
              </a:custGeom>
              <a:solidFill>
                <a:srgbClr val="C7CC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838" name="Freeform 706">
                <a:extLst>
                  <a:ext uri="{FF2B5EF4-FFF2-40B4-BE49-F238E27FC236}">
                    <a16:creationId xmlns:a16="http://schemas.microsoft.com/office/drawing/2014/main" id="{8A847741-86F8-43BB-8E3B-EFD731C3E0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97038" y="2813051"/>
                <a:ext cx="12700" cy="11113"/>
              </a:xfrm>
              <a:custGeom>
                <a:avLst/>
                <a:gdLst>
                  <a:gd name="T0" fmla="*/ 4 w 4"/>
                  <a:gd name="T1" fmla="*/ 2 h 4"/>
                  <a:gd name="T2" fmla="*/ 0 w 4"/>
                  <a:gd name="T3" fmla="*/ 4 h 4"/>
                  <a:gd name="T4" fmla="*/ 0 w 4"/>
                  <a:gd name="T5" fmla="*/ 2 h 4"/>
                  <a:gd name="T6" fmla="*/ 2 w 4"/>
                  <a:gd name="T7" fmla="*/ 0 h 4"/>
                  <a:gd name="T8" fmla="*/ 4 w 4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4" y="2"/>
                    </a:moveTo>
                    <a:cubicBezTo>
                      <a:pt x="3" y="2"/>
                      <a:pt x="2" y="3"/>
                      <a:pt x="0" y="4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1" y="1"/>
                      <a:pt x="1" y="1"/>
                      <a:pt x="2" y="0"/>
                    </a:cubicBezTo>
                    <a:cubicBezTo>
                      <a:pt x="3" y="1"/>
                      <a:pt x="4" y="1"/>
                      <a:pt x="4" y="2"/>
                    </a:cubicBezTo>
                    <a:close/>
                  </a:path>
                </a:pathLst>
              </a:custGeom>
              <a:solidFill>
                <a:srgbClr val="C7CC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839" name="Freeform 707">
                <a:extLst>
                  <a:ext uri="{FF2B5EF4-FFF2-40B4-BE49-F238E27FC236}">
                    <a16:creationId xmlns:a16="http://schemas.microsoft.com/office/drawing/2014/main" id="{3CEF74E7-39DE-47C3-BD1C-0672D7EFF7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03388" y="2840039"/>
                <a:ext cx="6350" cy="4763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2 h 2"/>
                  <a:gd name="T4" fmla="*/ 0 w 2"/>
                  <a:gd name="T5" fmla="*/ 0 h 2"/>
                  <a:gd name="T6" fmla="*/ 0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1"/>
                      <a:pt x="1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1"/>
                      <a:pt x="2" y="1"/>
                    </a:cubicBezTo>
                    <a:close/>
                  </a:path>
                </a:pathLst>
              </a:custGeom>
              <a:solidFill>
                <a:srgbClr val="C7CC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840" name="Freeform 708">
                <a:extLst>
                  <a:ext uri="{FF2B5EF4-FFF2-40B4-BE49-F238E27FC236}">
                    <a16:creationId xmlns:a16="http://schemas.microsoft.com/office/drawing/2014/main" id="{7AA44C26-6475-4662-A34A-C013BF9BDF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09738" y="286543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7665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</p:grpSp>
        <p:grpSp>
          <p:nvGrpSpPr>
            <p:cNvPr id="3841" name="Group 3840">
              <a:extLst>
                <a:ext uri="{FF2B5EF4-FFF2-40B4-BE49-F238E27FC236}">
                  <a16:creationId xmlns:a16="http://schemas.microsoft.com/office/drawing/2014/main" id="{F21B70D1-ED7F-42E0-8B05-739DC25A2698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9523127" y="3445028"/>
              <a:ext cx="2108468" cy="2982070"/>
              <a:chOff x="3405188" y="4881563"/>
              <a:chExt cx="1019175" cy="1441450"/>
            </a:xfrm>
          </p:grpSpPr>
          <p:sp>
            <p:nvSpPr>
              <p:cNvPr id="3842" name="Freeform 836">
                <a:extLst>
                  <a:ext uri="{FF2B5EF4-FFF2-40B4-BE49-F238E27FC236}">
                    <a16:creationId xmlns:a16="http://schemas.microsoft.com/office/drawing/2014/main" id="{A1A821AB-E145-4A1D-BC69-191FD9A414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43388" y="5876926"/>
                <a:ext cx="34925" cy="34925"/>
              </a:xfrm>
              <a:custGeom>
                <a:avLst/>
                <a:gdLst>
                  <a:gd name="T0" fmla="*/ 0 w 12"/>
                  <a:gd name="T1" fmla="*/ 11 h 12"/>
                  <a:gd name="T2" fmla="*/ 0 w 12"/>
                  <a:gd name="T3" fmla="*/ 8 h 12"/>
                  <a:gd name="T4" fmla="*/ 0 w 12"/>
                  <a:gd name="T5" fmla="*/ 8 h 12"/>
                  <a:gd name="T6" fmla="*/ 4 w 12"/>
                  <a:gd name="T7" fmla="*/ 5 h 12"/>
                  <a:gd name="T8" fmla="*/ 12 w 12"/>
                  <a:gd name="T9" fmla="*/ 0 h 12"/>
                  <a:gd name="T10" fmla="*/ 12 w 12"/>
                  <a:gd name="T11" fmla="*/ 3 h 12"/>
                  <a:gd name="T12" fmla="*/ 0 w 12"/>
                  <a:gd name="T13" fmla="*/ 12 h 12"/>
                  <a:gd name="T14" fmla="*/ 0 w 12"/>
                  <a:gd name="T15" fmla="*/ 11 h 12"/>
                  <a:gd name="T16" fmla="*/ 0 w 12"/>
                  <a:gd name="T17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2">
                    <a:moveTo>
                      <a:pt x="0" y="11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2" y="7"/>
                      <a:pt x="3" y="6"/>
                      <a:pt x="4" y="5"/>
                    </a:cubicBezTo>
                    <a:cubicBezTo>
                      <a:pt x="7" y="3"/>
                      <a:pt x="10" y="2"/>
                      <a:pt x="12" y="0"/>
                    </a:cubicBezTo>
                    <a:cubicBezTo>
                      <a:pt x="12" y="1"/>
                      <a:pt x="12" y="2"/>
                      <a:pt x="12" y="3"/>
                    </a:cubicBezTo>
                    <a:cubicBezTo>
                      <a:pt x="9" y="6"/>
                      <a:pt x="5" y="9"/>
                      <a:pt x="0" y="12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lose/>
                  </a:path>
                </a:pathLst>
              </a:custGeom>
              <a:solidFill>
                <a:srgbClr val="B07D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843" name="Freeform 837">
                <a:extLst>
                  <a:ext uri="{FF2B5EF4-FFF2-40B4-BE49-F238E27FC236}">
                    <a16:creationId xmlns:a16="http://schemas.microsoft.com/office/drawing/2014/main" id="{01768C04-6C57-466B-8819-D2E085F42F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30675" y="5053013"/>
                <a:ext cx="228600" cy="303213"/>
              </a:xfrm>
              <a:custGeom>
                <a:avLst/>
                <a:gdLst>
                  <a:gd name="T0" fmla="*/ 60 w 77"/>
                  <a:gd name="T1" fmla="*/ 24 h 103"/>
                  <a:gd name="T2" fmla="*/ 43 w 77"/>
                  <a:gd name="T3" fmla="*/ 86 h 103"/>
                  <a:gd name="T4" fmla="*/ 35 w 77"/>
                  <a:gd name="T5" fmla="*/ 100 h 103"/>
                  <a:gd name="T6" fmla="*/ 34 w 77"/>
                  <a:gd name="T7" fmla="*/ 103 h 103"/>
                  <a:gd name="T8" fmla="*/ 29 w 77"/>
                  <a:gd name="T9" fmla="*/ 102 h 103"/>
                  <a:gd name="T10" fmla="*/ 29 w 77"/>
                  <a:gd name="T11" fmla="*/ 98 h 103"/>
                  <a:gd name="T12" fmla="*/ 20 w 77"/>
                  <a:gd name="T13" fmla="*/ 72 h 103"/>
                  <a:gd name="T14" fmla="*/ 13 w 77"/>
                  <a:gd name="T15" fmla="*/ 59 h 103"/>
                  <a:gd name="T16" fmla="*/ 0 w 77"/>
                  <a:gd name="T17" fmla="*/ 21 h 103"/>
                  <a:gd name="T18" fmla="*/ 0 w 77"/>
                  <a:gd name="T19" fmla="*/ 17 h 103"/>
                  <a:gd name="T20" fmla="*/ 0 w 77"/>
                  <a:gd name="T21" fmla="*/ 15 h 103"/>
                  <a:gd name="T22" fmla="*/ 16 w 77"/>
                  <a:gd name="T23" fmla="*/ 0 h 103"/>
                  <a:gd name="T24" fmla="*/ 16 w 77"/>
                  <a:gd name="T25" fmla="*/ 0 h 103"/>
                  <a:gd name="T26" fmla="*/ 17 w 77"/>
                  <a:gd name="T27" fmla="*/ 41 h 103"/>
                  <a:gd name="T28" fmla="*/ 27 w 77"/>
                  <a:gd name="T29" fmla="*/ 42 h 103"/>
                  <a:gd name="T30" fmla="*/ 43 w 77"/>
                  <a:gd name="T31" fmla="*/ 43 h 103"/>
                  <a:gd name="T32" fmla="*/ 44 w 77"/>
                  <a:gd name="T33" fmla="*/ 39 h 103"/>
                  <a:gd name="T34" fmla="*/ 56 w 77"/>
                  <a:gd name="T35" fmla="*/ 2 h 103"/>
                  <a:gd name="T36" fmla="*/ 77 w 77"/>
                  <a:gd name="T37" fmla="*/ 14 h 103"/>
                  <a:gd name="T38" fmla="*/ 77 w 77"/>
                  <a:gd name="T39" fmla="*/ 14 h 103"/>
                  <a:gd name="T40" fmla="*/ 60 w 77"/>
                  <a:gd name="T41" fmla="*/ 24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77" h="103">
                    <a:moveTo>
                      <a:pt x="60" y="24"/>
                    </a:moveTo>
                    <a:cubicBezTo>
                      <a:pt x="52" y="45"/>
                      <a:pt x="50" y="66"/>
                      <a:pt x="43" y="86"/>
                    </a:cubicBezTo>
                    <a:cubicBezTo>
                      <a:pt x="40" y="90"/>
                      <a:pt x="38" y="95"/>
                      <a:pt x="35" y="100"/>
                    </a:cubicBezTo>
                    <a:cubicBezTo>
                      <a:pt x="35" y="101"/>
                      <a:pt x="34" y="102"/>
                      <a:pt x="34" y="103"/>
                    </a:cubicBezTo>
                    <a:cubicBezTo>
                      <a:pt x="32" y="103"/>
                      <a:pt x="30" y="103"/>
                      <a:pt x="29" y="102"/>
                    </a:cubicBezTo>
                    <a:cubicBezTo>
                      <a:pt x="29" y="101"/>
                      <a:pt x="29" y="100"/>
                      <a:pt x="29" y="98"/>
                    </a:cubicBezTo>
                    <a:cubicBezTo>
                      <a:pt x="28" y="89"/>
                      <a:pt x="25" y="81"/>
                      <a:pt x="20" y="72"/>
                    </a:cubicBezTo>
                    <a:cubicBezTo>
                      <a:pt x="17" y="68"/>
                      <a:pt x="15" y="64"/>
                      <a:pt x="13" y="59"/>
                    </a:cubicBezTo>
                    <a:cubicBezTo>
                      <a:pt x="8" y="47"/>
                      <a:pt x="5" y="34"/>
                      <a:pt x="0" y="21"/>
                    </a:cubicBezTo>
                    <a:cubicBezTo>
                      <a:pt x="0" y="20"/>
                      <a:pt x="0" y="18"/>
                      <a:pt x="0" y="17"/>
                    </a:cubicBezTo>
                    <a:cubicBezTo>
                      <a:pt x="0" y="16"/>
                      <a:pt x="0" y="16"/>
                      <a:pt x="0" y="15"/>
                    </a:cubicBezTo>
                    <a:cubicBezTo>
                      <a:pt x="1" y="8"/>
                      <a:pt x="6" y="3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6" y="10"/>
                      <a:pt x="12" y="29"/>
                      <a:pt x="17" y="41"/>
                    </a:cubicBezTo>
                    <a:cubicBezTo>
                      <a:pt x="20" y="41"/>
                      <a:pt x="24" y="41"/>
                      <a:pt x="27" y="42"/>
                    </a:cubicBezTo>
                    <a:cubicBezTo>
                      <a:pt x="32" y="42"/>
                      <a:pt x="38" y="42"/>
                      <a:pt x="43" y="43"/>
                    </a:cubicBezTo>
                    <a:cubicBezTo>
                      <a:pt x="43" y="42"/>
                      <a:pt x="43" y="40"/>
                      <a:pt x="44" y="39"/>
                    </a:cubicBezTo>
                    <a:cubicBezTo>
                      <a:pt x="45" y="28"/>
                      <a:pt x="43" y="8"/>
                      <a:pt x="56" y="2"/>
                    </a:cubicBezTo>
                    <a:cubicBezTo>
                      <a:pt x="65" y="5"/>
                      <a:pt x="73" y="9"/>
                      <a:pt x="77" y="14"/>
                    </a:cubicBezTo>
                    <a:cubicBezTo>
                      <a:pt x="77" y="14"/>
                      <a:pt x="77" y="14"/>
                      <a:pt x="77" y="14"/>
                    </a:cubicBezTo>
                    <a:cubicBezTo>
                      <a:pt x="69" y="8"/>
                      <a:pt x="63" y="17"/>
                      <a:pt x="60" y="24"/>
                    </a:cubicBezTo>
                    <a:close/>
                  </a:path>
                </a:pathLst>
              </a:custGeom>
              <a:solidFill>
                <a:srgbClr val="7D80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844" name="Freeform 838">
                <a:extLst>
                  <a:ext uri="{FF2B5EF4-FFF2-40B4-BE49-F238E27FC236}">
                    <a16:creationId xmlns:a16="http://schemas.microsoft.com/office/drawing/2014/main" id="{D0E416A6-534A-42D9-A54E-4E7C84CCC1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05288" y="5076826"/>
                <a:ext cx="168275" cy="377825"/>
              </a:xfrm>
              <a:custGeom>
                <a:avLst/>
                <a:gdLst>
                  <a:gd name="T0" fmla="*/ 37 w 57"/>
                  <a:gd name="T1" fmla="*/ 83 h 128"/>
                  <a:gd name="T2" fmla="*/ 31 w 57"/>
                  <a:gd name="T3" fmla="*/ 97 h 128"/>
                  <a:gd name="T4" fmla="*/ 25 w 57"/>
                  <a:gd name="T5" fmla="*/ 109 h 128"/>
                  <a:gd name="T6" fmla="*/ 23 w 57"/>
                  <a:gd name="T7" fmla="*/ 114 h 128"/>
                  <a:gd name="T8" fmla="*/ 16 w 57"/>
                  <a:gd name="T9" fmla="*/ 128 h 128"/>
                  <a:gd name="T10" fmla="*/ 9 w 57"/>
                  <a:gd name="T11" fmla="*/ 122 h 128"/>
                  <a:gd name="T12" fmla="*/ 2 w 57"/>
                  <a:gd name="T13" fmla="*/ 120 h 128"/>
                  <a:gd name="T14" fmla="*/ 0 w 57"/>
                  <a:gd name="T15" fmla="*/ 119 h 128"/>
                  <a:gd name="T16" fmla="*/ 0 w 57"/>
                  <a:gd name="T17" fmla="*/ 119 h 128"/>
                  <a:gd name="T18" fmla="*/ 3 w 57"/>
                  <a:gd name="T19" fmla="*/ 110 h 128"/>
                  <a:gd name="T20" fmla="*/ 9 w 57"/>
                  <a:gd name="T21" fmla="*/ 95 h 128"/>
                  <a:gd name="T22" fmla="*/ 10 w 57"/>
                  <a:gd name="T23" fmla="*/ 92 h 128"/>
                  <a:gd name="T24" fmla="*/ 18 w 57"/>
                  <a:gd name="T25" fmla="*/ 78 h 128"/>
                  <a:gd name="T26" fmla="*/ 35 w 57"/>
                  <a:gd name="T27" fmla="*/ 16 h 128"/>
                  <a:gd name="T28" fmla="*/ 52 w 57"/>
                  <a:gd name="T29" fmla="*/ 6 h 128"/>
                  <a:gd name="T30" fmla="*/ 57 w 57"/>
                  <a:gd name="T31" fmla="*/ 27 h 128"/>
                  <a:gd name="T32" fmla="*/ 56 w 57"/>
                  <a:gd name="T33" fmla="*/ 28 h 128"/>
                  <a:gd name="T34" fmla="*/ 37 w 57"/>
                  <a:gd name="T35" fmla="*/ 83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128">
                    <a:moveTo>
                      <a:pt x="37" y="83"/>
                    </a:moveTo>
                    <a:cubicBezTo>
                      <a:pt x="35" y="88"/>
                      <a:pt x="33" y="92"/>
                      <a:pt x="31" y="97"/>
                    </a:cubicBezTo>
                    <a:cubicBezTo>
                      <a:pt x="29" y="101"/>
                      <a:pt x="27" y="106"/>
                      <a:pt x="25" y="109"/>
                    </a:cubicBezTo>
                    <a:cubicBezTo>
                      <a:pt x="25" y="111"/>
                      <a:pt x="24" y="112"/>
                      <a:pt x="23" y="114"/>
                    </a:cubicBezTo>
                    <a:cubicBezTo>
                      <a:pt x="22" y="118"/>
                      <a:pt x="19" y="123"/>
                      <a:pt x="16" y="128"/>
                    </a:cubicBezTo>
                    <a:cubicBezTo>
                      <a:pt x="14" y="125"/>
                      <a:pt x="12" y="123"/>
                      <a:pt x="9" y="122"/>
                    </a:cubicBezTo>
                    <a:cubicBezTo>
                      <a:pt x="7" y="121"/>
                      <a:pt x="5" y="121"/>
                      <a:pt x="2" y="120"/>
                    </a:cubicBezTo>
                    <a:cubicBezTo>
                      <a:pt x="2" y="120"/>
                      <a:pt x="1" y="119"/>
                      <a:pt x="0" y="119"/>
                    </a:cubicBezTo>
                    <a:cubicBezTo>
                      <a:pt x="0" y="119"/>
                      <a:pt x="0" y="119"/>
                      <a:pt x="0" y="119"/>
                    </a:cubicBezTo>
                    <a:cubicBezTo>
                      <a:pt x="1" y="116"/>
                      <a:pt x="2" y="113"/>
                      <a:pt x="3" y="110"/>
                    </a:cubicBezTo>
                    <a:cubicBezTo>
                      <a:pt x="5" y="105"/>
                      <a:pt x="7" y="100"/>
                      <a:pt x="9" y="95"/>
                    </a:cubicBezTo>
                    <a:cubicBezTo>
                      <a:pt x="9" y="94"/>
                      <a:pt x="10" y="93"/>
                      <a:pt x="10" y="92"/>
                    </a:cubicBezTo>
                    <a:cubicBezTo>
                      <a:pt x="13" y="87"/>
                      <a:pt x="15" y="82"/>
                      <a:pt x="18" y="78"/>
                    </a:cubicBezTo>
                    <a:cubicBezTo>
                      <a:pt x="25" y="58"/>
                      <a:pt x="27" y="37"/>
                      <a:pt x="35" y="16"/>
                    </a:cubicBezTo>
                    <a:cubicBezTo>
                      <a:pt x="38" y="9"/>
                      <a:pt x="44" y="0"/>
                      <a:pt x="52" y="6"/>
                    </a:cubicBezTo>
                    <a:cubicBezTo>
                      <a:pt x="54" y="12"/>
                      <a:pt x="55" y="19"/>
                      <a:pt x="57" y="27"/>
                    </a:cubicBezTo>
                    <a:cubicBezTo>
                      <a:pt x="56" y="28"/>
                      <a:pt x="56" y="28"/>
                      <a:pt x="56" y="28"/>
                    </a:cubicBezTo>
                    <a:cubicBezTo>
                      <a:pt x="53" y="46"/>
                      <a:pt x="45" y="68"/>
                      <a:pt x="37" y="83"/>
                    </a:cubicBezTo>
                    <a:close/>
                  </a:path>
                </a:pathLst>
              </a:custGeom>
              <a:solidFill>
                <a:srgbClr val="FAA3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845" name="Freeform 839">
                <a:extLst>
                  <a:ext uri="{FF2B5EF4-FFF2-40B4-BE49-F238E27FC236}">
                    <a16:creationId xmlns:a16="http://schemas.microsoft.com/office/drawing/2014/main" id="{885CDDD3-AB06-4B77-8956-2A81F8146B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98938" y="5053013"/>
                <a:ext cx="98425" cy="127000"/>
              </a:xfrm>
              <a:custGeom>
                <a:avLst/>
                <a:gdLst>
                  <a:gd name="T0" fmla="*/ 21 w 33"/>
                  <a:gd name="T1" fmla="*/ 39 h 43"/>
                  <a:gd name="T2" fmla="*/ 20 w 33"/>
                  <a:gd name="T3" fmla="*/ 43 h 43"/>
                  <a:gd name="T4" fmla="*/ 4 w 33"/>
                  <a:gd name="T5" fmla="*/ 42 h 43"/>
                  <a:gd name="T6" fmla="*/ 2 w 33"/>
                  <a:gd name="T7" fmla="*/ 8 h 43"/>
                  <a:gd name="T8" fmla="*/ 2 w 33"/>
                  <a:gd name="T9" fmla="*/ 8 h 43"/>
                  <a:gd name="T10" fmla="*/ 3 w 33"/>
                  <a:gd name="T11" fmla="*/ 7 h 43"/>
                  <a:gd name="T12" fmla="*/ 10 w 33"/>
                  <a:gd name="T13" fmla="*/ 18 h 43"/>
                  <a:gd name="T14" fmla="*/ 22 w 33"/>
                  <a:gd name="T15" fmla="*/ 0 h 43"/>
                  <a:gd name="T16" fmla="*/ 33 w 33"/>
                  <a:gd name="T17" fmla="*/ 2 h 43"/>
                  <a:gd name="T18" fmla="*/ 21 w 33"/>
                  <a:gd name="T19" fmla="*/ 39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" h="43">
                    <a:moveTo>
                      <a:pt x="21" y="39"/>
                    </a:moveTo>
                    <a:cubicBezTo>
                      <a:pt x="20" y="40"/>
                      <a:pt x="20" y="42"/>
                      <a:pt x="20" y="43"/>
                    </a:cubicBezTo>
                    <a:cubicBezTo>
                      <a:pt x="15" y="42"/>
                      <a:pt x="9" y="42"/>
                      <a:pt x="4" y="42"/>
                    </a:cubicBezTo>
                    <a:cubicBezTo>
                      <a:pt x="0" y="32"/>
                      <a:pt x="0" y="19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7"/>
                      <a:pt x="3" y="7"/>
                      <a:pt x="3" y="7"/>
                    </a:cubicBezTo>
                    <a:cubicBezTo>
                      <a:pt x="5" y="11"/>
                      <a:pt x="8" y="14"/>
                      <a:pt x="10" y="18"/>
                    </a:cubicBezTo>
                    <a:cubicBezTo>
                      <a:pt x="14" y="12"/>
                      <a:pt x="21" y="7"/>
                      <a:pt x="22" y="0"/>
                    </a:cubicBezTo>
                    <a:cubicBezTo>
                      <a:pt x="26" y="0"/>
                      <a:pt x="29" y="1"/>
                      <a:pt x="33" y="2"/>
                    </a:cubicBezTo>
                    <a:cubicBezTo>
                      <a:pt x="20" y="8"/>
                      <a:pt x="22" y="28"/>
                      <a:pt x="21" y="39"/>
                    </a:cubicBezTo>
                    <a:close/>
                  </a:path>
                </a:pathLst>
              </a:custGeom>
              <a:solidFill>
                <a:srgbClr val="FAA3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846" name="Freeform 840">
                <a:extLst>
                  <a:ext uri="{FF2B5EF4-FFF2-40B4-BE49-F238E27FC236}">
                    <a16:creationId xmlns:a16="http://schemas.microsoft.com/office/drawing/2014/main" id="{3A7EF8C9-C9D9-4C36-B918-CC016F24C9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30625" y="6313488"/>
                <a:ext cx="3175" cy="3175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797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847" name="Freeform 841">
                <a:extLst>
                  <a:ext uri="{FF2B5EF4-FFF2-40B4-BE49-F238E27FC236}">
                    <a16:creationId xmlns:a16="http://schemas.microsoft.com/office/drawing/2014/main" id="{32238A64-F8BB-4825-A0F1-9E9FC2E602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05188" y="5942013"/>
                <a:ext cx="858837" cy="328613"/>
              </a:xfrm>
              <a:custGeom>
                <a:avLst/>
                <a:gdLst>
                  <a:gd name="T0" fmla="*/ 0 w 290"/>
                  <a:gd name="T1" fmla="*/ 47 h 111"/>
                  <a:gd name="T2" fmla="*/ 8 w 290"/>
                  <a:gd name="T3" fmla="*/ 57 h 111"/>
                  <a:gd name="T4" fmla="*/ 86 w 290"/>
                  <a:gd name="T5" fmla="*/ 102 h 111"/>
                  <a:gd name="T6" fmla="*/ 112 w 290"/>
                  <a:gd name="T7" fmla="*/ 106 h 111"/>
                  <a:gd name="T8" fmla="*/ 113 w 290"/>
                  <a:gd name="T9" fmla="*/ 106 h 111"/>
                  <a:gd name="T10" fmla="*/ 113 w 290"/>
                  <a:gd name="T11" fmla="*/ 106 h 111"/>
                  <a:gd name="T12" fmla="*/ 125 w 290"/>
                  <a:gd name="T13" fmla="*/ 102 h 111"/>
                  <a:gd name="T14" fmla="*/ 125 w 290"/>
                  <a:gd name="T15" fmla="*/ 102 h 111"/>
                  <a:gd name="T16" fmla="*/ 127 w 290"/>
                  <a:gd name="T17" fmla="*/ 101 h 111"/>
                  <a:gd name="T18" fmla="*/ 250 w 290"/>
                  <a:gd name="T19" fmla="*/ 30 h 111"/>
                  <a:gd name="T20" fmla="*/ 253 w 290"/>
                  <a:gd name="T21" fmla="*/ 28 h 111"/>
                  <a:gd name="T22" fmla="*/ 253 w 290"/>
                  <a:gd name="T23" fmla="*/ 28 h 111"/>
                  <a:gd name="T24" fmla="*/ 263 w 290"/>
                  <a:gd name="T25" fmla="*/ 22 h 111"/>
                  <a:gd name="T26" fmla="*/ 267 w 290"/>
                  <a:gd name="T27" fmla="*/ 20 h 111"/>
                  <a:gd name="T28" fmla="*/ 282 w 290"/>
                  <a:gd name="T29" fmla="*/ 11 h 111"/>
                  <a:gd name="T30" fmla="*/ 290 w 290"/>
                  <a:gd name="T31" fmla="*/ 2 h 111"/>
                  <a:gd name="T32" fmla="*/ 290 w 290"/>
                  <a:gd name="T33" fmla="*/ 0 h 111"/>
                  <a:gd name="T34" fmla="*/ 290 w 290"/>
                  <a:gd name="T35" fmla="*/ 3 h 111"/>
                  <a:gd name="T36" fmla="*/ 290 w 290"/>
                  <a:gd name="T37" fmla="*/ 4 h 111"/>
                  <a:gd name="T38" fmla="*/ 282 w 290"/>
                  <a:gd name="T39" fmla="*/ 15 h 111"/>
                  <a:gd name="T40" fmla="*/ 266 w 290"/>
                  <a:gd name="T41" fmla="*/ 24 h 111"/>
                  <a:gd name="T42" fmla="*/ 265 w 290"/>
                  <a:gd name="T43" fmla="*/ 24 h 111"/>
                  <a:gd name="T44" fmla="*/ 265 w 290"/>
                  <a:gd name="T45" fmla="*/ 24 h 111"/>
                  <a:gd name="T46" fmla="*/ 255 w 290"/>
                  <a:gd name="T47" fmla="*/ 30 h 111"/>
                  <a:gd name="T48" fmla="*/ 254 w 290"/>
                  <a:gd name="T49" fmla="*/ 31 h 111"/>
                  <a:gd name="T50" fmla="*/ 254 w 290"/>
                  <a:gd name="T51" fmla="*/ 31 h 111"/>
                  <a:gd name="T52" fmla="*/ 247 w 290"/>
                  <a:gd name="T53" fmla="*/ 35 h 111"/>
                  <a:gd name="T54" fmla="*/ 128 w 290"/>
                  <a:gd name="T55" fmla="*/ 104 h 111"/>
                  <a:gd name="T56" fmla="*/ 127 w 290"/>
                  <a:gd name="T57" fmla="*/ 104 h 111"/>
                  <a:gd name="T58" fmla="*/ 125 w 290"/>
                  <a:gd name="T59" fmla="*/ 105 h 111"/>
                  <a:gd name="T60" fmla="*/ 125 w 290"/>
                  <a:gd name="T61" fmla="*/ 105 h 111"/>
                  <a:gd name="T62" fmla="*/ 116 w 290"/>
                  <a:gd name="T63" fmla="*/ 109 h 111"/>
                  <a:gd name="T64" fmla="*/ 115 w 290"/>
                  <a:gd name="T65" fmla="*/ 109 h 111"/>
                  <a:gd name="T66" fmla="*/ 114 w 290"/>
                  <a:gd name="T67" fmla="*/ 109 h 111"/>
                  <a:gd name="T68" fmla="*/ 110 w 290"/>
                  <a:gd name="T69" fmla="*/ 110 h 111"/>
                  <a:gd name="T70" fmla="*/ 86 w 290"/>
                  <a:gd name="T71" fmla="*/ 105 h 111"/>
                  <a:gd name="T72" fmla="*/ 8 w 290"/>
                  <a:gd name="T73" fmla="*/ 60 h 111"/>
                  <a:gd name="T74" fmla="*/ 0 w 290"/>
                  <a:gd name="T75" fmla="*/ 49 h 111"/>
                  <a:gd name="T76" fmla="*/ 0 w 290"/>
                  <a:gd name="T77" fmla="*/ 46 h 111"/>
                  <a:gd name="T78" fmla="*/ 0 w 290"/>
                  <a:gd name="T79" fmla="*/ 47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90" h="111">
                    <a:moveTo>
                      <a:pt x="0" y="47"/>
                    </a:moveTo>
                    <a:cubicBezTo>
                      <a:pt x="1" y="51"/>
                      <a:pt x="3" y="54"/>
                      <a:pt x="8" y="57"/>
                    </a:cubicBezTo>
                    <a:cubicBezTo>
                      <a:pt x="86" y="102"/>
                      <a:pt x="86" y="102"/>
                      <a:pt x="86" y="102"/>
                    </a:cubicBezTo>
                    <a:cubicBezTo>
                      <a:pt x="93" y="106"/>
                      <a:pt x="103" y="107"/>
                      <a:pt x="112" y="106"/>
                    </a:cubicBezTo>
                    <a:cubicBezTo>
                      <a:pt x="112" y="106"/>
                      <a:pt x="113" y="106"/>
                      <a:pt x="113" y="106"/>
                    </a:cubicBezTo>
                    <a:cubicBezTo>
                      <a:pt x="113" y="106"/>
                      <a:pt x="113" y="106"/>
                      <a:pt x="113" y="106"/>
                    </a:cubicBezTo>
                    <a:cubicBezTo>
                      <a:pt x="117" y="105"/>
                      <a:pt x="121" y="104"/>
                      <a:pt x="125" y="102"/>
                    </a:cubicBezTo>
                    <a:cubicBezTo>
                      <a:pt x="125" y="102"/>
                      <a:pt x="125" y="102"/>
                      <a:pt x="125" y="102"/>
                    </a:cubicBezTo>
                    <a:cubicBezTo>
                      <a:pt x="127" y="101"/>
                      <a:pt x="127" y="101"/>
                      <a:pt x="127" y="101"/>
                    </a:cubicBezTo>
                    <a:cubicBezTo>
                      <a:pt x="250" y="30"/>
                      <a:pt x="250" y="30"/>
                      <a:pt x="250" y="30"/>
                    </a:cubicBezTo>
                    <a:cubicBezTo>
                      <a:pt x="253" y="28"/>
                      <a:pt x="253" y="28"/>
                      <a:pt x="253" y="28"/>
                    </a:cubicBezTo>
                    <a:cubicBezTo>
                      <a:pt x="253" y="28"/>
                      <a:pt x="253" y="28"/>
                      <a:pt x="253" y="28"/>
                    </a:cubicBezTo>
                    <a:cubicBezTo>
                      <a:pt x="263" y="22"/>
                      <a:pt x="263" y="22"/>
                      <a:pt x="263" y="22"/>
                    </a:cubicBezTo>
                    <a:cubicBezTo>
                      <a:pt x="267" y="20"/>
                      <a:pt x="267" y="20"/>
                      <a:pt x="267" y="20"/>
                    </a:cubicBezTo>
                    <a:cubicBezTo>
                      <a:pt x="282" y="11"/>
                      <a:pt x="282" y="11"/>
                      <a:pt x="282" y="11"/>
                    </a:cubicBezTo>
                    <a:cubicBezTo>
                      <a:pt x="287" y="8"/>
                      <a:pt x="289" y="5"/>
                      <a:pt x="290" y="2"/>
                    </a:cubicBezTo>
                    <a:cubicBezTo>
                      <a:pt x="290" y="1"/>
                      <a:pt x="290" y="1"/>
                      <a:pt x="290" y="0"/>
                    </a:cubicBezTo>
                    <a:cubicBezTo>
                      <a:pt x="290" y="3"/>
                      <a:pt x="290" y="3"/>
                      <a:pt x="290" y="3"/>
                    </a:cubicBezTo>
                    <a:cubicBezTo>
                      <a:pt x="290" y="3"/>
                      <a:pt x="290" y="3"/>
                      <a:pt x="290" y="4"/>
                    </a:cubicBezTo>
                    <a:cubicBezTo>
                      <a:pt x="290" y="8"/>
                      <a:pt x="287" y="12"/>
                      <a:pt x="282" y="15"/>
                    </a:cubicBezTo>
                    <a:cubicBezTo>
                      <a:pt x="266" y="24"/>
                      <a:pt x="266" y="24"/>
                      <a:pt x="266" y="24"/>
                    </a:cubicBezTo>
                    <a:cubicBezTo>
                      <a:pt x="265" y="24"/>
                      <a:pt x="265" y="24"/>
                      <a:pt x="265" y="24"/>
                    </a:cubicBezTo>
                    <a:cubicBezTo>
                      <a:pt x="265" y="24"/>
                      <a:pt x="265" y="24"/>
                      <a:pt x="265" y="24"/>
                    </a:cubicBezTo>
                    <a:cubicBezTo>
                      <a:pt x="255" y="30"/>
                      <a:pt x="255" y="30"/>
                      <a:pt x="255" y="30"/>
                    </a:cubicBezTo>
                    <a:cubicBezTo>
                      <a:pt x="254" y="31"/>
                      <a:pt x="254" y="31"/>
                      <a:pt x="254" y="31"/>
                    </a:cubicBezTo>
                    <a:cubicBezTo>
                      <a:pt x="254" y="31"/>
                      <a:pt x="254" y="31"/>
                      <a:pt x="254" y="31"/>
                    </a:cubicBezTo>
                    <a:cubicBezTo>
                      <a:pt x="247" y="35"/>
                      <a:pt x="247" y="35"/>
                      <a:pt x="247" y="35"/>
                    </a:cubicBezTo>
                    <a:cubicBezTo>
                      <a:pt x="128" y="104"/>
                      <a:pt x="128" y="104"/>
                      <a:pt x="128" y="104"/>
                    </a:cubicBezTo>
                    <a:cubicBezTo>
                      <a:pt x="127" y="104"/>
                      <a:pt x="127" y="104"/>
                      <a:pt x="127" y="104"/>
                    </a:cubicBezTo>
                    <a:cubicBezTo>
                      <a:pt x="125" y="105"/>
                      <a:pt x="125" y="105"/>
                      <a:pt x="125" y="105"/>
                    </a:cubicBezTo>
                    <a:cubicBezTo>
                      <a:pt x="125" y="105"/>
                      <a:pt x="125" y="105"/>
                      <a:pt x="125" y="105"/>
                    </a:cubicBezTo>
                    <a:cubicBezTo>
                      <a:pt x="122" y="107"/>
                      <a:pt x="119" y="108"/>
                      <a:pt x="116" y="109"/>
                    </a:cubicBezTo>
                    <a:cubicBezTo>
                      <a:pt x="115" y="109"/>
                      <a:pt x="115" y="109"/>
                      <a:pt x="115" y="109"/>
                    </a:cubicBezTo>
                    <a:cubicBezTo>
                      <a:pt x="115" y="109"/>
                      <a:pt x="115" y="109"/>
                      <a:pt x="114" y="109"/>
                    </a:cubicBezTo>
                    <a:cubicBezTo>
                      <a:pt x="113" y="109"/>
                      <a:pt x="112" y="110"/>
                      <a:pt x="110" y="110"/>
                    </a:cubicBezTo>
                    <a:cubicBezTo>
                      <a:pt x="102" y="111"/>
                      <a:pt x="93" y="109"/>
                      <a:pt x="86" y="105"/>
                    </a:cubicBezTo>
                    <a:cubicBezTo>
                      <a:pt x="8" y="60"/>
                      <a:pt x="8" y="60"/>
                      <a:pt x="8" y="60"/>
                    </a:cubicBezTo>
                    <a:cubicBezTo>
                      <a:pt x="2" y="57"/>
                      <a:pt x="0" y="53"/>
                      <a:pt x="0" y="49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46"/>
                      <a:pt x="0" y="47"/>
                      <a:pt x="0" y="47"/>
                    </a:cubicBezTo>
                    <a:close/>
                  </a:path>
                </a:pathLst>
              </a:custGeom>
              <a:solidFill>
                <a:srgbClr val="9797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848" name="Freeform 842">
                <a:extLst>
                  <a:ext uri="{FF2B5EF4-FFF2-40B4-BE49-F238E27FC236}">
                    <a16:creationId xmlns:a16="http://schemas.microsoft.com/office/drawing/2014/main" id="{A50EAC35-E5C7-4575-A9FB-263C6A9B42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33850" y="6034088"/>
                <a:ext cx="23812" cy="49213"/>
              </a:xfrm>
              <a:custGeom>
                <a:avLst/>
                <a:gdLst>
                  <a:gd name="T0" fmla="*/ 7 w 8"/>
                  <a:gd name="T1" fmla="*/ 1 h 17"/>
                  <a:gd name="T2" fmla="*/ 4 w 8"/>
                  <a:gd name="T3" fmla="*/ 11 h 17"/>
                  <a:gd name="T4" fmla="*/ 5 w 8"/>
                  <a:gd name="T5" fmla="*/ 17 h 17"/>
                  <a:gd name="T6" fmla="*/ 4 w 8"/>
                  <a:gd name="T7" fmla="*/ 16 h 17"/>
                  <a:gd name="T8" fmla="*/ 3 w 8"/>
                  <a:gd name="T9" fmla="*/ 16 h 17"/>
                  <a:gd name="T10" fmla="*/ 3 w 8"/>
                  <a:gd name="T11" fmla="*/ 16 h 17"/>
                  <a:gd name="T12" fmla="*/ 0 w 8"/>
                  <a:gd name="T13" fmla="*/ 9 h 17"/>
                  <a:gd name="T14" fmla="*/ 1 w 8"/>
                  <a:gd name="T15" fmla="*/ 4 h 17"/>
                  <a:gd name="T16" fmla="*/ 8 w 8"/>
                  <a:gd name="T17" fmla="*/ 0 h 17"/>
                  <a:gd name="T18" fmla="*/ 7 w 8"/>
                  <a:gd name="T19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17">
                    <a:moveTo>
                      <a:pt x="7" y="1"/>
                    </a:moveTo>
                    <a:cubicBezTo>
                      <a:pt x="5" y="5"/>
                      <a:pt x="4" y="8"/>
                      <a:pt x="4" y="11"/>
                    </a:cubicBezTo>
                    <a:cubicBezTo>
                      <a:pt x="4" y="14"/>
                      <a:pt x="4" y="15"/>
                      <a:pt x="5" y="17"/>
                    </a:cubicBezTo>
                    <a:cubicBezTo>
                      <a:pt x="5" y="16"/>
                      <a:pt x="4" y="16"/>
                      <a:pt x="4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1" y="14"/>
                      <a:pt x="0" y="12"/>
                      <a:pt x="0" y="9"/>
                    </a:cubicBezTo>
                    <a:cubicBezTo>
                      <a:pt x="0" y="8"/>
                      <a:pt x="1" y="6"/>
                      <a:pt x="1" y="4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solidFill>
                <a:srgbClr val="161A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849" name="Freeform 843">
                <a:extLst>
                  <a:ext uri="{FF2B5EF4-FFF2-40B4-BE49-F238E27FC236}">
                    <a16:creationId xmlns:a16="http://schemas.microsoft.com/office/drawing/2014/main" id="{AC9D978C-2315-4D63-806C-52561D6813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98938" y="5427663"/>
                <a:ext cx="53975" cy="47625"/>
              </a:xfrm>
              <a:custGeom>
                <a:avLst/>
                <a:gdLst>
                  <a:gd name="T0" fmla="*/ 4 w 18"/>
                  <a:gd name="T1" fmla="*/ 9 h 16"/>
                  <a:gd name="T2" fmla="*/ 4 w 18"/>
                  <a:gd name="T3" fmla="*/ 9 h 16"/>
                  <a:gd name="T4" fmla="*/ 0 w 18"/>
                  <a:gd name="T5" fmla="*/ 8 h 16"/>
                  <a:gd name="T6" fmla="*/ 0 w 18"/>
                  <a:gd name="T7" fmla="*/ 8 h 16"/>
                  <a:gd name="T8" fmla="*/ 0 w 18"/>
                  <a:gd name="T9" fmla="*/ 8 h 16"/>
                  <a:gd name="T10" fmla="*/ 2 w 18"/>
                  <a:gd name="T11" fmla="*/ 0 h 16"/>
                  <a:gd name="T12" fmla="*/ 2 w 18"/>
                  <a:gd name="T13" fmla="*/ 0 h 16"/>
                  <a:gd name="T14" fmla="*/ 4 w 18"/>
                  <a:gd name="T15" fmla="*/ 1 h 16"/>
                  <a:gd name="T16" fmla="*/ 11 w 18"/>
                  <a:gd name="T17" fmla="*/ 3 h 16"/>
                  <a:gd name="T18" fmla="*/ 18 w 18"/>
                  <a:gd name="T19" fmla="*/ 9 h 16"/>
                  <a:gd name="T20" fmla="*/ 14 w 18"/>
                  <a:gd name="T21" fmla="*/ 15 h 16"/>
                  <a:gd name="T22" fmla="*/ 14 w 18"/>
                  <a:gd name="T23" fmla="*/ 15 h 16"/>
                  <a:gd name="T24" fmla="*/ 13 w 18"/>
                  <a:gd name="T25" fmla="*/ 16 h 16"/>
                  <a:gd name="T26" fmla="*/ 11 w 18"/>
                  <a:gd name="T27" fmla="*/ 13 h 16"/>
                  <a:gd name="T28" fmla="*/ 4 w 18"/>
                  <a:gd name="T29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" h="16">
                    <a:moveTo>
                      <a:pt x="4" y="9"/>
                    </a:moveTo>
                    <a:cubicBezTo>
                      <a:pt x="4" y="9"/>
                      <a:pt x="4" y="9"/>
                      <a:pt x="4" y="9"/>
                    </a:cubicBezTo>
                    <a:cubicBezTo>
                      <a:pt x="3" y="9"/>
                      <a:pt x="2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6"/>
                      <a:pt x="1" y="3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4" y="1"/>
                      <a:pt x="4" y="1"/>
                    </a:cubicBezTo>
                    <a:cubicBezTo>
                      <a:pt x="7" y="2"/>
                      <a:pt x="9" y="2"/>
                      <a:pt x="11" y="3"/>
                    </a:cubicBezTo>
                    <a:cubicBezTo>
                      <a:pt x="14" y="4"/>
                      <a:pt x="16" y="6"/>
                      <a:pt x="18" y="9"/>
                    </a:cubicBezTo>
                    <a:cubicBezTo>
                      <a:pt x="16" y="11"/>
                      <a:pt x="15" y="13"/>
                      <a:pt x="14" y="15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3" y="15"/>
                      <a:pt x="13" y="16"/>
                      <a:pt x="13" y="16"/>
                    </a:cubicBezTo>
                    <a:cubicBezTo>
                      <a:pt x="12" y="15"/>
                      <a:pt x="11" y="14"/>
                      <a:pt x="11" y="13"/>
                    </a:cubicBezTo>
                    <a:cubicBezTo>
                      <a:pt x="9" y="11"/>
                      <a:pt x="7" y="10"/>
                      <a:pt x="4" y="9"/>
                    </a:cubicBezTo>
                    <a:close/>
                  </a:path>
                </a:pathLst>
              </a:custGeom>
              <a:solidFill>
                <a:srgbClr val="F9B3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850" name="Freeform 844">
                <a:extLst>
                  <a:ext uri="{FF2B5EF4-FFF2-40B4-BE49-F238E27FC236}">
                    <a16:creationId xmlns:a16="http://schemas.microsoft.com/office/drawing/2014/main" id="{A8C7E71E-0FC5-4440-8AD5-99C3E6AE68D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79863" y="5375276"/>
                <a:ext cx="263525" cy="534988"/>
              </a:xfrm>
              <a:custGeom>
                <a:avLst/>
                <a:gdLst>
                  <a:gd name="T0" fmla="*/ 18 w 89"/>
                  <a:gd name="T1" fmla="*/ 9 h 181"/>
                  <a:gd name="T2" fmla="*/ 19 w 89"/>
                  <a:gd name="T3" fmla="*/ 4 h 181"/>
                  <a:gd name="T4" fmla="*/ 17 w 89"/>
                  <a:gd name="T5" fmla="*/ 3 h 181"/>
                  <a:gd name="T6" fmla="*/ 10 w 89"/>
                  <a:gd name="T7" fmla="*/ 0 h 181"/>
                  <a:gd name="T8" fmla="*/ 0 w 89"/>
                  <a:gd name="T9" fmla="*/ 12 h 181"/>
                  <a:gd name="T10" fmla="*/ 0 w 89"/>
                  <a:gd name="T11" fmla="*/ 132 h 181"/>
                  <a:gd name="T12" fmla="*/ 5 w 89"/>
                  <a:gd name="T13" fmla="*/ 133 h 181"/>
                  <a:gd name="T14" fmla="*/ 5 w 89"/>
                  <a:gd name="T15" fmla="*/ 83 h 181"/>
                  <a:gd name="T16" fmla="*/ 75 w 89"/>
                  <a:gd name="T17" fmla="*/ 123 h 181"/>
                  <a:gd name="T18" fmla="*/ 84 w 89"/>
                  <a:gd name="T19" fmla="*/ 128 h 181"/>
                  <a:gd name="T20" fmla="*/ 84 w 89"/>
                  <a:gd name="T21" fmla="*/ 165 h 181"/>
                  <a:gd name="T22" fmla="*/ 84 w 89"/>
                  <a:gd name="T23" fmla="*/ 178 h 181"/>
                  <a:gd name="T24" fmla="*/ 86 w 89"/>
                  <a:gd name="T25" fmla="*/ 180 h 181"/>
                  <a:gd name="T26" fmla="*/ 88 w 89"/>
                  <a:gd name="T27" fmla="*/ 181 h 181"/>
                  <a:gd name="T28" fmla="*/ 89 w 89"/>
                  <a:gd name="T29" fmla="*/ 181 h 181"/>
                  <a:gd name="T30" fmla="*/ 89 w 89"/>
                  <a:gd name="T31" fmla="*/ 178 h 181"/>
                  <a:gd name="T32" fmla="*/ 89 w 89"/>
                  <a:gd name="T33" fmla="*/ 167 h 181"/>
                  <a:gd name="T34" fmla="*/ 89 w 89"/>
                  <a:gd name="T35" fmla="*/ 106 h 181"/>
                  <a:gd name="T36" fmla="*/ 89 w 89"/>
                  <a:gd name="T37" fmla="*/ 101 h 181"/>
                  <a:gd name="T38" fmla="*/ 89 w 89"/>
                  <a:gd name="T39" fmla="*/ 61 h 181"/>
                  <a:gd name="T40" fmla="*/ 84 w 89"/>
                  <a:gd name="T41" fmla="*/ 46 h 181"/>
                  <a:gd name="T42" fmla="*/ 77 w 89"/>
                  <a:gd name="T43" fmla="*/ 38 h 181"/>
                  <a:gd name="T44" fmla="*/ 76 w 89"/>
                  <a:gd name="T45" fmla="*/ 37 h 181"/>
                  <a:gd name="T46" fmla="*/ 75 w 89"/>
                  <a:gd name="T47" fmla="*/ 36 h 181"/>
                  <a:gd name="T48" fmla="*/ 75 w 89"/>
                  <a:gd name="T49" fmla="*/ 36 h 181"/>
                  <a:gd name="T50" fmla="*/ 74 w 89"/>
                  <a:gd name="T51" fmla="*/ 41 h 181"/>
                  <a:gd name="T52" fmla="*/ 77 w 89"/>
                  <a:gd name="T53" fmla="*/ 44 h 181"/>
                  <a:gd name="T54" fmla="*/ 77 w 89"/>
                  <a:gd name="T55" fmla="*/ 44 h 181"/>
                  <a:gd name="T56" fmla="*/ 83 w 89"/>
                  <a:gd name="T57" fmla="*/ 56 h 181"/>
                  <a:gd name="T58" fmla="*/ 84 w 89"/>
                  <a:gd name="T59" fmla="*/ 60 h 181"/>
                  <a:gd name="T60" fmla="*/ 84 w 89"/>
                  <a:gd name="T61" fmla="*/ 98 h 181"/>
                  <a:gd name="T62" fmla="*/ 83 w 89"/>
                  <a:gd name="T63" fmla="*/ 97 h 181"/>
                  <a:gd name="T64" fmla="*/ 75 w 89"/>
                  <a:gd name="T65" fmla="*/ 93 h 181"/>
                  <a:gd name="T66" fmla="*/ 5 w 89"/>
                  <a:gd name="T67" fmla="*/ 53 h 181"/>
                  <a:gd name="T68" fmla="*/ 5 w 89"/>
                  <a:gd name="T69" fmla="*/ 13 h 181"/>
                  <a:gd name="T70" fmla="*/ 11 w 89"/>
                  <a:gd name="T71" fmla="*/ 6 h 181"/>
                  <a:gd name="T72" fmla="*/ 15 w 89"/>
                  <a:gd name="T73" fmla="*/ 7 h 181"/>
                  <a:gd name="T74" fmla="*/ 18 w 89"/>
                  <a:gd name="T75" fmla="*/ 9 h 181"/>
                  <a:gd name="T76" fmla="*/ 5 w 89"/>
                  <a:gd name="T77" fmla="*/ 58 h 181"/>
                  <a:gd name="T78" fmla="*/ 75 w 89"/>
                  <a:gd name="T79" fmla="*/ 98 h 181"/>
                  <a:gd name="T80" fmla="*/ 83 w 89"/>
                  <a:gd name="T81" fmla="*/ 103 h 181"/>
                  <a:gd name="T82" fmla="*/ 84 w 89"/>
                  <a:gd name="T83" fmla="*/ 103 h 181"/>
                  <a:gd name="T84" fmla="*/ 84 w 89"/>
                  <a:gd name="T85" fmla="*/ 122 h 181"/>
                  <a:gd name="T86" fmla="*/ 84 w 89"/>
                  <a:gd name="T87" fmla="*/ 122 h 181"/>
                  <a:gd name="T88" fmla="*/ 75 w 89"/>
                  <a:gd name="T89" fmla="*/ 117 h 181"/>
                  <a:gd name="T90" fmla="*/ 5 w 89"/>
                  <a:gd name="T91" fmla="*/ 77 h 181"/>
                  <a:gd name="T92" fmla="*/ 5 w 89"/>
                  <a:gd name="T93" fmla="*/ 58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89" h="181">
                    <a:moveTo>
                      <a:pt x="18" y="9"/>
                    </a:moveTo>
                    <a:cubicBezTo>
                      <a:pt x="19" y="7"/>
                      <a:pt x="19" y="6"/>
                      <a:pt x="19" y="4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4" y="1"/>
                      <a:pt x="12" y="0"/>
                      <a:pt x="10" y="0"/>
                    </a:cubicBezTo>
                    <a:cubicBezTo>
                      <a:pt x="4" y="0"/>
                      <a:pt x="0" y="5"/>
                      <a:pt x="0" y="12"/>
                    </a:cubicBezTo>
                    <a:cubicBezTo>
                      <a:pt x="0" y="132"/>
                      <a:pt x="0" y="132"/>
                      <a:pt x="0" y="132"/>
                    </a:cubicBezTo>
                    <a:cubicBezTo>
                      <a:pt x="2" y="132"/>
                      <a:pt x="4" y="133"/>
                      <a:pt x="5" y="133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75" y="123"/>
                      <a:pt x="75" y="123"/>
                      <a:pt x="75" y="123"/>
                    </a:cubicBezTo>
                    <a:cubicBezTo>
                      <a:pt x="84" y="128"/>
                      <a:pt x="84" y="128"/>
                      <a:pt x="84" y="128"/>
                    </a:cubicBezTo>
                    <a:cubicBezTo>
                      <a:pt x="84" y="165"/>
                      <a:pt x="84" y="165"/>
                      <a:pt x="84" y="165"/>
                    </a:cubicBezTo>
                    <a:cubicBezTo>
                      <a:pt x="84" y="178"/>
                      <a:pt x="84" y="178"/>
                      <a:pt x="84" y="178"/>
                    </a:cubicBezTo>
                    <a:cubicBezTo>
                      <a:pt x="86" y="180"/>
                      <a:pt x="86" y="180"/>
                      <a:pt x="86" y="180"/>
                    </a:cubicBezTo>
                    <a:cubicBezTo>
                      <a:pt x="88" y="181"/>
                      <a:pt x="88" y="181"/>
                      <a:pt x="88" y="181"/>
                    </a:cubicBezTo>
                    <a:cubicBezTo>
                      <a:pt x="88" y="181"/>
                      <a:pt x="88" y="181"/>
                      <a:pt x="89" y="181"/>
                    </a:cubicBezTo>
                    <a:cubicBezTo>
                      <a:pt x="89" y="178"/>
                      <a:pt x="89" y="178"/>
                      <a:pt x="89" y="178"/>
                    </a:cubicBezTo>
                    <a:cubicBezTo>
                      <a:pt x="89" y="167"/>
                      <a:pt x="89" y="167"/>
                      <a:pt x="89" y="167"/>
                    </a:cubicBezTo>
                    <a:cubicBezTo>
                      <a:pt x="89" y="106"/>
                      <a:pt x="89" y="106"/>
                      <a:pt x="89" y="106"/>
                    </a:cubicBezTo>
                    <a:cubicBezTo>
                      <a:pt x="89" y="101"/>
                      <a:pt x="89" y="101"/>
                      <a:pt x="89" y="101"/>
                    </a:cubicBezTo>
                    <a:cubicBezTo>
                      <a:pt x="89" y="61"/>
                      <a:pt x="89" y="61"/>
                      <a:pt x="89" y="61"/>
                    </a:cubicBezTo>
                    <a:cubicBezTo>
                      <a:pt x="89" y="56"/>
                      <a:pt x="87" y="51"/>
                      <a:pt x="84" y="46"/>
                    </a:cubicBezTo>
                    <a:cubicBezTo>
                      <a:pt x="82" y="43"/>
                      <a:pt x="80" y="40"/>
                      <a:pt x="77" y="38"/>
                    </a:cubicBezTo>
                    <a:cubicBezTo>
                      <a:pt x="77" y="38"/>
                      <a:pt x="77" y="37"/>
                      <a:pt x="76" y="37"/>
                    </a:cubicBezTo>
                    <a:cubicBezTo>
                      <a:pt x="76" y="37"/>
                      <a:pt x="75" y="36"/>
                      <a:pt x="75" y="36"/>
                    </a:cubicBezTo>
                    <a:cubicBezTo>
                      <a:pt x="75" y="36"/>
                      <a:pt x="75" y="36"/>
                      <a:pt x="75" y="36"/>
                    </a:cubicBezTo>
                    <a:cubicBezTo>
                      <a:pt x="74" y="38"/>
                      <a:pt x="73" y="39"/>
                      <a:pt x="74" y="41"/>
                    </a:cubicBezTo>
                    <a:cubicBezTo>
                      <a:pt x="75" y="42"/>
                      <a:pt x="76" y="43"/>
                      <a:pt x="77" y="44"/>
                    </a:cubicBezTo>
                    <a:cubicBezTo>
                      <a:pt x="77" y="44"/>
                      <a:pt x="77" y="44"/>
                      <a:pt x="77" y="44"/>
                    </a:cubicBezTo>
                    <a:cubicBezTo>
                      <a:pt x="80" y="47"/>
                      <a:pt x="83" y="52"/>
                      <a:pt x="83" y="56"/>
                    </a:cubicBezTo>
                    <a:cubicBezTo>
                      <a:pt x="84" y="58"/>
                      <a:pt x="84" y="59"/>
                      <a:pt x="84" y="60"/>
                    </a:cubicBezTo>
                    <a:cubicBezTo>
                      <a:pt x="84" y="98"/>
                      <a:pt x="84" y="98"/>
                      <a:pt x="84" y="98"/>
                    </a:cubicBezTo>
                    <a:cubicBezTo>
                      <a:pt x="83" y="97"/>
                      <a:pt x="83" y="97"/>
                      <a:pt x="83" y="97"/>
                    </a:cubicBezTo>
                    <a:cubicBezTo>
                      <a:pt x="75" y="93"/>
                      <a:pt x="75" y="93"/>
                      <a:pt x="75" y="93"/>
                    </a:cubicBezTo>
                    <a:cubicBezTo>
                      <a:pt x="5" y="53"/>
                      <a:pt x="5" y="53"/>
                      <a:pt x="5" y="5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8"/>
                      <a:pt x="7" y="6"/>
                      <a:pt x="11" y="6"/>
                    </a:cubicBezTo>
                    <a:cubicBezTo>
                      <a:pt x="12" y="6"/>
                      <a:pt x="14" y="6"/>
                      <a:pt x="15" y="7"/>
                    </a:cubicBezTo>
                    <a:lnTo>
                      <a:pt x="18" y="9"/>
                    </a:lnTo>
                    <a:close/>
                    <a:moveTo>
                      <a:pt x="5" y="58"/>
                    </a:moveTo>
                    <a:cubicBezTo>
                      <a:pt x="75" y="98"/>
                      <a:pt x="75" y="98"/>
                      <a:pt x="75" y="98"/>
                    </a:cubicBezTo>
                    <a:cubicBezTo>
                      <a:pt x="83" y="103"/>
                      <a:pt x="83" y="103"/>
                      <a:pt x="83" y="103"/>
                    </a:cubicBezTo>
                    <a:cubicBezTo>
                      <a:pt x="84" y="103"/>
                      <a:pt x="84" y="103"/>
                      <a:pt x="84" y="103"/>
                    </a:cubicBezTo>
                    <a:cubicBezTo>
                      <a:pt x="84" y="122"/>
                      <a:pt x="84" y="122"/>
                      <a:pt x="84" y="122"/>
                    </a:cubicBezTo>
                    <a:cubicBezTo>
                      <a:pt x="84" y="122"/>
                      <a:pt x="84" y="122"/>
                      <a:pt x="84" y="122"/>
                    </a:cubicBezTo>
                    <a:cubicBezTo>
                      <a:pt x="75" y="117"/>
                      <a:pt x="75" y="117"/>
                      <a:pt x="75" y="117"/>
                    </a:cubicBezTo>
                    <a:cubicBezTo>
                      <a:pt x="5" y="77"/>
                      <a:pt x="5" y="77"/>
                      <a:pt x="5" y="77"/>
                    </a:cubicBezTo>
                    <a:lnTo>
                      <a:pt x="5" y="58"/>
                    </a:lnTo>
                    <a:close/>
                  </a:path>
                </a:pathLst>
              </a:custGeom>
              <a:solidFill>
                <a:srgbClr val="FAA3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851" name="Freeform 845">
                <a:extLst>
                  <a:ext uri="{FF2B5EF4-FFF2-40B4-BE49-F238E27FC236}">
                    <a16:creationId xmlns:a16="http://schemas.microsoft.com/office/drawing/2014/main" id="{763A662E-0233-4FBA-8CB6-0D698B34BF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02113" y="5738813"/>
                <a:ext cx="26987" cy="123825"/>
              </a:xfrm>
              <a:custGeom>
                <a:avLst/>
                <a:gdLst>
                  <a:gd name="T0" fmla="*/ 2 w 9"/>
                  <a:gd name="T1" fmla="*/ 39 h 42"/>
                  <a:gd name="T2" fmla="*/ 0 w 9"/>
                  <a:gd name="T3" fmla="*/ 0 h 42"/>
                  <a:gd name="T4" fmla="*/ 9 w 9"/>
                  <a:gd name="T5" fmla="*/ 5 h 42"/>
                  <a:gd name="T6" fmla="*/ 9 w 9"/>
                  <a:gd name="T7" fmla="*/ 42 h 42"/>
                  <a:gd name="T8" fmla="*/ 2 w 9"/>
                  <a:gd name="T9" fmla="*/ 40 h 42"/>
                  <a:gd name="T10" fmla="*/ 2 w 9"/>
                  <a:gd name="T11" fmla="*/ 39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42">
                    <a:moveTo>
                      <a:pt x="2" y="39"/>
                    </a:moveTo>
                    <a:cubicBezTo>
                      <a:pt x="1" y="26"/>
                      <a:pt x="0" y="13"/>
                      <a:pt x="0" y="0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42"/>
                      <a:pt x="9" y="42"/>
                      <a:pt x="9" y="42"/>
                    </a:cubicBezTo>
                    <a:cubicBezTo>
                      <a:pt x="7" y="42"/>
                      <a:pt x="4" y="41"/>
                      <a:pt x="2" y="40"/>
                    </a:cubicBezTo>
                    <a:cubicBezTo>
                      <a:pt x="2" y="39"/>
                      <a:pt x="2" y="39"/>
                      <a:pt x="2" y="39"/>
                    </a:cubicBezTo>
                    <a:close/>
                  </a:path>
                </a:pathLst>
              </a:custGeom>
              <a:solidFill>
                <a:srgbClr val="6164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852" name="Freeform 846">
                <a:extLst>
                  <a:ext uri="{FF2B5EF4-FFF2-40B4-BE49-F238E27FC236}">
                    <a16:creationId xmlns:a16="http://schemas.microsoft.com/office/drawing/2014/main" id="{AC7AA0B0-BB92-4824-B3CB-19BE6AACBC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08463" y="5046663"/>
                <a:ext cx="55562" cy="58738"/>
              </a:xfrm>
              <a:custGeom>
                <a:avLst/>
                <a:gdLst>
                  <a:gd name="T0" fmla="*/ 0 w 19"/>
                  <a:gd name="T1" fmla="*/ 9 h 20"/>
                  <a:gd name="T2" fmla="*/ 13 w 19"/>
                  <a:gd name="T3" fmla="*/ 0 h 20"/>
                  <a:gd name="T4" fmla="*/ 13 w 19"/>
                  <a:gd name="T5" fmla="*/ 0 h 20"/>
                  <a:gd name="T6" fmla="*/ 19 w 19"/>
                  <a:gd name="T7" fmla="*/ 2 h 20"/>
                  <a:gd name="T8" fmla="*/ 7 w 19"/>
                  <a:gd name="T9" fmla="*/ 20 h 20"/>
                  <a:gd name="T10" fmla="*/ 0 w 19"/>
                  <a:gd name="T11" fmla="*/ 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20">
                    <a:moveTo>
                      <a:pt x="0" y="9"/>
                    </a:moveTo>
                    <a:cubicBezTo>
                      <a:pt x="7" y="8"/>
                      <a:pt x="13" y="3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5" y="1"/>
                      <a:pt x="17" y="1"/>
                      <a:pt x="19" y="2"/>
                    </a:cubicBezTo>
                    <a:cubicBezTo>
                      <a:pt x="18" y="9"/>
                      <a:pt x="11" y="14"/>
                      <a:pt x="7" y="20"/>
                    </a:cubicBezTo>
                    <a:cubicBezTo>
                      <a:pt x="5" y="16"/>
                      <a:pt x="2" y="13"/>
                      <a:pt x="0" y="9"/>
                    </a:cubicBezTo>
                    <a:close/>
                  </a:path>
                </a:pathLst>
              </a:custGeom>
              <a:solidFill>
                <a:srgbClr val="F9B3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853" name="Freeform 847">
                <a:extLst>
                  <a:ext uri="{FF2B5EF4-FFF2-40B4-BE49-F238E27FC236}">
                    <a16:creationId xmlns:a16="http://schemas.microsoft.com/office/drawing/2014/main" id="{658B7B6B-B9D6-419D-B41F-150B6A0A2B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25925" y="5540376"/>
                <a:ext cx="3175" cy="123825"/>
              </a:xfrm>
              <a:custGeom>
                <a:avLst/>
                <a:gdLst>
                  <a:gd name="T0" fmla="*/ 0 w 1"/>
                  <a:gd name="T1" fmla="*/ 0 h 42"/>
                  <a:gd name="T2" fmla="*/ 1 w 1"/>
                  <a:gd name="T3" fmla="*/ 4 h 42"/>
                  <a:gd name="T4" fmla="*/ 1 w 1"/>
                  <a:gd name="T5" fmla="*/ 42 h 42"/>
                  <a:gd name="T6" fmla="*/ 0 w 1"/>
                  <a:gd name="T7" fmla="*/ 41 h 42"/>
                  <a:gd name="T8" fmla="*/ 0 w 1"/>
                  <a:gd name="T9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2">
                    <a:moveTo>
                      <a:pt x="0" y="0"/>
                    </a:moveTo>
                    <a:cubicBezTo>
                      <a:pt x="1" y="2"/>
                      <a:pt x="1" y="3"/>
                      <a:pt x="1" y="4"/>
                    </a:cubicBezTo>
                    <a:cubicBezTo>
                      <a:pt x="1" y="42"/>
                      <a:pt x="1" y="42"/>
                      <a:pt x="1" y="42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31"/>
                      <a:pt x="0" y="16"/>
                      <a:pt x="0" y="0"/>
                    </a:cubicBezTo>
                    <a:close/>
                  </a:path>
                </a:pathLst>
              </a:custGeom>
              <a:solidFill>
                <a:srgbClr val="4B4E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854" name="Freeform 848">
                <a:extLst>
                  <a:ext uri="{FF2B5EF4-FFF2-40B4-BE49-F238E27FC236}">
                    <a16:creationId xmlns:a16="http://schemas.microsoft.com/office/drawing/2014/main" id="{7115704D-CE5E-4E53-A699-3CC78E9FBD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57663" y="6030913"/>
                <a:ext cx="14287" cy="20638"/>
              </a:xfrm>
              <a:custGeom>
                <a:avLst/>
                <a:gdLst>
                  <a:gd name="T0" fmla="*/ 5 w 5"/>
                  <a:gd name="T1" fmla="*/ 6 h 7"/>
                  <a:gd name="T2" fmla="*/ 5 w 5"/>
                  <a:gd name="T3" fmla="*/ 7 h 7"/>
                  <a:gd name="T4" fmla="*/ 2 w 5"/>
                  <a:gd name="T5" fmla="*/ 4 h 7"/>
                  <a:gd name="T6" fmla="*/ 0 w 5"/>
                  <a:gd name="T7" fmla="*/ 1 h 7"/>
                  <a:gd name="T8" fmla="*/ 1 w 5"/>
                  <a:gd name="T9" fmla="*/ 0 h 7"/>
                  <a:gd name="T10" fmla="*/ 3 w 5"/>
                  <a:gd name="T11" fmla="*/ 3 h 7"/>
                  <a:gd name="T12" fmla="*/ 5 w 5"/>
                  <a:gd name="T13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7">
                    <a:moveTo>
                      <a:pt x="5" y="6"/>
                    </a:moveTo>
                    <a:cubicBezTo>
                      <a:pt x="5" y="6"/>
                      <a:pt x="5" y="6"/>
                      <a:pt x="5" y="7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3" y="3"/>
                      <a:pt x="3" y="3"/>
                      <a:pt x="3" y="3"/>
                    </a:cubicBezTo>
                    <a:lnTo>
                      <a:pt x="5" y="6"/>
                    </a:lnTo>
                    <a:close/>
                  </a:path>
                </a:pathLst>
              </a:custGeom>
              <a:solidFill>
                <a:srgbClr val="E3E9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855" name="Freeform 849">
                <a:extLst>
                  <a:ext uri="{FF2B5EF4-FFF2-40B4-BE49-F238E27FC236}">
                    <a16:creationId xmlns:a16="http://schemas.microsoft.com/office/drawing/2014/main" id="{9BC50321-BA4A-4EAE-BD34-23E23D025A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60850" y="5942013"/>
                <a:ext cx="142875" cy="79375"/>
              </a:xfrm>
              <a:custGeom>
                <a:avLst/>
                <a:gdLst>
                  <a:gd name="T0" fmla="*/ 21 w 48"/>
                  <a:gd name="T1" fmla="*/ 20 h 27"/>
                  <a:gd name="T2" fmla="*/ 29 w 48"/>
                  <a:gd name="T3" fmla="*/ 15 h 27"/>
                  <a:gd name="T4" fmla="*/ 38 w 48"/>
                  <a:gd name="T5" fmla="*/ 9 h 27"/>
                  <a:gd name="T6" fmla="*/ 39 w 48"/>
                  <a:gd name="T7" fmla="*/ 8 h 27"/>
                  <a:gd name="T8" fmla="*/ 48 w 48"/>
                  <a:gd name="T9" fmla="*/ 0 h 27"/>
                  <a:gd name="T10" fmla="*/ 46 w 48"/>
                  <a:gd name="T11" fmla="*/ 6 h 27"/>
                  <a:gd name="T12" fmla="*/ 10 w 48"/>
                  <a:gd name="T13" fmla="*/ 27 h 27"/>
                  <a:gd name="T14" fmla="*/ 0 w 48"/>
                  <a:gd name="T15" fmla="*/ 22 h 27"/>
                  <a:gd name="T16" fmla="*/ 1 w 48"/>
                  <a:gd name="T17" fmla="*/ 18 h 27"/>
                  <a:gd name="T18" fmla="*/ 5 w 48"/>
                  <a:gd name="T19" fmla="*/ 20 h 27"/>
                  <a:gd name="T20" fmla="*/ 21 w 48"/>
                  <a:gd name="T21" fmla="*/ 2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27">
                    <a:moveTo>
                      <a:pt x="21" y="20"/>
                    </a:moveTo>
                    <a:cubicBezTo>
                      <a:pt x="24" y="18"/>
                      <a:pt x="26" y="17"/>
                      <a:pt x="29" y="15"/>
                    </a:cubicBezTo>
                    <a:cubicBezTo>
                      <a:pt x="32" y="13"/>
                      <a:pt x="35" y="11"/>
                      <a:pt x="38" y="9"/>
                    </a:cubicBezTo>
                    <a:cubicBezTo>
                      <a:pt x="38" y="9"/>
                      <a:pt x="38" y="8"/>
                      <a:pt x="39" y="8"/>
                    </a:cubicBezTo>
                    <a:cubicBezTo>
                      <a:pt x="41" y="7"/>
                      <a:pt x="46" y="3"/>
                      <a:pt x="48" y="0"/>
                    </a:cubicBezTo>
                    <a:cubicBezTo>
                      <a:pt x="48" y="2"/>
                      <a:pt x="47" y="3"/>
                      <a:pt x="46" y="6"/>
                    </a:cubicBezTo>
                    <a:cubicBezTo>
                      <a:pt x="38" y="14"/>
                      <a:pt x="20" y="26"/>
                      <a:pt x="10" y="27"/>
                    </a:cubicBezTo>
                    <a:cubicBezTo>
                      <a:pt x="7" y="26"/>
                      <a:pt x="4" y="23"/>
                      <a:pt x="0" y="22"/>
                    </a:cubicBezTo>
                    <a:cubicBezTo>
                      <a:pt x="1" y="20"/>
                      <a:pt x="1" y="19"/>
                      <a:pt x="1" y="18"/>
                    </a:cubicBezTo>
                    <a:cubicBezTo>
                      <a:pt x="3" y="19"/>
                      <a:pt x="4" y="20"/>
                      <a:pt x="5" y="20"/>
                    </a:cubicBezTo>
                    <a:cubicBezTo>
                      <a:pt x="11" y="23"/>
                      <a:pt x="16" y="22"/>
                      <a:pt x="21" y="20"/>
                    </a:cubicBezTo>
                    <a:close/>
                  </a:path>
                </a:pathLst>
              </a:custGeom>
              <a:solidFill>
                <a:srgbClr val="B07D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856" name="Freeform 850">
                <a:extLst>
                  <a:ext uri="{FF2B5EF4-FFF2-40B4-BE49-F238E27FC236}">
                    <a16:creationId xmlns:a16="http://schemas.microsoft.com/office/drawing/2014/main" id="{F3107BA8-5488-44AD-AFE2-7C25791AEB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51313" y="5445126"/>
                <a:ext cx="85725" cy="60325"/>
              </a:xfrm>
              <a:custGeom>
                <a:avLst/>
                <a:gdLst>
                  <a:gd name="T0" fmla="*/ 18 w 29"/>
                  <a:gd name="T1" fmla="*/ 13 h 20"/>
                  <a:gd name="T2" fmla="*/ 17 w 29"/>
                  <a:gd name="T3" fmla="*/ 12 h 20"/>
                  <a:gd name="T4" fmla="*/ 17 w 29"/>
                  <a:gd name="T5" fmla="*/ 12 h 20"/>
                  <a:gd name="T6" fmla="*/ 16 w 29"/>
                  <a:gd name="T7" fmla="*/ 17 h 20"/>
                  <a:gd name="T8" fmla="*/ 19 w 29"/>
                  <a:gd name="T9" fmla="*/ 20 h 20"/>
                  <a:gd name="T10" fmla="*/ 12 w 29"/>
                  <a:gd name="T11" fmla="*/ 17 h 20"/>
                  <a:gd name="T12" fmla="*/ 12 w 29"/>
                  <a:gd name="T13" fmla="*/ 17 h 20"/>
                  <a:gd name="T14" fmla="*/ 7 w 29"/>
                  <a:gd name="T15" fmla="*/ 15 h 20"/>
                  <a:gd name="T16" fmla="*/ 0 w 29"/>
                  <a:gd name="T17" fmla="*/ 11 h 20"/>
                  <a:gd name="T18" fmla="*/ 0 w 29"/>
                  <a:gd name="T19" fmla="*/ 8 h 20"/>
                  <a:gd name="T20" fmla="*/ 2 w 29"/>
                  <a:gd name="T21" fmla="*/ 4 h 20"/>
                  <a:gd name="T22" fmla="*/ 5 w 29"/>
                  <a:gd name="T23" fmla="*/ 0 h 20"/>
                  <a:gd name="T24" fmla="*/ 16 w 29"/>
                  <a:gd name="T25" fmla="*/ 2 h 20"/>
                  <a:gd name="T26" fmla="*/ 16 w 29"/>
                  <a:gd name="T27" fmla="*/ 2 h 20"/>
                  <a:gd name="T28" fmla="*/ 16 w 29"/>
                  <a:gd name="T29" fmla="*/ 2 h 20"/>
                  <a:gd name="T30" fmla="*/ 16 w 29"/>
                  <a:gd name="T31" fmla="*/ 2 h 20"/>
                  <a:gd name="T32" fmla="*/ 20 w 29"/>
                  <a:gd name="T33" fmla="*/ 3 h 20"/>
                  <a:gd name="T34" fmla="*/ 20 w 29"/>
                  <a:gd name="T35" fmla="*/ 3 h 20"/>
                  <a:gd name="T36" fmla="*/ 27 w 29"/>
                  <a:gd name="T37" fmla="*/ 7 h 20"/>
                  <a:gd name="T38" fmla="*/ 29 w 29"/>
                  <a:gd name="T39" fmla="*/ 10 h 20"/>
                  <a:gd name="T40" fmla="*/ 26 w 29"/>
                  <a:gd name="T41" fmla="*/ 11 h 20"/>
                  <a:gd name="T42" fmla="*/ 19 w 29"/>
                  <a:gd name="T43" fmla="*/ 13 h 20"/>
                  <a:gd name="T44" fmla="*/ 18 w 29"/>
                  <a:gd name="T45" fmla="*/ 1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9" h="20">
                    <a:moveTo>
                      <a:pt x="18" y="13"/>
                    </a:moveTo>
                    <a:cubicBezTo>
                      <a:pt x="18" y="13"/>
                      <a:pt x="17" y="12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6" y="14"/>
                      <a:pt x="15" y="15"/>
                      <a:pt x="16" y="17"/>
                    </a:cubicBezTo>
                    <a:cubicBezTo>
                      <a:pt x="17" y="18"/>
                      <a:pt x="18" y="19"/>
                      <a:pt x="19" y="20"/>
                    </a:cubicBezTo>
                    <a:cubicBezTo>
                      <a:pt x="16" y="20"/>
                      <a:pt x="14" y="19"/>
                      <a:pt x="12" y="17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0" y="17"/>
                      <a:pt x="8" y="16"/>
                      <a:pt x="7" y="15"/>
                    </a:cubicBezTo>
                    <a:cubicBezTo>
                      <a:pt x="4" y="15"/>
                      <a:pt x="1" y="14"/>
                      <a:pt x="0" y="11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1" y="7"/>
                      <a:pt x="1" y="5"/>
                      <a:pt x="2" y="4"/>
                    </a:cubicBezTo>
                    <a:cubicBezTo>
                      <a:pt x="3" y="2"/>
                      <a:pt x="4" y="1"/>
                      <a:pt x="5" y="0"/>
                    </a:cubicBezTo>
                    <a:cubicBezTo>
                      <a:pt x="7" y="0"/>
                      <a:pt x="13" y="1"/>
                      <a:pt x="16" y="2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8" y="2"/>
                      <a:pt x="19" y="3"/>
                      <a:pt x="20" y="3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3" y="4"/>
                      <a:pt x="25" y="5"/>
                      <a:pt x="27" y="7"/>
                    </a:cubicBezTo>
                    <a:cubicBezTo>
                      <a:pt x="27" y="8"/>
                      <a:pt x="28" y="9"/>
                      <a:pt x="29" y="10"/>
                    </a:cubicBezTo>
                    <a:cubicBezTo>
                      <a:pt x="28" y="11"/>
                      <a:pt x="27" y="11"/>
                      <a:pt x="26" y="11"/>
                    </a:cubicBezTo>
                    <a:cubicBezTo>
                      <a:pt x="24" y="12"/>
                      <a:pt x="22" y="13"/>
                      <a:pt x="19" y="13"/>
                    </a:cubicBezTo>
                    <a:cubicBezTo>
                      <a:pt x="19" y="13"/>
                      <a:pt x="19" y="13"/>
                      <a:pt x="18" y="13"/>
                    </a:cubicBezTo>
                    <a:close/>
                  </a:path>
                </a:pathLst>
              </a:custGeom>
              <a:solidFill>
                <a:srgbClr val="FEE1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857" name="Freeform 851">
                <a:extLst>
                  <a:ext uri="{FF2B5EF4-FFF2-40B4-BE49-F238E27FC236}">
                    <a16:creationId xmlns:a16="http://schemas.microsoft.com/office/drawing/2014/main" id="{9F65A5B1-D040-4B23-9E4A-E9577CC7B1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89413" y="5856288"/>
                <a:ext cx="39687" cy="44450"/>
              </a:xfrm>
              <a:custGeom>
                <a:avLst/>
                <a:gdLst>
                  <a:gd name="T0" fmla="*/ 6 w 13"/>
                  <a:gd name="T1" fmla="*/ 0 h 15"/>
                  <a:gd name="T2" fmla="*/ 13 w 13"/>
                  <a:gd name="T3" fmla="*/ 2 h 15"/>
                  <a:gd name="T4" fmla="*/ 13 w 13"/>
                  <a:gd name="T5" fmla="*/ 15 h 15"/>
                  <a:gd name="T6" fmla="*/ 0 w 13"/>
                  <a:gd name="T7" fmla="*/ 8 h 15"/>
                  <a:gd name="T8" fmla="*/ 6 w 13"/>
                  <a:gd name="T9" fmla="*/ 0 h 15"/>
                  <a:gd name="T10" fmla="*/ 6 w 13"/>
                  <a:gd name="T1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15">
                    <a:moveTo>
                      <a:pt x="6" y="0"/>
                    </a:moveTo>
                    <a:cubicBezTo>
                      <a:pt x="8" y="1"/>
                      <a:pt x="11" y="2"/>
                      <a:pt x="13" y="2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2" y="5"/>
                      <a:pt x="4" y="3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lose/>
                  </a:path>
                </a:pathLst>
              </a:custGeom>
              <a:solidFill>
                <a:srgbClr val="E395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858" name="Freeform 852">
                <a:extLst>
                  <a:ext uri="{FF2B5EF4-FFF2-40B4-BE49-F238E27FC236}">
                    <a16:creationId xmlns:a16="http://schemas.microsoft.com/office/drawing/2014/main" id="{85C13E5C-8890-4872-89ED-10E2BF3239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60838" y="6013451"/>
                <a:ext cx="28575" cy="34925"/>
              </a:xfrm>
              <a:custGeom>
                <a:avLst/>
                <a:gdLst>
                  <a:gd name="T0" fmla="*/ 6 w 10"/>
                  <a:gd name="T1" fmla="*/ 12 h 12"/>
                  <a:gd name="T2" fmla="*/ 5 w 10"/>
                  <a:gd name="T3" fmla="*/ 12 h 12"/>
                  <a:gd name="T4" fmla="*/ 4 w 10"/>
                  <a:gd name="T5" fmla="*/ 12 h 12"/>
                  <a:gd name="T6" fmla="*/ 4 w 10"/>
                  <a:gd name="T7" fmla="*/ 12 h 12"/>
                  <a:gd name="T8" fmla="*/ 2 w 10"/>
                  <a:gd name="T9" fmla="*/ 9 h 12"/>
                  <a:gd name="T10" fmla="*/ 0 w 10"/>
                  <a:gd name="T11" fmla="*/ 6 h 12"/>
                  <a:gd name="T12" fmla="*/ 10 w 10"/>
                  <a:gd name="T13" fmla="*/ 0 h 12"/>
                  <a:gd name="T14" fmla="*/ 8 w 10"/>
                  <a:gd name="T15" fmla="*/ 6 h 12"/>
                  <a:gd name="T16" fmla="*/ 6 w 10"/>
                  <a:gd name="T1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12">
                    <a:moveTo>
                      <a:pt x="6" y="12"/>
                    </a:moveTo>
                    <a:cubicBezTo>
                      <a:pt x="5" y="12"/>
                      <a:pt x="5" y="12"/>
                      <a:pt x="5" y="12"/>
                    </a:cubicBezTo>
                    <a:cubicBezTo>
                      <a:pt x="5" y="12"/>
                      <a:pt x="5" y="1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8" y="6"/>
                      <a:pt x="8" y="6"/>
                      <a:pt x="8" y="6"/>
                    </a:cubicBezTo>
                    <a:lnTo>
                      <a:pt x="6" y="12"/>
                    </a:lnTo>
                    <a:close/>
                  </a:path>
                </a:pathLst>
              </a:custGeom>
              <a:solidFill>
                <a:srgbClr val="4238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859" name="Freeform 853">
                <a:extLst>
                  <a:ext uri="{FF2B5EF4-FFF2-40B4-BE49-F238E27FC236}">
                    <a16:creationId xmlns:a16="http://schemas.microsoft.com/office/drawing/2014/main" id="{293D4165-107D-432B-A36B-D6C7C4B9E8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40200" y="4881563"/>
                <a:ext cx="133350" cy="82550"/>
              </a:xfrm>
              <a:custGeom>
                <a:avLst/>
                <a:gdLst>
                  <a:gd name="T0" fmla="*/ 26 w 45"/>
                  <a:gd name="T1" fmla="*/ 27 h 28"/>
                  <a:gd name="T2" fmla="*/ 26 w 45"/>
                  <a:gd name="T3" fmla="*/ 27 h 28"/>
                  <a:gd name="T4" fmla="*/ 0 w 45"/>
                  <a:gd name="T5" fmla="*/ 16 h 28"/>
                  <a:gd name="T6" fmla="*/ 0 w 45"/>
                  <a:gd name="T7" fmla="*/ 16 h 28"/>
                  <a:gd name="T8" fmla="*/ 0 w 45"/>
                  <a:gd name="T9" fmla="*/ 15 h 28"/>
                  <a:gd name="T10" fmla="*/ 0 w 45"/>
                  <a:gd name="T11" fmla="*/ 15 h 28"/>
                  <a:gd name="T12" fmla="*/ 17 w 45"/>
                  <a:gd name="T13" fmla="*/ 1 h 28"/>
                  <a:gd name="T14" fmla="*/ 31 w 45"/>
                  <a:gd name="T15" fmla="*/ 2 h 28"/>
                  <a:gd name="T16" fmla="*/ 44 w 45"/>
                  <a:gd name="T17" fmla="*/ 17 h 28"/>
                  <a:gd name="T18" fmla="*/ 44 w 45"/>
                  <a:gd name="T19" fmla="*/ 26 h 28"/>
                  <a:gd name="T20" fmla="*/ 43 w 45"/>
                  <a:gd name="T21" fmla="*/ 26 h 28"/>
                  <a:gd name="T22" fmla="*/ 28 w 45"/>
                  <a:gd name="T23" fmla="*/ 28 h 28"/>
                  <a:gd name="T24" fmla="*/ 26 w 45"/>
                  <a:gd name="T25" fmla="*/ 2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5" h="28">
                    <a:moveTo>
                      <a:pt x="26" y="27"/>
                    </a:moveTo>
                    <a:cubicBezTo>
                      <a:pt x="26" y="27"/>
                      <a:pt x="26" y="27"/>
                      <a:pt x="26" y="27"/>
                    </a:cubicBezTo>
                    <a:cubicBezTo>
                      <a:pt x="18" y="23"/>
                      <a:pt x="9" y="20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5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2" y="8"/>
                      <a:pt x="10" y="2"/>
                      <a:pt x="17" y="1"/>
                    </a:cubicBezTo>
                    <a:cubicBezTo>
                      <a:pt x="23" y="0"/>
                      <a:pt x="26" y="0"/>
                      <a:pt x="31" y="2"/>
                    </a:cubicBezTo>
                    <a:cubicBezTo>
                      <a:pt x="37" y="4"/>
                      <a:pt x="43" y="11"/>
                      <a:pt x="44" y="17"/>
                    </a:cubicBezTo>
                    <a:cubicBezTo>
                      <a:pt x="45" y="21"/>
                      <a:pt x="44" y="26"/>
                      <a:pt x="44" y="26"/>
                    </a:cubicBezTo>
                    <a:cubicBezTo>
                      <a:pt x="44" y="26"/>
                      <a:pt x="44" y="26"/>
                      <a:pt x="43" y="26"/>
                    </a:cubicBezTo>
                    <a:cubicBezTo>
                      <a:pt x="39" y="28"/>
                      <a:pt x="33" y="27"/>
                      <a:pt x="28" y="28"/>
                    </a:cubicBezTo>
                    <a:cubicBezTo>
                      <a:pt x="28" y="28"/>
                      <a:pt x="27" y="28"/>
                      <a:pt x="26" y="27"/>
                    </a:cubicBezTo>
                    <a:close/>
                  </a:path>
                </a:pathLst>
              </a:custGeom>
              <a:solidFill>
                <a:srgbClr val="FAA3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860" name="Freeform 854">
                <a:extLst>
                  <a:ext uri="{FF2B5EF4-FFF2-40B4-BE49-F238E27FC236}">
                    <a16:creationId xmlns:a16="http://schemas.microsoft.com/office/drawing/2014/main" id="{B0FC82BE-7DE1-4D60-AD25-BC2719669A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48138" y="5053013"/>
                <a:ext cx="61912" cy="123825"/>
              </a:xfrm>
              <a:custGeom>
                <a:avLst/>
                <a:gdLst>
                  <a:gd name="T0" fmla="*/ 13 w 21"/>
                  <a:gd name="T1" fmla="*/ 16 h 42"/>
                  <a:gd name="T2" fmla="*/ 17 w 21"/>
                  <a:gd name="T3" fmla="*/ 8 h 42"/>
                  <a:gd name="T4" fmla="*/ 19 w 21"/>
                  <a:gd name="T5" fmla="*/ 8 h 42"/>
                  <a:gd name="T6" fmla="*/ 19 w 21"/>
                  <a:gd name="T7" fmla="*/ 8 h 42"/>
                  <a:gd name="T8" fmla="*/ 21 w 21"/>
                  <a:gd name="T9" fmla="*/ 42 h 42"/>
                  <a:gd name="T10" fmla="*/ 11 w 21"/>
                  <a:gd name="T11" fmla="*/ 41 h 42"/>
                  <a:gd name="T12" fmla="*/ 10 w 21"/>
                  <a:gd name="T13" fmla="*/ 0 h 42"/>
                  <a:gd name="T14" fmla="*/ 8 w 21"/>
                  <a:gd name="T15" fmla="*/ 3 h 42"/>
                  <a:gd name="T16" fmla="*/ 13 w 21"/>
                  <a:gd name="T17" fmla="*/ 1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42">
                    <a:moveTo>
                      <a:pt x="13" y="16"/>
                    </a:moveTo>
                    <a:cubicBezTo>
                      <a:pt x="13" y="13"/>
                      <a:pt x="15" y="10"/>
                      <a:pt x="17" y="8"/>
                    </a:cubicBezTo>
                    <a:cubicBezTo>
                      <a:pt x="18" y="8"/>
                      <a:pt x="18" y="8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7" y="19"/>
                      <a:pt x="17" y="32"/>
                      <a:pt x="21" y="42"/>
                    </a:cubicBezTo>
                    <a:cubicBezTo>
                      <a:pt x="18" y="41"/>
                      <a:pt x="14" y="41"/>
                      <a:pt x="11" y="41"/>
                    </a:cubicBezTo>
                    <a:cubicBezTo>
                      <a:pt x="6" y="29"/>
                      <a:pt x="0" y="10"/>
                      <a:pt x="10" y="0"/>
                    </a:cubicBezTo>
                    <a:cubicBezTo>
                      <a:pt x="9" y="1"/>
                      <a:pt x="9" y="2"/>
                      <a:pt x="8" y="3"/>
                    </a:cubicBezTo>
                    <a:cubicBezTo>
                      <a:pt x="7" y="8"/>
                      <a:pt x="10" y="12"/>
                      <a:pt x="13" y="16"/>
                    </a:cubicBezTo>
                    <a:close/>
                  </a:path>
                </a:pathLst>
              </a:custGeom>
              <a:solidFill>
                <a:srgbClr val="E395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861" name="Freeform 855">
                <a:extLst>
                  <a:ext uri="{FF2B5EF4-FFF2-40B4-BE49-F238E27FC236}">
                    <a16:creationId xmlns:a16="http://schemas.microsoft.com/office/drawing/2014/main" id="{68D2C9E6-7B2C-4591-A9B7-D94830C8D5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05188" y="5759451"/>
                <a:ext cx="858837" cy="498475"/>
              </a:xfrm>
              <a:custGeom>
                <a:avLst/>
                <a:gdLst>
                  <a:gd name="T0" fmla="*/ 282 w 290"/>
                  <a:gd name="T1" fmla="*/ 73 h 169"/>
                  <a:gd name="T2" fmla="*/ 267 w 290"/>
                  <a:gd name="T3" fmla="*/ 82 h 169"/>
                  <a:gd name="T4" fmla="*/ 263 w 290"/>
                  <a:gd name="T5" fmla="*/ 84 h 169"/>
                  <a:gd name="T6" fmla="*/ 253 w 290"/>
                  <a:gd name="T7" fmla="*/ 90 h 169"/>
                  <a:gd name="T8" fmla="*/ 253 w 290"/>
                  <a:gd name="T9" fmla="*/ 90 h 169"/>
                  <a:gd name="T10" fmla="*/ 250 w 290"/>
                  <a:gd name="T11" fmla="*/ 92 h 169"/>
                  <a:gd name="T12" fmla="*/ 127 w 290"/>
                  <a:gd name="T13" fmla="*/ 163 h 169"/>
                  <a:gd name="T14" fmla="*/ 125 w 290"/>
                  <a:gd name="T15" fmla="*/ 164 h 169"/>
                  <a:gd name="T16" fmla="*/ 125 w 290"/>
                  <a:gd name="T17" fmla="*/ 164 h 169"/>
                  <a:gd name="T18" fmla="*/ 113 w 290"/>
                  <a:gd name="T19" fmla="*/ 168 h 169"/>
                  <a:gd name="T20" fmla="*/ 113 w 290"/>
                  <a:gd name="T21" fmla="*/ 168 h 169"/>
                  <a:gd name="T22" fmla="*/ 112 w 290"/>
                  <a:gd name="T23" fmla="*/ 168 h 169"/>
                  <a:gd name="T24" fmla="*/ 86 w 290"/>
                  <a:gd name="T25" fmla="*/ 164 h 169"/>
                  <a:gd name="T26" fmla="*/ 8 w 290"/>
                  <a:gd name="T27" fmla="*/ 119 h 169"/>
                  <a:gd name="T28" fmla="*/ 0 w 290"/>
                  <a:gd name="T29" fmla="*/ 109 h 169"/>
                  <a:gd name="T30" fmla="*/ 0 w 290"/>
                  <a:gd name="T31" fmla="*/ 108 h 169"/>
                  <a:gd name="T32" fmla="*/ 8 w 290"/>
                  <a:gd name="T33" fmla="*/ 96 h 169"/>
                  <a:gd name="T34" fmla="*/ 165 w 290"/>
                  <a:gd name="T35" fmla="*/ 6 h 169"/>
                  <a:gd name="T36" fmla="*/ 194 w 290"/>
                  <a:gd name="T37" fmla="*/ 2 h 169"/>
                  <a:gd name="T38" fmla="*/ 199 w 290"/>
                  <a:gd name="T39" fmla="*/ 3 h 169"/>
                  <a:gd name="T40" fmla="*/ 204 w 290"/>
                  <a:gd name="T41" fmla="*/ 6 h 169"/>
                  <a:gd name="T42" fmla="*/ 265 w 290"/>
                  <a:gd name="T43" fmla="*/ 41 h 169"/>
                  <a:gd name="T44" fmla="*/ 278 w 290"/>
                  <a:gd name="T45" fmla="*/ 48 h 169"/>
                  <a:gd name="T46" fmla="*/ 280 w 290"/>
                  <a:gd name="T47" fmla="*/ 50 h 169"/>
                  <a:gd name="T48" fmla="*/ 282 w 290"/>
                  <a:gd name="T49" fmla="*/ 51 h 169"/>
                  <a:gd name="T50" fmla="*/ 283 w 290"/>
                  <a:gd name="T51" fmla="*/ 51 h 169"/>
                  <a:gd name="T52" fmla="*/ 283 w 290"/>
                  <a:gd name="T53" fmla="*/ 51 h 169"/>
                  <a:gd name="T54" fmla="*/ 283 w 290"/>
                  <a:gd name="T55" fmla="*/ 52 h 169"/>
                  <a:gd name="T56" fmla="*/ 290 w 290"/>
                  <a:gd name="T57" fmla="*/ 62 h 169"/>
                  <a:gd name="T58" fmla="*/ 290 w 290"/>
                  <a:gd name="T59" fmla="*/ 62 h 169"/>
                  <a:gd name="T60" fmla="*/ 290 w 290"/>
                  <a:gd name="T61" fmla="*/ 64 h 169"/>
                  <a:gd name="T62" fmla="*/ 282 w 290"/>
                  <a:gd name="T63" fmla="*/ 73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90" h="169">
                    <a:moveTo>
                      <a:pt x="282" y="73"/>
                    </a:moveTo>
                    <a:cubicBezTo>
                      <a:pt x="267" y="82"/>
                      <a:pt x="267" y="82"/>
                      <a:pt x="267" y="82"/>
                    </a:cubicBezTo>
                    <a:cubicBezTo>
                      <a:pt x="263" y="84"/>
                      <a:pt x="263" y="84"/>
                      <a:pt x="263" y="84"/>
                    </a:cubicBezTo>
                    <a:cubicBezTo>
                      <a:pt x="253" y="90"/>
                      <a:pt x="253" y="90"/>
                      <a:pt x="253" y="90"/>
                    </a:cubicBezTo>
                    <a:cubicBezTo>
                      <a:pt x="253" y="90"/>
                      <a:pt x="253" y="90"/>
                      <a:pt x="253" y="90"/>
                    </a:cubicBezTo>
                    <a:cubicBezTo>
                      <a:pt x="250" y="92"/>
                      <a:pt x="250" y="92"/>
                      <a:pt x="250" y="92"/>
                    </a:cubicBezTo>
                    <a:cubicBezTo>
                      <a:pt x="127" y="163"/>
                      <a:pt x="127" y="163"/>
                      <a:pt x="127" y="163"/>
                    </a:cubicBezTo>
                    <a:cubicBezTo>
                      <a:pt x="125" y="164"/>
                      <a:pt x="125" y="164"/>
                      <a:pt x="125" y="164"/>
                    </a:cubicBezTo>
                    <a:cubicBezTo>
                      <a:pt x="125" y="164"/>
                      <a:pt x="125" y="164"/>
                      <a:pt x="125" y="164"/>
                    </a:cubicBezTo>
                    <a:cubicBezTo>
                      <a:pt x="121" y="166"/>
                      <a:pt x="117" y="167"/>
                      <a:pt x="113" y="168"/>
                    </a:cubicBezTo>
                    <a:cubicBezTo>
                      <a:pt x="113" y="168"/>
                      <a:pt x="113" y="168"/>
                      <a:pt x="113" y="168"/>
                    </a:cubicBezTo>
                    <a:cubicBezTo>
                      <a:pt x="113" y="168"/>
                      <a:pt x="112" y="168"/>
                      <a:pt x="112" y="168"/>
                    </a:cubicBezTo>
                    <a:cubicBezTo>
                      <a:pt x="103" y="169"/>
                      <a:pt x="93" y="168"/>
                      <a:pt x="86" y="164"/>
                    </a:cubicBezTo>
                    <a:cubicBezTo>
                      <a:pt x="8" y="119"/>
                      <a:pt x="8" y="119"/>
                      <a:pt x="8" y="119"/>
                    </a:cubicBezTo>
                    <a:cubicBezTo>
                      <a:pt x="3" y="116"/>
                      <a:pt x="1" y="113"/>
                      <a:pt x="0" y="109"/>
                    </a:cubicBezTo>
                    <a:cubicBezTo>
                      <a:pt x="0" y="109"/>
                      <a:pt x="0" y="108"/>
                      <a:pt x="0" y="108"/>
                    </a:cubicBezTo>
                    <a:cubicBezTo>
                      <a:pt x="0" y="103"/>
                      <a:pt x="2" y="99"/>
                      <a:pt x="8" y="96"/>
                    </a:cubicBezTo>
                    <a:cubicBezTo>
                      <a:pt x="165" y="6"/>
                      <a:pt x="165" y="6"/>
                      <a:pt x="165" y="6"/>
                    </a:cubicBezTo>
                    <a:cubicBezTo>
                      <a:pt x="173" y="1"/>
                      <a:pt x="185" y="0"/>
                      <a:pt x="194" y="2"/>
                    </a:cubicBezTo>
                    <a:cubicBezTo>
                      <a:pt x="196" y="2"/>
                      <a:pt x="198" y="3"/>
                      <a:pt x="199" y="3"/>
                    </a:cubicBezTo>
                    <a:cubicBezTo>
                      <a:pt x="201" y="4"/>
                      <a:pt x="202" y="5"/>
                      <a:pt x="204" y="6"/>
                    </a:cubicBezTo>
                    <a:cubicBezTo>
                      <a:pt x="265" y="41"/>
                      <a:pt x="265" y="41"/>
                      <a:pt x="265" y="41"/>
                    </a:cubicBezTo>
                    <a:cubicBezTo>
                      <a:pt x="278" y="48"/>
                      <a:pt x="278" y="48"/>
                      <a:pt x="278" y="48"/>
                    </a:cubicBezTo>
                    <a:cubicBezTo>
                      <a:pt x="280" y="50"/>
                      <a:pt x="280" y="50"/>
                      <a:pt x="280" y="50"/>
                    </a:cubicBezTo>
                    <a:cubicBezTo>
                      <a:pt x="282" y="51"/>
                      <a:pt x="282" y="51"/>
                      <a:pt x="282" y="51"/>
                    </a:cubicBezTo>
                    <a:cubicBezTo>
                      <a:pt x="282" y="51"/>
                      <a:pt x="282" y="51"/>
                      <a:pt x="283" y="51"/>
                    </a:cubicBezTo>
                    <a:cubicBezTo>
                      <a:pt x="283" y="51"/>
                      <a:pt x="283" y="51"/>
                      <a:pt x="283" y="51"/>
                    </a:cubicBezTo>
                    <a:cubicBezTo>
                      <a:pt x="283" y="51"/>
                      <a:pt x="283" y="51"/>
                      <a:pt x="283" y="52"/>
                    </a:cubicBezTo>
                    <a:cubicBezTo>
                      <a:pt x="288" y="54"/>
                      <a:pt x="290" y="58"/>
                      <a:pt x="290" y="62"/>
                    </a:cubicBezTo>
                    <a:cubicBezTo>
                      <a:pt x="290" y="62"/>
                      <a:pt x="290" y="62"/>
                      <a:pt x="290" y="62"/>
                    </a:cubicBezTo>
                    <a:cubicBezTo>
                      <a:pt x="290" y="63"/>
                      <a:pt x="290" y="63"/>
                      <a:pt x="290" y="64"/>
                    </a:cubicBezTo>
                    <a:cubicBezTo>
                      <a:pt x="289" y="67"/>
                      <a:pt x="287" y="70"/>
                      <a:pt x="282" y="73"/>
                    </a:cubicBezTo>
                    <a:close/>
                  </a:path>
                </a:pathLst>
              </a:custGeom>
              <a:solidFill>
                <a:srgbClr val="D8DE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862" name="Freeform 856">
                <a:extLst>
                  <a:ext uri="{FF2B5EF4-FFF2-40B4-BE49-F238E27FC236}">
                    <a16:creationId xmlns:a16="http://schemas.microsoft.com/office/drawing/2014/main" id="{9C6FB520-0453-4AF0-95D0-F1D7CFE9DE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91013" y="5395913"/>
                <a:ext cx="44450" cy="531813"/>
              </a:xfrm>
              <a:custGeom>
                <a:avLst/>
                <a:gdLst>
                  <a:gd name="T0" fmla="*/ 10 w 15"/>
                  <a:gd name="T1" fmla="*/ 0 h 180"/>
                  <a:gd name="T2" fmla="*/ 15 w 15"/>
                  <a:gd name="T3" fmla="*/ 180 h 180"/>
                  <a:gd name="T4" fmla="*/ 11 w 15"/>
                  <a:gd name="T5" fmla="*/ 177 h 180"/>
                  <a:gd name="T6" fmla="*/ 11 w 15"/>
                  <a:gd name="T7" fmla="*/ 177 h 180"/>
                  <a:gd name="T8" fmla="*/ 10 w 15"/>
                  <a:gd name="T9" fmla="*/ 177 h 180"/>
                  <a:gd name="T10" fmla="*/ 3 w 15"/>
                  <a:gd name="T11" fmla="*/ 57 h 180"/>
                  <a:gd name="T12" fmla="*/ 0 w 15"/>
                  <a:gd name="T13" fmla="*/ 1 h 180"/>
                  <a:gd name="T14" fmla="*/ 10 w 15"/>
                  <a:gd name="T15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180">
                    <a:moveTo>
                      <a:pt x="10" y="0"/>
                    </a:moveTo>
                    <a:cubicBezTo>
                      <a:pt x="11" y="37"/>
                      <a:pt x="14" y="167"/>
                      <a:pt x="15" y="180"/>
                    </a:cubicBezTo>
                    <a:cubicBezTo>
                      <a:pt x="13" y="179"/>
                      <a:pt x="12" y="178"/>
                      <a:pt x="11" y="177"/>
                    </a:cubicBezTo>
                    <a:cubicBezTo>
                      <a:pt x="11" y="177"/>
                      <a:pt x="11" y="177"/>
                      <a:pt x="11" y="177"/>
                    </a:cubicBezTo>
                    <a:cubicBezTo>
                      <a:pt x="11" y="177"/>
                      <a:pt x="11" y="177"/>
                      <a:pt x="10" y="177"/>
                    </a:cubicBezTo>
                    <a:cubicBezTo>
                      <a:pt x="9" y="157"/>
                      <a:pt x="6" y="102"/>
                      <a:pt x="3" y="57"/>
                    </a:cubicBezTo>
                    <a:cubicBezTo>
                      <a:pt x="2" y="33"/>
                      <a:pt x="1" y="12"/>
                      <a:pt x="0" y="1"/>
                    </a:cubicBezTo>
                    <a:cubicBezTo>
                      <a:pt x="3" y="1"/>
                      <a:pt x="6" y="1"/>
                      <a:pt x="10" y="0"/>
                    </a:cubicBezTo>
                    <a:close/>
                  </a:path>
                </a:pathLst>
              </a:custGeom>
              <a:solidFill>
                <a:srgbClr val="6164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863" name="Freeform 857">
                <a:extLst>
                  <a:ext uri="{FF2B5EF4-FFF2-40B4-BE49-F238E27FC236}">
                    <a16:creationId xmlns:a16="http://schemas.microsoft.com/office/drawing/2014/main" id="{E73F26D2-33AA-4786-BA58-B1914C81CF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97363" y="5156201"/>
                <a:ext cx="100012" cy="206375"/>
              </a:xfrm>
              <a:custGeom>
                <a:avLst/>
                <a:gdLst>
                  <a:gd name="T0" fmla="*/ 6 w 34"/>
                  <a:gd name="T1" fmla="*/ 56 h 70"/>
                  <a:gd name="T2" fmla="*/ 25 w 34"/>
                  <a:gd name="T3" fmla="*/ 1 h 70"/>
                  <a:gd name="T4" fmla="*/ 26 w 34"/>
                  <a:gd name="T5" fmla="*/ 0 h 70"/>
                  <a:gd name="T6" fmla="*/ 34 w 34"/>
                  <a:gd name="T7" fmla="*/ 59 h 70"/>
                  <a:gd name="T8" fmla="*/ 0 w 34"/>
                  <a:gd name="T9" fmla="*/ 70 h 70"/>
                  <a:gd name="T10" fmla="*/ 6 w 34"/>
                  <a:gd name="T11" fmla="*/ 56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" h="70">
                    <a:moveTo>
                      <a:pt x="6" y="56"/>
                    </a:moveTo>
                    <a:cubicBezTo>
                      <a:pt x="14" y="41"/>
                      <a:pt x="22" y="19"/>
                      <a:pt x="25" y="1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9" y="19"/>
                      <a:pt x="32" y="42"/>
                      <a:pt x="34" y="59"/>
                    </a:cubicBezTo>
                    <a:cubicBezTo>
                      <a:pt x="25" y="66"/>
                      <a:pt x="12" y="69"/>
                      <a:pt x="0" y="70"/>
                    </a:cubicBezTo>
                    <a:cubicBezTo>
                      <a:pt x="2" y="65"/>
                      <a:pt x="4" y="61"/>
                      <a:pt x="6" y="56"/>
                    </a:cubicBezTo>
                    <a:close/>
                  </a:path>
                </a:pathLst>
              </a:custGeom>
              <a:solidFill>
                <a:srgbClr val="7D80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864" name="Freeform 858">
                <a:extLst>
                  <a:ext uri="{FF2B5EF4-FFF2-40B4-BE49-F238E27FC236}">
                    <a16:creationId xmlns:a16="http://schemas.microsoft.com/office/drawing/2014/main" id="{1007BADF-F2F1-4492-B731-9F0C4D07DB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02113" y="5664201"/>
                <a:ext cx="26987" cy="71438"/>
              </a:xfrm>
              <a:custGeom>
                <a:avLst/>
                <a:gdLst>
                  <a:gd name="T0" fmla="*/ 8 w 9"/>
                  <a:gd name="T1" fmla="*/ 5 h 24"/>
                  <a:gd name="T2" fmla="*/ 9 w 9"/>
                  <a:gd name="T3" fmla="*/ 24 h 24"/>
                  <a:gd name="T4" fmla="*/ 0 w 9"/>
                  <a:gd name="T5" fmla="*/ 19 h 24"/>
                  <a:gd name="T6" fmla="*/ 0 w 9"/>
                  <a:gd name="T7" fmla="*/ 0 h 24"/>
                  <a:gd name="T8" fmla="*/ 8 w 9"/>
                  <a:gd name="T9" fmla="*/ 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4">
                    <a:moveTo>
                      <a:pt x="8" y="5"/>
                    </a:moveTo>
                    <a:cubicBezTo>
                      <a:pt x="8" y="11"/>
                      <a:pt x="8" y="18"/>
                      <a:pt x="9" y="24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3"/>
                      <a:pt x="0" y="6"/>
                      <a:pt x="0" y="0"/>
                    </a:cubicBezTo>
                    <a:lnTo>
                      <a:pt x="8" y="5"/>
                    </a:lnTo>
                    <a:close/>
                  </a:path>
                </a:pathLst>
              </a:custGeom>
              <a:solidFill>
                <a:srgbClr val="6164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865" name="Freeform 859">
                <a:extLst>
                  <a:ext uri="{FF2B5EF4-FFF2-40B4-BE49-F238E27FC236}">
                    <a16:creationId xmlns:a16="http://schemas.microsoft.com/office/drawing/2014/main" id="{6EF5B2B5-F200-42ED-9312-7F68E33474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33800" y="6249988"/>
                <a:ext cx="58737" cy="73025"/>
              </a:xfrm>
              <a:custGeom>
                <a:avLst/>
                <a:gdLst>
                  <a:gd name="T0" fmla="*/ 1 w 20"/>
                  <a:gd name="T1" fmla="*/ 23 h 25"/>
                  <a:gd name="T2" fmla="*/ 0 w 20"/>
                  <a:gd name="T3" fmla="*/ 18 h 25"/>
                  <a:gd name="T4" fmla="*/ 2 w 20"/>
                  <a:gd name="T5" fmla="*/ 8 h 25"/>
                  <a:gd name="T6" fmla="*/ 4 w 20"/>
                  <a:gd name="T7" fmla="*/ 6 h 25"/>
                  <a:gd name="T8" fmla="*/ 6 w 20"/>
                  <a:gd name="T9" fmla="*/ 9 h 25"/>
                  <a:gd name="T10" fmla="*/ 6 w 20"/>
                  <a:gd name="T11" fmla="*/ 10 h 25"/>
                  <a:gd name="T12" fmla="*/ 4 w 20"/>
                  <a:gd name="T13" fmla="*/ 15 h 25"/>
                  <a:gd name="T14" fmla="*/ 7 w 20"/>
                  <a:gd name="T15" fmla="*/ 19 h 25"/>
                  <a:gd name="T16" fmla="*/ 10 w 20"/>
                  <a:gd name="T17" fmla="*/ 18 h 25"/>
                  <a:gd name="T18" fmla="*/ 12 w 20"/>
                  <a:gd name="T19" fmla="*/ 16 h 25"/>
                  <a:gd name="T20" fmla="*/ 15 w 20"/>
                  <a:gd name="T21" fmla="*/ 12 h 25"/>
                  <a:gd name="T22" fmla="*/ 15 w 20"/>
                  <a:gd name="T23" fmla="*/ 9 h 25"/>
                  <a:gd name="T24" fmla="*/ 13 w 20"/>
                  <a:gd name="T25" fmla="*/ 5 h 25"/>
                  <a:gd name="T26" fmla="*/ 14 w 20"/>
                  <a:gd name="T27" fmla="*/ 1 h 25"/>
                  <a:gd name="T28" fmla="*/ 16 w 20"/>
                  <a:gd name="T29" fmla="*/ 0 h 25"/>
                  <a:gd name="T30" fmla="*/ 17 w 20"/>
                  <a:gd name="T31" fmla="*/ 0 h 25"/>
                  <a:gd name="T32" fmla="*/ 20 w 20"/>
                  <a:gd name="T33" fmla="*/ 6 h 25"/>
                  <a:gd name="T34" fmla="*/ 10 w 20"/>
                  <a:gd name="T35" fmla="*/ 24 h 25"/>
                  <a:gd name="T36" fmla="*/ 5 w 20"/>
                  <a:gd name="T37" fmla="*/ 25 h 25"/>
                  <a:gd name="T38" fmla="*/ 3 w 20"/>
                  <a:gd name="T39" fmla="*/ 25 h 25"/>
                  <a:gd name="T40" fmla="*/ 2 w 20"/>
                  <a:gd name="T41" fmla="*/ 24 h 25"/>
                  <a:gd name="T42" fmla="*/ 1 w 20"/>
                  <a:gd name="T43" fmla="*/ 2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0" h="25">
                    <a:moveTo>
                      <a:pt x="1" y="23"/>
                    </a:moveTo>
                    <a:cubicBezTo>
                      <a:pt x="0" y="22"/>
                      <a:pt x="0" y="20"/>
                      <a:pt x="0" y="18"/>
                    </a:cubicBezTo>
                    <a:cubicBezTo>
                      <a:pt x="0" y="15"/>
                      <a:pt x="1" y="11"/>
                      <a:pt x="2" y="8"/>
                    </a:cubicBezTo>
                    <a:cubicBezTo>
                      <a:pt x="3" y="7"/>
                      <a:pt x="3" y="6"/>
                      <a:pt x="4" y="6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6" y="10"/>
                      <a:pt x="6" y="10"/>
                    </a:cubicBezTo>
                    <a:cubicBezTo>
                      <a:pt x="5" y="12"/>
                      <a:pt x="4" y="14"/>
                      <a:pt x="4" y="15"/>
                    </a:cubicBezTo>
                    <a:cubicBezTo>
                      <a:pt x="4" y="18"/>
                      <a:pt x="5" y="19"/>
                      <a:pt x="7" y="19"/>
                    </a:cubicBezTo>
                    <a:cubicBezTo>
                      <a:pt x="8" y="19"/>
                      <a:pt x="9" y="19"/>
                      <a:pt x="10" y="18"/>
                    </a:cubicBezTo>
                    <a:cubicBezTo>
                      <a:pt x="10" y="18"/>
                      <a:pt x="11" y="17"/>
                      <a:pt x="12" y="16"/>
                    </a:cubicBezTo>
                    <a:cubicBezTo>
                      <a:pt x="13" y="15"/>
                      <a:pt x="14" y="14"/>
                      <a:pt x="15" y="12"/>
                    </a:cubicBezTo>
                    <a:cubicBezTo>
                      <a:pt x="15" y="11"/>
                      <a:pt x="15" y="10"/>
                      <a:pt x="15" y="9"/>
                    </a:cubicBezTo>
                    <a:cubicBezTo>
                      <a:pt x="15" y="7"/>
                      <a:pt x="14" y="6"/>
                      <a:pt x="13" y="5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9" y="1"/>
                      <a:pt x="20" y="3"/>
                      <a:pt x="20" y="6"/>
                    </a:cubicBezTo>
                    <a:cubicBezTo>
                      <a:pt x="20" y="13"/>
                      <a:pt x="15" y="21"/>
                      <a:pt x="10" y="24"/>
                    </a:cubicBezTo>
                    <a:cubicBezTo>
                      <a:pt x="8" y="25"/>
                      <a:pt x="6" y="25"/>
                      <a:pt x="5" y="25"/>
                    </a:cubicBezTo>
                    <a:cubicBezTo>
                      <a:pt x="4" y="25"/>
                      <a:pt x="3" y="25"/>
                      <a:pt x="3" y="25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1" y="24"/>
                      <a:pt x="1" y="23"/>
                    </a:cubicBezTo>
                    <a:close/>
                  </a:path>
                </a:pathLst>
              </a:custGeom>
              <a:solidFill>
                <a:srgbClr val="2930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866" name="Freeform 860">
                <a:extLst>
                  <a:ext uri="{FF2B5EF4-FFF2-40B4-BE49-F238E27FC236}">
                    <a16:creationId xmlns:a16="http://schemas.microsoft.com/office/drawing/2014/main" id="{0FA6784F-8160-43C4-B872-B150E5DE68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5113" y="5114926"/>
                <a:ext cx="93662" cy="280988"/>
              </a:xfrm>
              <a:custGeom>
                <a:avLst/>
                <a:gdLst>
                  <a:gd name="T0" fmla="*/ 29 w 32"/>
                  <a:gd name="T1" fmla="*/ 45 h 95"/>
                  <a:gd name="T2" fmla="*/ 20 w 32"/>
                  <a:gd name="T3" fmla="*/ 77 h 95"/>
                  <a:gd name="T4" fmla="*/ 14 w 32"/>
                  <a:gd name="T5" fmla="*/ 95 h 95"/>
                  <a:gd name="T6" fmla="*/ 0 w 32"/>
                  <a:gd name="T7" fmla="*/ 83 h 95"/>
                  <a:gd name="T8" fmla="*/ 3 w 32"/>
                  <a:gd name="T9" fmla="*/ 64 h 95"/>
                  <a:gd name="T10" fmla="*/ 12 w 32"/>
                  <a:gd name="T11" fmla="*/ 45 h 95"/>
                  <a:gd name="T12" fmla="*/ 12 w 32"/>
                  <a:gd name="T13" fmla="*/ 45 h 95"/>
                  <a:gd name="T14" fmla="*/ 16 w 32"/>
                  <a:gd name="T15" fmla="*/ 18 h 95"/>
                  <a:gd name="T16" fmla="*/ 19 w 32"/>
                  <a:gd name="T17" fmla="*/ 0 h 95"/>
                  <a:gd name="T18" fmla="*/ 32 w 32"/>
                  <a:gd name="T19" fmla="*/ 38 h 95"/>
                  <a:gd name="T20" fmla="*/ 29 w 32"/>
                  <a:gd name="T21" fmla="*/ 4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" h="95">
                    <a:moveTo>
                      <a:pt x="29" y="45"/>
                    </a:moveTo>
                    <a:cubicBezTo>
                      <a:pt x="28" y="56"/>
                      <a:pt x="23" y="67"/>
                      <a:pt x="20" y="77"/>
                    </a:cubicBezTo>
                    <a:cubicBezTo>
                      <a:pt x="18" y="84"/>
                      <a:pt x="17" y="90"/>
                      <a:pt x="14" y="95"/>
                    </a:cubicBezTo>
                    <a:cubicBezTo>
                      <a:pt x="13" y="90"/>
                      <a:pt x="5" y="83"/>
                      <a:pt x="0" y="83"/>
                    </a:cubicBezTo>
                    <a:cubicBezTo>
                      <a:pt x="1" y="77"/>
                      <a:pt x="2" y="71"/>
                      <a:pt x="3" y="64"/>
                    </a:cubicBezTo>
                    <a:cubicBezTo>
                      <a:pt x="5" y="57"/>
                      <a:pt x="8" y="51"/>
                      <a:pt x="12" y="45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4" y="36"/>
                      <a:pt x="15" y="27"/>
                      <a:pt x="16" y="18"/>
                    </a:cubicBezTo>
                    <a:cubicBezTo>
                      <a:pt x="16" y="12"/>
                      <a:pt x="18" y="6"/>
                      <a:pt x="19" y="0"/>
                    </a:cubicBezTo>
                    <a:cubicBezTo>
                      <a:pt x="24" y="13"/>
                      <a:pt x="27" y="26"/>
                      <a:pt x="32" y="38"/>
                    </a:cubicBezTo>
                    <a:cubicBezTo>
                      <a:pt x="32" y="41"/>
                      <a:pt x="31" y="43"/>
                      <a:pt x="29" y="45"/>
                    </a:cubicBezTo>
                    <a:close/>
                  </a:path>
                </a:pathLst>
              </a:custGeom>
              <a:solidFill>
                <a:srgbClr val="E395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867" name="Freeform 861">
                <a:extLst>
                  <a:ext uri="{FF2B5EF4-FFF2-40B4-BE49-F238E27FC236}">
                    <a16:creationId xmlns:a16="http://schemas.microsoft.com/office/drawing/2014/main" id="{E0245128-ECF2-41BD-973F-CE5A80339F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29100" y="5399088"/>
                <a:ext cx="69850" cy="471488"/>
              </a:xfrm>
              <a:custGeom>
                <a:avLst/>
                <a:gdLst>
                  <a:gd name="T0" fmla="*/ 6 w 24"/>
                  <a:gd name="T1" fmla="*/ 159 h 160"/>
                  <a:gd name="T2" fmla="*/ 5 w 24"/>
                  <a:gd name="T3" fmla="*/ 159 h 160"/>
                  <a:gd name="T4" fmla="*/ 5 w 24"/>
                  <a:gd name="T5" fmla="*/ 98 h 160"/>
                  <a:gd name="T6" fmla="*/ 5 w 24"/>
                  <a:gd name="T7" fmla="*/ 93 h 160"/>
                  <a:gd name="T8" fmla="*/ 5 w 24"/>
                  <a:gd name="T9" fmla="*/ 53 h 160"/>
                  <a:gd name="T10" fmla="*/ 0 w 24"/>
                  <a:gd name="T11" fmla="*/ 38 h 160"/>
                  <a:gd name="T12" fmla="*/ 0 w 24"/>
                  <a:gd name="T13" fmla="*/ 27 h 160"/>
                  <a:gd name="T14" fmla="*/ 3 w 24"/>
                  <a:gd name="T15" fmla="*/ 26 h 160"/>
                  <a:gd name="T16" fmla="*/ 4 w 24"/>
                  <a:gd name="T17" fmla="*/ 25 h 160"/>
                  <a:gd name="T18" fmla="*/ 4 w 24"/>
                  <a:gd name="T19" fmla="*/ 25 h 160"/>
                  <a:gd name="T20" fmla="*/ 8 w 24"/>
                  <a:gd name="T21" fmla="*/ 19 h 160"/>
                  <a:gd name="T22" fmla="*/ 15 w 24"/>
                  <a:gd name="T23" fmla="*/ 5 h 160"/>
                  <a:gd name="T24" fmla="*/ 17 w 24"/>
                  <a:gd name="T25" fmla="*/ 0 h 160"/>
                  <a:gd name="T26" fmla="*/ 21 w 24"/>
                  <a:gd name="T27" fmla="*/ 0 h 160"/>
                  <a:gd name="T28" fmla="*/ 24 w 24"/>
                  <a:gd name="T29" fmla="*/ 56 h 160"/>
                  <a:gd name="T30" fmla="*/ 18 w 24"/>
                  <a:gd name="T31" fmla="*/ 136 h 160"/>
                  <a:gd name="T32" fmla="*/ 17 w 24"/>
                  <a:gd name="T33" fmla="*/ 158 h 160"/>
                  <a:gd name="T34" fmla="*/ 17 w 24"/>
                  <a:gd name="T35" fmla="*/ 159 h 160"/>
                  <a:gd name="T36" fmla="*/ 16 w 24"/>
                  <a:gd name="T37" fmla="*/ 159 h 160"/>
                  <a:gd name="T38" fmla="*/ 6 w 24"/>
                  <a:gd name="T39" fmla="*/ 159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4" h="160">
                    <a:moveTo>
                      <a:pt x="6" y="159"/>
                    </a:moveTo>
                    <a:cubicBezTo>
                      <a:pt x="6" y="159"/>
                      <a:pt x="5" y="159"/>
                      <a:pt x="5" y="159"/>
                    </a:cubicBezTo>
                    <a:cubicBezTo>
                      <a:pt x="5" y="98"/>
                      <a:pt x="5" y="98"/>
                      <a:pt x="5" y="98"/>
                    </a:cubicBezTo>
                    <a:cubicBezTo>
                      <a:pt x="5" y="93"/>
                      <a:pt x="5" y="93"/>
                      <a:pt x="5" y="93"/>
                    </a:cubicBezTo>
                    <a:cubicBezTo>
                      <a:pt x="5" y="53"/>
                      <a:pt x="5" y="53"/>
                      <a:pt x="5" y="53"/>
                    </a:cubicBezTo>
                    <a:cubicBezTo>
                      <a:pt x="5" y="48"/>
                      <a:pt x="3" y="43"/>
                      <a:pt x="0" y="38"/>
                    </a:cubicBezTo>
                    <a:cubicBezTo>
                      <a:pt x="0" y="34"/>
                      <a:pt x="0" y="31"/>
                      <a:pt x="0" y="27"/>
                    </a:cubicBezTo>
                    <a:cubicBezTo>
                      <a:pt x="1" y="27"/>
                      <a:pt x="2" y="27"/>
                      <a:pt x="3" y="26"/>
                    </a:cubicBezTo>
                    <a:cubicBezTo>
                      <a:pt x="3" y="26"/>
                      <a:pt x="3" y="25"/>
                      <a:pt x="4" y="25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5" y="23"/>
                      <a:pt x="6" y="21"/>
                      <a:pt x="8" y="19"/>
                    </a:cubicBezTo>
                    <a:cubicBezTo>
                      <a:pt x="11" y="14"/>
                      <a:pt x="14" y="9"/>
                      <a:pt x="15" y="5"/>
                    </a:cubicBezTo>
                    <a:cubicBezTo>
                      <a:pt x="16" y="3"/>
                      <a:pt x="17" y="2"/>
                      <a:pt x="17" y="0"/>
                    </a:cubicBezTo>
                    <a:cubicBezTo>
                      <a:pt x="19" y="0"/>
                      <a:pt x="20" y="0"/>
                      <a:pt x="21" y="0"/>
                    </a:cubicBezTo>
                    <a:cubicBezTo>
                      <a:pt x="22" y="11"/>
                      <a:pt x="23" y="32"/>
                      <a:pt x="24" y="56"/>
                    </a:cubicBezTo>
                    <a:cubicBezTo>
                      <a:pt x="22" y="81"/>
                      <a:pt x="19" y="116"/>
                      <a:pt x="18" y="136"/>
                    </a:cubicBezTo>
                    <a:cubicBezTo>
                      <a:pt x="18" y="141"/>
                      <a:pt x="17" y="153"/>
                      <a:pt x="17" y="158"/>
                    </a:cubicBezTo>
                    <a:cubicBezTo>
                      <a:pt x="17" y="159"/>
                      <a:pt x="17" y="159"/>
                      <a:pt x="17" y="159"/>
                    </a:cubicBezTo>
                    <a:cubicBezTo>
                      <a:pt x="17" y="159"/>
                      <a:pt x="16" y="159"/>
                      <a:pt x="16" y="159"/>
                    </a:cubicBezTo>
                    <a:cubicBezTo>
                      <a:pt x="13" y="160"/>
                      <a:pt x="10" y="160"/>
                      <a:pt x="6" y="159"/>
                    </a:cubicBezTo>
                    <a:close/>
                  </a:path>
                </a:pathLst>
              </a:custGeom>
              <a:solidFill>
                <a:srgbClr val="4B4E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868" name="Freeform 862">
                <a:extLst>
                  <a:ext uri="{FF2B5EF4-FFF2-40B4-BE49-F238E27FC236}">
                    <a16:creationId xmlns:a16="http://schemas.microsoft.com/office/drawing/2014/main" id="{8C449F5C-77A4-4DD4-B256-804EFACD62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10050" y="4957763"/>
                <a:ext cx="57150" cy="71438"/>
              </a:xfrm>
              <a:custGeom>
                <a:avLst/>
                <a:gdLst>
                  <a:gd name="T0" fmla="*/ 9 w 19"/>
                  <a:gd name="T1" fmla="*/ 20 h 24"/>
                  <a:gd name="T2" fmla="*/ 12 w 19"/>
                  <a:gd name="T3" fmla="*/ 16 h 24"/>
                  <a:gd name="T4" fmla="*/ 10 w 19"/>
                  <a:gd name="T5" fmla="*/ 9 h 24"/>
                  <a:gd name="T6" fmla="*/ 7 w 19"/>
                  <a:gd name="T7" fmla="*/ 9 h 24"/>
                  <a:gd name="T8" fmla="*/ 7 w 19"/>
                  <a:gd name="T9" fmla="*/ 9 h 24"/>
                  <a:gd name="T10" fmla="*/ 6 w 19"/>
                  <a:gd name="T11" fmla="*/ 15 h 24"/>
                  <a:gd name="T12" fmla="*/ 0 w 19"/>
                  <a:gd name="T13" fmla="*/ 15 h 24"/>
                  <a:gd name="T14" fmla="*/ 2 w 19"/>
                  <a:gd name="T15" fmla="*/ 2 h 24"/>
                  <a:gd name="T16" fmla="*/ 2 w 19"/>
                  <a:gd name="T17" fmla="*/ 1 h 24"/>
                  <a:gd name="T18" fmla="*/ 4 w 19"/>
                  <a:gd name="T19" fmla="*/ 2 h 24"/>
                  <a:gd name="T20" fmla="*/ 19 w 19"/>
                  <a:gd name="T21" fmla="*/ 0 h 24"/>
                  <a:gd name="T22" fmla="*/ 19 w 19"/>
                  <a:gd name="T23" fmla="*/ 10 h 24"/>
                  <a:gd name="T24" fmla="*/ 10 w 19"/>
                  <a:gd name="T25" fmla="*/ 24 h 24"/>
                  <a:gd name="T26" fmla="*/ 10 w 19"/>
                  <a:gd name="T27" fmla="*/ 24 h 24"/>
                  <a:gd name="T28" fmla="*/ 9 w 19"/>
                  <a:gd name="T29" fmla="*/ 2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" h="24">
                    <a:moveTo>
                      <a:pt x="9" y="20"/>
                    </a:moveTo>
                    <a:cubicBezTo>
                      <a:pt x="10" y="19"/>
                      <a:pt x="12" y="18"/>
                      <a:pt x="12" y="16"/>
                    </a:cubicBezTo>
                    <a:cubicBezTo>
                      <a:pt x="12" y="14"/>
                      <a:pt x="12" y="10"/>
                      <a:pt x="10" y="9"/>
                    </a:cubicBezTo>
                    <a:cubicBezTo>
                      <a:pt x="9" y="8"/>
                      <a:pt x="8" y="8"/>
                      <a:pt x="7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11"/>
                      <a:pt x="6" y="13"/>
                      <a:pt x="6" y="15"/>
                    </a:cubicBezTo>
                    <a:cubicBezTo>
                      <a:pt x="4" y="15"/>
                      <a:pt x="2" y="15"/>
                      <a:pt x="0" y="15"/>
                    </a:cubicBezTo>
                    <a:cubicBezTo>
                      <a:pt x="2" y="11"/>
                      <a:pt x="2" y="6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2"/>
                      <a:pt x="4" y="2"/>
                      <a:pt x="4" y="2"/>
                    </a:cubicBezTo>
                    <a:cubicBezTo>
                      <a:pt x="9" y="1"/>
                      <a:pt x="15" y="2"/>
                      <a:pt x="19" y="0"/>
                    </a:cubicBezTo>
                    <a:cubicBezTo>
                      <a:pt x="19" y="4"/>
                      <a:pt x="19" y="7"/>
                      <a:pt x="19" y="10"/>
                    </a:cubicBezTo>
                    <a:cubicBezTo>
                      <a:pt x="18" y="14"/>
                      <a:pt x="14" y="22"/>
                      <a:pt x="10" y="24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10" y="23"/>
                      <a:pt x="9" y="21"/>
                      <a:pt x="9" y="20"/>
                    </a:cubicBezTo>
                    <a:close/>
                  </a:path>
                </a:pathLst>
              </a:custGeom>
              <a:solidFill>
                <a:srgbClr val="603B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869" name="Freeform 863">
                <a:extLst>
                  <a:ext uri="{FF2B5EF4-FFF2-40B4-BE49-F238E27FC236}">
                    <a16:creationId xmlns:a16="http://schemas.microsoft.com/office/drawing/2014/main" id="{C18D429C-D86C-45B6-8CFB-A98074F506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46500" y="6251576"/>
                <a:ext cx="28575" cy="33338"/>
              </a:xfrm>
              <a:custGeom>
                <a:avLst/>
                <a:gdLst>
                  <a:gd name="T0" fmla="*/ 6 w 10"/>
                  <a:gd name="T1" fmla="*/ 10 h 11"/>
                  <a:gd name="T2" fmla="*/ 6 w 10"/>
                  <a:gd name="T3" fmla="*/ 10 h 11"/>
                  <a:gd name="T4" fmla="*/ 5 w 10"/>
                  <a:gd name="T5" fmla="*/ 11 h 11"/>
                  <a:gd name="T6" fmla="*/ 5 w 10"/>
                  <a:gd name="T7" fmla="*/ 11 h 11"/>
                  <a:gd name="T8" fmla="*/ 2 w 10"/>
                  <a:gd name="T9" fmla="*/ 8 h 11"/>
                  <a:gd name="T10" fmla="*/ 0 w 10"/>
                  <a:gd name="T11" fmla="*/ 5 h 11"/>
                  <a:gd name="T12" fmla="*/ 0 w 10"/>
                  <a:gd name="T13" fmla="*/ 4 h 11"/>
                  <a:gd name="T14" fmla="*/ 1 w 10"/>
                  <a:gd name="T15" fmla="*/ 4 h 11"/>
                  <a:gd name="T16" fmla="*/ 10 w 10"/>
                  <a:gd name="T17" fmla="*/ 0 h 11"/>
                  <a:gd name="T18" fmla="*/ 10 w 10"/>
                  <a:gd name="T19" fmla="*/ 0 h 11"/>
                  <a:gd name="T20" fmla="*/ 9 w 10"/>
                  <a:gd name="T21" fmla="*/ 4 h 11"/>
                  <a:gd name="T22" fmla="*/ 6 w 10"/>
                  <a:gd name="T23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" h="11">
                    <a:moveTo>
                      <a:pt x="6" y="10"/>
                    </a:moveTo>
                    <a:cubicBezTo>
                      <a:pt x="6" y="10"/>
                      <a:pt x="6" y="10"/>
                      <a:pt x="6" y="10"/>
                    </a:cubicBezTo>
                    <a:cubicBezTo>
                      <a:pt x="6" y="10"/>
                      <a:pt x="5" y="10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1" y="4"/>
                    </a:cubicBezTo>
                    <a:cubicBezTo>
                      <a:pt x="4" y="3"/>
                      <a:pt x="7" y="2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9" y="4"/>
                      <a:pt x="9" y="4"/>
                      <a:pt x="9" y="4"/>
                    </a:cubicBezTo>
                    <a:lnTo>
                      <a:pt x="6" y="10"/>
                    </a:lnTo>
                    <a:close/>
                  </a:path>
                </a:pathLst>
              </a:custGeom>
              <a:solidFill>
                <a:srgbClr val="4238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870" name="Freeform 864">
                <a:extLst>
                  <a:ext uri="{FF2B5EF4-FFF2-40B4-BE49-F238E27FC236}">
                    <a16:creationId xmlns:a16="http://schemas.microsoft.com/office/drawing/2014/main" id="{30DF6345-3782-49FE-BA4A-7C087300D7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13225" y="5354638"/>
                <a:ext cx="19050" cy="46038"/>
              </a:xfrm>
              <a:custGeom>
                <a:avLst/>
                <a:gdLst>
                  <a:gd name="T0" fmla="*/ 0 w 6"/>
                  <a:gd name="T1" fmla="*/ 5 h 16"/>
                  <a:gd name="T2" fmla="*/ 1 w 6"/>
                  <a:gd name="T3" fmla="*/ 0 h 16"/>
                  <a:gd name="T4" fmla="*/ 6 w 6"/>
                  <a:gd name="T5" fmla="*/ 1 h 16"/>
                  <a:gd name="T6" fmla="*/ 0 w 6"/>
                  <a:gd name="T7" fmla="*/ 16 h 16"/>
                  <a:gd name="T8" fmla="*/ 0 w 6"/>
                  <a:gd name="T9" fmla="*/ 5 h 16"/>
                  <a:gd name="T10" fmla="*/ 0 w 6"/>
                  <a:gd name="T11" fmla="*/ 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16">
                    <a:moveTo>
                      <a:pt x="0" y="5"/>
                    </a:moveTo>
                    <a:cubicBezTo>
                      <a:pt x="0" y="4"/>
                      <a:pt x="1" y="2"/>
                      <a:pt x="1" y="0"/>
                    </a:cubicBezTo>
                    <a:cubicBezTo>
                      <a:pt x="2" y="1"/>
                      <a:pt x="4" y="1"/>
                      <a:pt x="6" y="1"/>
                    </a:cubicBezTo>
                    <a:cubicBezTo>
                      <a:pt x="4" y="6"/>
                      <a:pt x="2" y="11"/>
                      <a:pt x="0" y="16"/>
                    </a:cubicBezTo>
                    <a:cubicBezTo>
                      <a:pt x="0" y="12"/>
                      <a:pt x="0" y="9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lose/>
                  </a:path>
                </a:pathLst>
              </a:custGeom>
              <a:solidFill>
                <a:srgbClr val="949A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871" name="Freeform 865">
                <a:extLst>
                  <a:ext uri="{FF2B5EF4-FFF2-40B4-BE49-F238E27FC236}">
                    <a16:creationId xmlns:a16="http://schemas.microsoft.com/office/drawing/2014/main" id="{26E0E9B1-78BD-4E78-825D-65D25E9F73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44963" y="6080126"/>
                <a:ext cx="6350" cy="6350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0 h 2"/>
                  <a:gd name="T4" fmla="*/ 1 w 2"/>
                  <a:gd name="T5" fmla="*/ 1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ubicBezTo>
                      <a:pt x="1" y="1"/>
                      <a:pt x="2" y="1"/>
                      <a:pt x="2" y="2"/>
                    </a:cubicBezTo>
                    <a:close/>
                  </a:path>
                </a:pathLst>
              </a:custGeom>
              <a:solidFill>
                <a:srgbClr val="9797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872" name="Freeform 866">
                <a:extLst>
                  <a:ext uri="{FF2B5EF4-FFF2-40B4-BE49-F238E27FC236}">
                    <a16:creationId xmlns:a16="http://schemas.microsoft.com/office/drawing/2014/main" id="{737F0C2C-0EE1-4091-9E2A-40A3A34CA5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33800" y="6316663"/>
                <a:ext cx="6350" cy="3175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1 w 2"/>
                  <a:gd name="T5" fmla="*/ 0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9797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873" name="Freeform 867">
                <a:extLst>
                  <a:ext uri="{FF2B5EF4-FFF2-40B4-BE49-F238E27FC236}">
                    <a16:creationId xmlns:a16="http://schemas.microsoft.com/office/drawing/2014/main" id="{7C8CE905-BC16-4F40-B1B3-EE8005BF02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43325" y="6264276"/>
                <a:ext cx="17462" cy="20638"/>
              </a:xfrm>
              <a:custGeom>
                <a:avLst/>
                <a:gdLst>
                  <a:gd name="T0" fmla="*/ 3 w 6"/>
                  <a:gd name="T1" fmla="*/ 4 h 7"/>
                  <a:gd name="T2" fmla="*/ 6 w 6"/>
                  <a:gd name="T3" fmla="*/ 7 h 7"/>
                  <a:gd name="T4" fmla="*/ 5 w 6"/>
                  <a:gd name="T5" fmla="*/ 7 h 7"/>
                  <a:gd name="T6" fmla="*/ 3 w 6"/>
                  <a:gd name="T7" fmla="*/ 4 h 7"/>
                  <a:gd name="T8" fmla="*/ 1 w 6"/>
                  <a:gd name="T9" fmla="*/ 1 h 7"/>
                  <a:gd name="T10" fmla="*/ 0 w 6"/>
                  <a:gd name="T11" fmla="*/ 0 h 7"/>
                  <a:gd name="T12" fmla="*/ 1 w 6"/>
                  <a:gd name="T13" fmla="*/ 0 h 7"/>
                  <a:gd name="T14" fmla="*/ 1 w 6"/>
                  <a:gd name="T15" fmla="*/ 1 h 7"/>
                  <a:gd name="T16" fmla="*/ 3 w 6"/>
                  <a:gd name="T1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7">
                    <a:moveTo>
                      <a:pt x="3" y="4"/>
                    </a:moveTo>
                    <a:cubicBezTo>
                      <a:pt x="6" y="7"/>
                      <a:pt x="6" y="7"/>
                      <a:pt x="6" y="7"/>
                    </a:cubicBezTo>
                    <a:cubicBezTo>
                      <a:pt x="6" y="7"/>
                      <a:pt x="5" y="7"/>
                      <a:pt x="5" y="7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lnTo>
                      <a:pt x="3" y="4"/>
                    </a:lnTo>
                    <a:close/>
                  </a:path>
                </a:pathLst>
              </a:custGeom>
              <a:solidFill>
                <a:srgbClr val="E3E9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874" name="Freeform 868">
                <a:extLst>
                  <a:ext uri="{FF2B5EF4-FFF2-40B4-BE49-F238E27FC236}">
                    <a16:creationId xmlns:a16="http://schemas.microsoft.com/office/drawing/2014/main" id="{8FD352E5-8F76-4C7C-B3AB-FB0539FAA1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57663" y="6030913"/>
                <a:ext cx="31750" cy="41275"/>
              </a:xfrm>
              <a:custGeom>
                <a:avLst/>
                <a:gdLst>
                  <a:gd name="T0" fmla="*/ 4 w 11"/>
                  <a:gd name="T1" fmla="*/ 9 h 14"/>
                  <a:gd name="T2" fmla="*/ 5 w 11"/>
                  <a:gd name="T3" fmla="*/ 10 h 14"/>
                  <a:gd name="T4" fmla="*/ 5 w 11"/>
                  <a:gd name="T5" fmla="*/ 10 h 14"/>
                  <a:gd name="T6" fmla="*/ 7 w 11"/>
                  <a:gd name="T7" fmla="*/ 7 h 14"/>
                  <a:gd name="T8" fmla="*/ 7 w 11"/>
                  <a:gd name="T9" fmla="*/ 6 h 14"/>
                  <a:gd name="T10" fmla="*/ 9 w 11"/>
                  <a:gd name="T11" fmla="*/ 0 h 14"/>
                  <a:gd name="T12" fmla="*/ 11 w 11"/>
                  <a:gd name="T13" fmla="*/ 3 h 14"/>
                  <a:gd name="T14" fmla="*/ 11 w 11"/>
                  <a:gd name="T15" fmla="*/ 7 h 14"/>
                  <a:gd name="T16" fmla="*/ 8 w 11"/>
                  <a:gd name="T17" fmla="*/ 11 h 14"/>
                  <a:gd name="T18" fmla="*/ 8 w 11"/>
                  <a:gd name="T19" fmla="*/ 11 h 14"/>
                  <a:gd name="T20" fmla="*/ 6 w 11"/>
                  <a:gd name="T21" fmla="*/ 13 h 14"/>
                  <a:gd name="T22" fmla="*/ 3 w 11"/>
                  <a:gd name="T23" fmla="*/ 14 h 14"/>
                  <a:gd name="T24" fmla="*/ 0 w 11"/>
                  <a:gd name="T25" fmla="*/ 10 h 14"/>
                  <a:gd name="T26" fmla="*/ 2 w 11"/>
                  <a:gd name="T27" fmla="*/ 4 h 14"/>
                  <a:gd name="T28" fmla="*/ 2 w 11"/>
                  <a:gd name="T29" fmla="*/ 4 h 14"/>
                  <a:gd name="T30" fmla="*/ 5 w 11"/>
                  <a:gd name="T31" fmla="*/ 7 h 14"/>
                  <a:gd name="T32" fmla="*/ 4 w 11"/>
                  <a:gd name="T33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" h="14">
                    <a:moveTo>
                      <a:pt x="4" y="9"/>
                    </a:moveTo>
                    <a:cubicBezTo>
                      <a:pt x="4" y="10"/>
                      <a:pt x="4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6" y="9"/>
                      <a:pt x="7" y="8"/>
                      <a:pt x="7" y="7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0" y="0"/>
                      <a:pt x="11" y="1"/>
                      <a:pt x="11" y="3"/>
                    </a:cubicBezTo>
                    <a:cubicBezTo>
                      <a:pt x="11" y="4"/>
                      <a:pt x="11" y="5"/>
                      <a:pt x="11" y="7"/>
                    </a:cubicBezTo>
                    <a:cubicBezTo>
                      <a:pt x="10" y="8"/>
                      <a:pt x="9" y="10"/>
                      <a:pt x="8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7" y="12"/>
                      <a:pt x="7" y="12"/>
                      <a:pt x="6" y="13"/>
                    </a:cubicBezTo>
                    <a:cubicBezTo>
                      <a:pt x="5" y="13"/>
                      <a:pt x="4" y="14"/>
                      <a:pt x="3" y="14"/>
                    </a:cubicBezTo>
                    <a:cubicBezTo>
                      <a:pt x="2" y="14"/>
                      <a:pt x="0" y="12"/>
                      <a:pt x="0" y="10"/>
                    </a:cubicBezTo>
                    <a:cubicBezTo>
                      <a:pt x="0" y="8"/>
                      <a:pt x="1" y="6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4" y="8"/>
                      <a:pt x="4" y="8"/>
                      <a:pt x="4" y="9"/>
                    </a:cubicBezTo>
                    <a:close/>
                  </a:path>
                </a:pathLst>
              </a:custGeom>
              <a:solidFill>
                <a:srgbClr val="FAA3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875" name="Freeform 869">
                <a:extLst>
                  <a:ext uri="{FF2B5EF4-FFF2-40B4-BE49-F238E27FC236}">
                    <a16:creationId xmlns:a16="http://schemas.microsoft.com/office/drawing/2014/main" id="{64045108-75CF-4B5A-A618-2142D1915B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33850" y="4964113"/>
                <a:ext cx="79375" cy="88900"/>
              </a:xfrm>
              <a:custGeom>
                <a:avLst/>
                <a:gdLst>
                  <a:gd name="T0" fmla="*/ 17 w 27"/>
                  <a:gd name="T1" fmla="*/ 30 h 30"/>
                  <a:gd name="T2" fmla="*/ 17 w 27"/>
                  <a:gd name="T3" fmla="*/ 30 h 30"/>
                  <a:gd name="T4" fmla="*/ 15 w 27"/>
                  <a:gd name="T5" fmla="*/ 29 h 30"/>
                  <a:gd name="T6" fmla="*/ 6 w 27"/>
                  <a:gd name="T7" fmla="*/ 24 h 30"/>
                  <a:gd name="T8" fmla="*/ 1 w 27"/>
                  <a:gd name="T9" fmla="*/ 4 h 30"/>
                  <a:gd name="T10" fmla="*/ 24 w 27"/>
                  <a:gd name="T11" fmla="*/ 0 h 30"/>
                  <a:gd name="T12" fmla="*/ 17 w 27"/>
                  <a:gd name="T13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30">
                    <a:moveTo>
                      <a:pt x="17" y="30"/>
                    </a:moveTo>
                    <a:cubicBezTo>
                      <a:pt x="17" y="30"/>
                      <a:pt x="17" y="30"/>
                      <a:pt x="17" y="30"/>
                    </a:cubicBezTo>
                    <a:cubicBezTo>
                      <a:pt x="16" y="30"/>
                      <a:pt x="15" y="29"/>
                      <a:pt x="15" y="29"/>
                    </a:cubicBezTo>
                    <a:cubicBezTo>
                      <a:pt x="12" y="29"/>
                      <a:pt x="9" y="27"/>
                      <a:pt x="6" y="24"/>
                    </a:cubicBezTo>
                    <a:cubicBezTo>
                      <a:pt x="1" y="18"/>
                      <a:pt x="0" y="11"/>
                      <a:pt x="1" y="4"/>
                    </a:cubicBezTo>
                    <a:cubicBezTo>
                      <a:pt x="9" y="4"/>
                      <a:pt x="17" y="3"/>
                      <a:pt x="24" y="0"/>
                    </a:cubicBezTo>
                    <a:cubicBezTo>
                      <a:pt x="27" y="7"/>
                      <a:pt x="24" y="27"/>
                      <a:pt x="17" y="30"/>
                    </a:cubicBezTo>
                    <a:close/>
                  </a:path>
                </a:pathLst>
              </a:custGeom>
              <a:solidFill>
                <a:srgbClr val="FEE1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876" name="Freeform 870">
                <a:extLst>
                  <a:ext uri="{FF2B5EF4-FFF2-40B4-BE49-F238E27FC236}">
                    <a16:creationId xmlns:a16="http://schemas.microsoft.com/office/drawing/2014/main" id="{0F5E98C0-1503-4C7C-A120-47314CE886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71950" y="5016501"/>
                <a:ext cx="74612" cy="60325"/>
              </a:xfrm>
              <a:custGeom>
                <a:avLst/>
                <a:gdLst>
                  <a:gd name="T0" fmla="*/ 12 w 25"/>
                  <a:gd name="T1" fmla="*/ 19 h 20"/>
                  <a:gd name="T2" fmla="*/ 11 w 25"/>
                  <a:gd name="T3" fmla="*/ 20 h 20"/>
                  <a:gd name="T4" fmla="*/ 9 w 25"/>
                  <a:gd name="T5" fmla="*/ 20 h 20"/>
                  <a:gd name="T6" fmla="*/ 2 w 25"/>
                  <a:gd name="T7" fmla="*/ 18 h 20"/>
                  <a:gd name="T8" fmla="*/ 1 w 25"/>
                  <a:gd name="T9" fmla="*/ 15 h 20"/>
                  <a:gd name="T10" fmla="*/ 0 w 25"/>
                  <a:gd name="T11" fmla="*/ 15 h 20"/>
                  <a:gd name="T12" fmla="*/ 2 w 25"/>
                  <a:gd name="T13" fmla="*/ 12 h 20"/>
                  <a:gd name="T14" fmla="*/ 2 w 25"/>
                  <a:gd name="T15" fmla="*/ 12 h 20"/>
                  <a:gd name="T16" fmla="*/ 2 w 25"/>
                  <a:gd name="T17" fmla="*/ 11 h 20"/>
                  <a:gd name="T18" fmla="*/ 4 w 25"/>
                  <a:gd name="T19" fmla="*/ 12 h 20"/>
                  <a:gd name="T20" fmla="*/ 19 w 25"/>
                  <a:gd name="T21" fmla="*/ 1 h 20"/>
                  <a:gd name="T22" fmla="*/ 22 w 25"/>
                  <a:gd name="T23" fmla="*/ 0 h 20"/>
                  <a:gd name="T24" fmla="*/ 23 w 25"/>
                  <a:gd name="T25" fmla="*/ 4 h 20"/>
                  <a:gd name="T26" fmla="*/ 23 w 25"/>
                  <a:gd name="T27" fmla="*/ 4 h 20"/>
                  <a:gd name="T28" fmla="*/ 25 w 25"/>
                  <a:gd name="T29" fmla="*/ 10 h 20"/>
                  <a:gd name="T30" fmla="*/ 25 w 25"/>
                  <a:gd name="T31" fmla="*/ 10 h 20"/>
                  <a:gd name="T32" fmla="*/ 12 w 25"/>
                  <a:gd name="T33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5" h="20">
                    <a:moveTo>
                      <a:pt x="12" y="19"/>
                    </a:moveTo>
                    <a:cubicBezTo>
                      <a:pt x="12" y="19"/>
                      <a:pt x="11" y="19"/>
                      <a:pt x="11" y="20"/>
                    </a:cubicBezTo>
                    <a:cubicBezTo>
                      <a:pt x="10" y="20"/>
                      <a:pt x="10" y="20"/>
                      <a:pt x="9" y="20"/>
                    </a:cubicBezTo>
                    <a:cubicBezTo>
                      <a:pt x="6" y="20"/>
                      <a:pt x="4" y="19"/>
                      <a:pt x="2" y="18"/>
                    </a:cubicBezTo>
                    <a:cubicBezTo>
                      <a:pt x="2" y="17"/>
                      <a:pt x="1" y="16"/>
                      <a:pt x="1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" y="14"/>
                      <a:pt x="1" y="13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3" y="12"/>
                      <a:pt x="4" y="12"/>
                    </a:cubicBezTo>
                    <a:cubicBezTo>
                      <a:pt x="10" y="12"/>
                      <a:pt x="15" y="8"/>
                      <a:pt x="19" y="1"/>
                    </a:cubicBezTo>
                    <a:cubicBezTo>
                      <a:pt x="20" y="1"/>
                      <a:pt x="21" y="1"/>
                      <a:pt x="22" y="0"/>
                    </a:cubicBezTo>
                    <a:cubicBezTo>
                      <a:pt x="22" y="1"/>
                      <a:pt x="23" y="3"/>
                      <a:pt x="23" y="4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4" y="6"/>
                      <a:pt x="25" y="8"/>
                      <a:pt x="25" y="10"/>
                    </a:cubicBezTo>
                    <a:cubicBezTo>
                      <a:pt x="25" y="10"/>
                      <a:pt x="25" y="10"/>
                      <a:pt x="25" y="10"/>
                    </a:cubicBezTo>
                    <a:cubicBezTo>
                      <a:pt x="25" y="13"/>
                      <a:pt x="19" y="18"/>
                      <a:pt x="12" y="19"/>
                    </a:cubicBezTo>
                    <a:close/>
                  </a:path>
                </a:pathLst>
              </a:custGeom>
              <a:solidFill>
                <a:srgbClr val="FCC3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877" name="Freeform 871">
                <a:extLst>
                  <a:ext uri="{FF2B5EF4-FFF2-40B4-BE49-F238E27FC236}">
                    <a16:creationId xmlns:a16="http://schemas.microsoft.com/office/drawing/2014/main" id="{699D4A48-014E-4A36-A225-C9AD400929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33838" y="5375276"/>
                <a:ext cx="76200" cy="65088"/>
              </a:xfrm>
              <a:custGeom>
                <a:avLst/>
                <a:gdLst>
                  <a:gd name="T0" fmla="*/ 23 w 26"/>
                  <a:gd name="T1" fmla="*/ 10 h 22"/>
                  <a:gd name="T2" fmla="*/ 24 w 26"/>
                  <a:gd name="T3" fmla="*/ 10 h 22"/>
                  <a:gd name="T4" fmla="*/ 25 w 26"/>
                  <a:gd name="T5" fmla="*/ 12 h 22"/>
                  <a:gd name="T6" fmla="*/ 26 w 26"/>
                  <a:gd name="T7" fmla="*/ 18 h 22"/>
                  <a:gd name="T8" fmla="*/ 16 w 26"/>
                  <a:gd name="T9" fmla="*/ 12 h 22"/>
                  <a:gd name="T10" fmla="*/ 14 w 26"/>
                  <a:gd name="T11" fmla="*/ 13 h 22"/>
                  <a:gd name="T12" fmla="*/ 14 w 26"/>
                  <a:gd name="T13" fmla="*/ 17 h 22"/>
                  <a:gd name="T14" fmla="*/ 14 w 26"/>
                  <a:gd name="T15" fmla="*/ 17 h 22"/>
                  <a:gd name="T16" fmla="*/ 18 w 26"/>
                  <a:gd name="T17" fmla="*/ 19 h 22"/>
                  <a:gd name="T18" fmla="*/ 0 w 26"/>
                  <a:gd name="T19" fmla="*/ 11 h 22"/>
                  <a:gd name="T20" fmla="*/ 0 w 26"/>
                  <a:gd name="T21" fmla="*/ 11 h 22"/>
                  <a:gd name="T22" fmla="*/ 0 w 26"/>
                  <a:gd name="T23" fmla="*/ 9 h 22"/>
                  <a:gd name="T24" fmla="*/ 1 w 26"/>
                  <a:gd name="T25" fmla="*/ 4 h 22"/>
                  <a:gd name="T26" fmla="*/ 3 w 26"/>
                  <a:gd name="T27" fmla="*/ 1 h 22"/>
                  <a:gd name="T28" fmla="*/ 12 w 26"/>
                  <a:gd name="T29" fmla="*/ 3 h 22"/>
                  <a:gd name="T30" fmla="*/ 12 w 26"/>
                  <a:gd name="T31" fmla="*/ 3 h 22"/>
                  <a:gd name="T32" fmla="*/ 12 w 26"/>
                  <a:gd name="T33" fmla="*/ 2 h 22"/>
                  <a:gd name="T34" fmla="*/ 23 w 26"/>
                  <a:gd name="T35" fmla="*/ 1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6" h="22">
                    <a:moveTo>
                      <a:pt x="23" y="10"/>
                    </a:moveTo>
                    <a:cubicBezTo>
                      <a:pt x="24" y="10"/>
                      <a:pt x="24" y="10"/>
                      <a:pt x="24" y="10"/>
                    </a:cubicBezTo>
                    <a:cubicBezTo>
                      <a:pt x="24" y="11"/>
                      <a:pt x="24" y="11"/>
                      <a:pt x="25" y="12"/>
                    </a:cubicBezTo>
                    <a:cubicBezTo>
                      <a:pt x="25" y="14"/>
                      <a:pt x="26" y="16"/>
                      <a:pt x="26" y="18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5" y="13"/>
                      <a:pt x="15" y="13"/>
                      <a:pt x="14" y="13"/>
                    </a:cubicBezTo>
                    <a:cubicBezTo>
                      <a:pt x="14" y="14"/>
                      <a:pt x="14" y="16"/>
                      <a:pt x="14" y="17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2" y="22"/>
                      <a:pt x="4" y="15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0"/>
                      <a:pt x="0" y="10"/>
                      <a:pt x="0" y="9"/>
                    </a:cubicBezTo>
                    <a:cubicBezTo>
                      <a:pt x="1" y="7"/>
                      <a:pt x="1" y="6"/>
                      <a:pt x="1" y="4"/>
                    </a:cubicBezTo>
                    <a:cubicBezTo>
                      <a:pt x="2" y="3"/>
                      <a:pt x="2" y="2"/>
                      <a:pt x="3" y="1"/>
                    </a:cubicBezTo>
                    <a:cubicBezTo>
                      <a:pt x="5" y="0"/>
                      <a:pt x="10" y="3"/>
                      <a:pt x="1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3"/>
                      <a:pt x="12" y="2"/>
                      <a:pt x="12" y="2"/>
                    </a:cubicBezTo>
                    <a:cubicBezTo>
                      <a:pt x="16" y="1"/>
                      <a:pt x="21" y="8"/>
                      <a:pt x="23" y="10"/>
                    </a:cubicBezTo>
                    <a:close/>
                  </a:path>
                </a:pathLst>
              </a:custGeom>
              <a:solidFill>
                <a:srgbClr val="FEE1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878" name="Freeform 872">
                <a:extLst>
                  <a:ext uri="{FF2B5EF4-FFF2-40B4-BE49-F238E27FC236}">
                    <a16:creationId xmlns:a16="http://schemas.microsoft.com/office/drawing/2014/main" id="{3A0FD83C-5585-42DC-87B3-BB7D5B1613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25925" y="5678488"/>
                <a:ext cx="3175" cy="57150"/>
              </a:xfrm>
              <a:custGeom>
                <a:avLst/>
                <a:gdLst>
                  <a:gd name="T0" fmla="*/ 1 w 1"/>
                  <a:gd name="T1" fmla="*/ 0 h 19"/>
                  <a:gd name="T2" fmla="*/ 1 w 1"/>
                  <a:gd name="T3" fmla="*/ 19 h 19"/>
                  <a:gd name="T4" fmla="*/ 1 w 1"/>
                  <a:gd name="T5" fmla="*/ 19 h 19"/>
                  <a:gd name="T6" fmla="*/ 0 w 1"/>
                  <a:gd name="T7" fmla="*/ 0 h 19"/>
                  <a:gd name="T8" fmla="*/ 1 w 1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9">
                    <a:moveTo>
                      <a:pt x="1" y="0"/>
                    </a:moveTo>
                    <a:cubicBezTo>
                      <a:pt x="1" y="19"/>
                      <a:pt x="1" y="19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13"/>
                      <a:pt x="0" y="6"/>
                      <a:pt x="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4B4E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879" name="Freeform 873">
                <a:extLst>
                  <a:ext uri="{FF2B5EF4-FFF2-40B4-BE49-F238E27FC236}">
                    <a16:creationId xmlns:a16="http://schemas.microsoft.com/office/drawing/2014/main" id="{1C45FFDD-8B65-44A6-BD66-43AF024B6A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94188" y="5918201"/>
                <a:ext cx="82550" cy="82550"/>
              </a:xfrm>
              <a:custGeom>
                <a:avLst/>
                <a:gdLst>
                  <a:gd name="T0" fmla="*/ 14 w 28"/>
                  <a:gd name="T1" fmla="*/ 3 h 28"/>
                  <a:gd name="T2" fmla="*/ 28 w 28"/>
                  <a:gd name="T3" fmla="*/ 6 h 28"/>
                  <a:gd name="T4" fmla="*/ 27 w 28"/>
                  <a:gd name="T5" fmla="*/ 17 h 28"/>
                  <a:gd name="T6" fmla="*/ 18 w 28"/>
                  <a:gd name="T7" fmla="*/ 23 h 28"/>
                  <a:gd name="T8" fmla="*/ 10 w 28"/>
                  <a:gd name="T9" fmla="*/ 28 h 28"/>
                  <a:gd name="T10" fmla="*/ 10 w 28"/>
                  <a:gd name="T11" fmla="*/ 27 h 28"/>
                  <a:gd name="T12" fmla="*/ 0 w 28"/>
                  <a:gd name="T13" fmla="*/ 16 h 28"/>
                  <a:gd name="T14" fmla="*/ 10 w 28"/>
                  <a:gd name="T15" fmla="*/ 1 h 28"/>
                  <a:gd name="T16" fmla="*/ 10 w 28"/>
                  <a:gd name="T17" fmla="*/ 0 h 28"/>
                  <a:gd name="T18" fmla="*/ 10 w 28"/>
                  <a:gd name="T19" fmla="*/ 0 h 28"/>
                  <a:gd name="T20" fmla="*/ 14 w 28"/>
                  <a:gd name="T21" fmla="*/ 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28">
                    <a:moveTo>
                      <a:pt x="14" y="3"/>
                    </a:moveTo>
                    <a:cubicBezTo>
                      <a:pt x="18" y="5"/>
                      <a:pt x="23" y="6"/>
                      <a:pt x="28" y="6"/>
                    </a:cubicBezTo>
                    <a:cubicBezTo>
                      <a:pt x="27" y="10"/>
                      <a:pt x="27" y="13"/>
                      <a:pt x="27" y="17"/>
                    </a:cubicBezTo>
                    <a:cubicBezTo>
                      <a:pt x="24" y="19"/>
                      <a:pt x="21" y="21"/>
                      <a:pt x="18" y="23"/>
                    </a:cubicBezTo>
                    <a:cubicBezTo>
                      <a:pt x="15" y="25"/>
                      <a:pt x="13" y="26"/>
                      <a:pt x="10" y="28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8" y="22"/>
                      <a:pt x="5" y="18"/>
                      <a:pt x="0" y="16"/>
                    </a:cubicBezTo>
                    <a:cubicBezTo>
                      <a:pt x="4" y="12"/>
                      <a:pt x="7" y="6"/>
                      <a:pt x="10" y="1"/>
                    </a:cubicBezTo>
                    <a:cubicBezTo>
                      <a:pt x="10" y="1"/>
                      <a:pt x="10" y="1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1" y="1"/>
                      <a:pt x="12" y="2"/>
                      <a:pt x="14" y="3"/>
                    </a:cubicBezTo>
                    <a:close/>
                  </a:path>
                </a:pathLst>
              </a:custGeom>
              <a:solidFill>
                <a:srgbClr val="E395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880" name="Freeform 874">
                <a:extLst>
                  <a:ext uri="{FF2B5EF4-FFF2-40B4-BE49-F238E27FC236}">
                    <a16:creationId xmlns:a16="http://schemas.microsoft.com/office/drawing/2014/main" id="{84AD02EA-37A0-4E05-93F8-3852D723B6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78313" y="5330826"/>
                <a:ext cx="125412" cy="68263"/>
              </a:xfrm>
              <a:custGeom>
                <a:avLst/>
                <a:gdLst>
                  <a:gd name="T0" fmla="*/ 4 w 42"/>
                  <a:gd name="T1" fmla="*/ 23 h 23"/>
                  <a:gd name="T2" fmla="*/ 0 w 42"/>
                  <a:gd name="T3" fmla="*/ 23 h 23"/>
                  <a:gd name="T4" fmla="*/ 6 w 42"/>
                  <a:gd name="T5" fmla="*/ 11 h 23"/>
                  <a:gd name="T6" fmla="*/ 40 w 42"/>
                  <a:gd name="T7" fmla="*/ 0 h 23"/>
                  <a:gd name="T8" fmla="*/ 42 w 42"/>
                  <a:gd name="T9" fmla="*/ 11 h 23"/>
                  <a:gd name="T10" fmla="*/ 42 w 42"/>
                  <a:gd name="T11" fmla="*/ 11 h 23"/>
                  <a:gd name="T12" fmla="*/ 14 w 42"/>
                  <a:gd name="T13" fmla="*/ 22 h 23"/>
                  <a:gd name="T14" fmla="*/ 4 w 42"/>
                  <a:gd name="T15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2" h="23">
                    <a:moveTo>
                      <a:pt x="4" y="23"/>
                    </a:moveTo>
                    <a:cubicBezTo>
                      <a:pt x="3" y="23"/>
                      <a:pt x="2" y="23"/>
                      <a:pt x="0" y="23"/>
                    </a:cubicBezTo>
                    <a:cubicBezTo>
                      <a:pt x="2" y="20"/>
                      <a:pt x="4" y="15"/>
                      <a:pt x="6" y="11"/>
                    </a:cubicBezTo>
                    <a:cubicBezTo>
                      <a:pt x="18" y="10"/>
                      <a:pt x="31" y="7"/>
                      <a:pt x="40" y="0"/>
                    </a:cubicBezTo>
                    <a:cubicBezTo>
                      <a:pt x="41" y="4"/>
                      <a:pt x="41" y="8"/>
                      <a:pt x="42" y="11"/>
                    </a:cubicBezTo>
                    <a:cubicBezTo>
                      <a:pt x="42" y="11"/>
                      <a:pt x="42" y="11"/>
                      <a:pt x="42" y="11"/>
                    </a:cubicBezTo>
                    <a:cubicBezTo>
                      <a:pt x="35" y="18"/>
                      <a:pt x="24" y="21"/>
                      <a:pt x="14" y="22"/>
                    </a:cubicBezTo>
                    <a:cubicBezTo>
                      <a:pt x="10" y="23"/>
                      <a:pt x="7" y="23"/>
                      <a:pt x="4" y="23"/>
                    </a:cubicBezTo>
                    <a:close/>
                  </a:path>
                </a:pathLst>
              </a:custGeom>
              <a:solidFill>
                <a:srgbClr val="949A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881" name="Freeform 875">
                <a:extLst>
                  <a:ext uri="{FF2B5EF4-FFF2-40B4-BE49-F238E27FC236}">
                    <a16:creationId xmlns:a16="http://schemas.microsoft.com/office/drawing/2014/main" id="{E5A3CD38-BAE5-490B-934E-B76A63C6CB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9875" y="4929188"/>
                <a:ext cx="136525" cy="46038"/>
              </a:xfrm>
              <a:custGeom>
                <a:avLst/>
                <a:gdLst>
                  <a:gd name="T0" fmla="*/ 42 w 46"/>
                  <a:gd name="T1" fmla="*/ 12 h 16"/>
                  <a:gd name="T2" fmla="*/ 19 w 46"/>
                  <a:gd name="T3" fmla="*/ 16 h 16"/>
                  <a:gd name="T4" fmla="*/ 15 w 46"/>
                  <a:gd name="T5" fmla="*/ 16 h 16"/>
                  <a:gd name="T6" fmla="*/ 20 w 46"/>
                  <a:gd name="T7" fmla="*/ 0 h 16"/>
                  <a:gd name="T8" fmla="*/ 20 w 46"/>
                  <a:gd name="T9" fmla="*/ 0 h 16"/>
                  <a:gd name="T10" fmla="*/ 46 w 46"/>
                  <a:gd name="T11" fmla="*/ 11 h 16"/>
                  <a:gd name="T12" fmla="*/ 42 w 46"/>
                  <a:gd name="T13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16">
                    <a:moveTo>
                      <a:pt x="42" y="12"/>
                    </a:moveTo>
                    <a:cubicBezTo>
                      <a:pt x="35" y="15"/>
                      <a:pt x="27" y="16"/>
                      <a:pt x="19" y="16"/>
                    </a:cubicBezTo>
                    <a:cubicBezTo>
                      <a:pt x="18" y="16"/>
                      <a:pt x="16" y="16"/>
                      <a:pt x="15" y="16"/>
                    </a:cubicBezTo>
                    <a:cubicBezTo>
                      <a:pt x="0" y="14"/>
                      <a:pt x="6" y="1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9" y="4"/>
                      <a:pt x="38" y="7"/>
                      <a:pt x="46" y="11"/>
                    </a:cubicBezTo>
                    <a:cubicBezTo>
                      <a:pt x="45" y="12"/>
                      <a:pt x="43" y="12"/>
                      <a:pt x="42" y="12"/>
                    </a:cubicBezTo>
                    <a:close/>
                  </a:path>
                </a:pathLst>
              </a:custGeom>
              <a:solidFill>
                <a:srgbClr val="D58C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882" name="Freeform 876">
                <a:extLst>
                  <a:ext uri="{FF2B5EF4-FFF2-40B4-BE49-F238E27FC236}">
                    <a16:creationId xmlns:a16="http://schemas.microsoft.com/office/drawing/2014/main" id="{01EF47FD-1D7D-4FDF-B121-037EA1ABEC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22688" y="6264276"/>
                <a:ext cx="23812" cy="52388"/>
              </a:xfrm>
              <a:custGeom>
                <a:avLst/>
                <a:gdLst>
                  <a:gd name="T0" fmla="*/ 8 w 8"/>
                  <a:gd name="T1" fmla="*/ 1 h 18"/>
                  <a:gd name="T2" fmla="*/ 6 w 8"/>
                  <a:gd name="T3" fmla="*/ 3 h 18"/>
                  <a:gd name="T4" fmla="*/ 4 w 8"/>
                  <a:gd name="T5" fmla="*/ 13 h 18"/>
                  <a:gd name="T6" fmla="*/ 5 w 8"/>
                  <a:gd name="T7" fmla="*/ 18 h 18"/>
                  <a:gd name="T8" fmla="*/ 4 w 8"/>
                  <a:gd name="T9" fmla="*/ 18 h 18"/>
                  <a:gd name="T10" fmla="*/ 3 w 8"/>
                  <a:gd name="T11" fmla="*/ 17 h 18"/>
                  <a:gd name="T12" fmla="*/ 3 w 8"/>
                  <a:gd name="T13" fmla="*/ 17 h 18"/>
                  <a:gd name="T14" fmla="*/ 0 w 8"/>
                  <a:gd name="T15" fmla="*/ 11 h 18"/>
                  <a:gd name="T16" fmla="*/ 3 w 8"/>
                  <a:gd name="T17" fmla="*/ 1 h 18"/>
                  <a:gd name="T18" fmla="*/ 3 w 8"/>
                  <a:gd name="T19" fmla="*/ 1 h 18"/>
                  <a:gd name="T20" fmla="*/ 7 w 8"/>
                  <a:gd name="T21" fmla="*/ 0 h 18"/>
                  <a:gd name="T22" fmla="*/ 8 w 8"/>
                  <a:gd name="T23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" h="18">
                    <a:moveTo>
                      <a:pt x="8" y="1"/>
                    </a:moveTo>
                    <a:cubicBezTo>
                      <a:pt x="7" y="1"/>
                      <a:pt x="7" y="2"/>
                      <a:pt x="6" y="3"/>
                    </a:cubicBezTo>
                    <a:cubicBezTo>
                      <a:pt x="5" y="6"/>
                      <a:pt x="4" y="10"/>
                      <a:pt x="4" y="13"/>
                    </a:cubicBezTo>
                    <a:cubicBezTo>
                      <a:pt x="4" y="15"/>
                      <a:pt x="4" y="17"/>
                      <a:pt x="5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1" y="16"/>
                      <a:pt x="0" y="14"/>
                      <a:pt x="0" y="11"/>
                    </a:cubicBezTo>
                    <a:cubicBezTo>
                      <a:pt x="0" y="8"/>
                      <a:pt x="1" y="4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5" y="1"/>
                      <a:pt x="6" y="0"/>
                      <a:pt x="7" y="0"/>
                    </a:cubicBezTo>
                    <a:lnTo>
                      <a:pt x="8" y="1"/>
                    </a:lnTo>
                    <a:close/>
                  </a:path>
                </a:pathLst>
              </a:custGeom>
              <a:solidFill>
                <a:srgbClr val="161A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883" name="Freeform 877">
                <a:extLst>
                  <a:ext uri="{FF2B5EF4-FFF2-40B4-BE49-F238E27FC236}">
                    <a16:creationId xmlns:a16="http://schemas.microsoft.com/office/drawing/2014/main" id="{7495E3CC-3E80-4269-9A18-3B0D544249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02113" y="5505451"/>
                <a:ext cx="23812" cy="155575"/>
              </a:xfrm>
              <a:custGeom>
                <a:avLst/>
                <a:gdLst>
                  <a:gd name="T0" fmla="*/ 2 w 8"/>
                  <a:gd name="T1" fmla="*/ 0 h 53"/>
                  <a:gd name="T2" fmla="*/ 8 w 8"/>
                  <a:gd name="T3" fmla="*/ 12 h 53"/>
                  <a:gd name="T4" fmla="*/ 8 w 8"/>
                  <a:gd name="T5" fmla="*/ 53 h 53"/>
                  <a:gd name="T6" fmla="*/ 0 w 8"/>
                  <a:gd name="T7" fmla="*/ 49 h 53"/>
                  <a:gd name="T8" fmla="*/ 0 w 8"/>
                  <a:gd name="T9" fmla="*/ 39 h 53"/>
                  <a:gd name="T10" fmla="*/ 2 w 8"/>
                  <a:gd name="T11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53">
                    <a:moveTo>
                      <a:pt x="2" y="0"/>
                    </a:moveTo>
                    <a:cubicBezTo>
                      <a:pt x="5" y="3"/>
                      <a:pt x="8" y="8"/>
                      <a:pt x="8" y="12"/>
                    </a:cubicBezTo>
                    <a:cubicBezTo>
                      <a:pt x="8" y="28"/>
                      <a:pt x="8" y="43"/>
                      <a:pt x="8" y="53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45"/>
                      <a:pt x="0" y="42"/>
                      <a:pt x="0" y="39"/>
                    </a:cubicBezTo>
                    <a:cubicBezTo>
                      <a:pt x="1" y="25"/>
                      <a:pt x="1" y="13"/>
                      <a:pt x="2" y="0"/>
                    </a:cubicBezTo>
                    <a:close/>
                  </a:path>
                </a:pathLst>
              </a:custGeom>
              <a:solidFill>
                <a:srgbClr val="6164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884" name="Freeform 878">
                <a:extLst>
                  <a:ext uri="{FF2B5EF4-FFF2-40B4-BE49-F238E27FC236}">
                    <a16:creationId xmlns:a16="http://schemas.microsoft.com/office/drawing/2014/main" id="{253D989D-6335-4796-AE0C-B764419C11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44963" y="6013451"/>
                <a:ext cx="60325" cy="76200"/>
              </a:xfrm>
              <a:custGeom>
                <a:avLst/>
                <a:gdLst>
                  <a:gd name="T0" fmla="*/ 1 w 20"/>
                  <a:gd name="T1" fmla="*/ 24 h 26"/>
                  <a:gd name="T2" fmla="*/ 0 w 20"/>
                  <a:gd name="T3" fmla="*/ 18 h 26"/>
                  <a:gd name="T4" fmla="*/ 3 w 20"/>
                  <a:gd name="T5" fmla="*/ 8 h 26"/>
                  <a:gd name="T6" fmla="*/ 4 w 20"/>
                  <a:gd name="T7" fmla="*/ 7 h 26"/>
                  <a:gd name="T8" fmla="*/ 4 w 20"/>
                  <a:gd name="T9" fmla="*/ 7 h 26"/>
                  <a:gd name="T10" fmla="*/ 6 w 20"/>
                  <a:gd name="T11" fmla="*/ 10 h 26"/>
                  <a:gd name="T12" fmla="*/ 6 w 20"/>
                  <a:gd name="T13" fmla="*/ 10 h 26"/>
                  <a:gd name="T14" fmla="*/ 4 w 20"/>
                  <a:gd name="T15" fmla="*/ 16 h 26"/>
                  <a:gd name="T16" fmla="*/ 7 w 20"/>
                  <a:gd name="T17" fmla="*/ 20 h 26"/>
                  <a:gd name="T18" fmla="*/ 10 w 20"/>
                  <a:gd name="T19" fmla="*/ 19 h 26"/>
                  <a:gd name="T20" fmla="*/ 12 w 20"/>
                  <a:gd name="T21" fmla="*/ 17 h 26"/>
                  <a:gd name="T22" fmla="*/ 12 w 20"/>
                  <a:gd name="T23" fmla="*/ 17 h 26"/>
                  <a:gd name="T24" fmla="*/ 15 w 20"/>
                  <a:gd name="T25" fmla="*/ 13 h 26"/>
                  <a:gd name="T26" fmla="*/ 15 w 20"/>
                  <a:gd name="T27" fmla="*/ 9 h 26"/>
                  <a:gd name="T28" fmla="*/ 13 w 20"/>
                  <a:gd name="T29" fmla="*/ 6 h 26"/>
                  <a:gd name="T30" fmla="*/ 15 w 20"/>
                  <a:gd name="T31" fmla="*/ 0 h 26"/>
                  <a:gd name="T32" fmla="*/ 15 w 20"/>
                  <a:gd name="T33" fmla="*/ 0 h 26"/>
                  <a:gd name="T34" fmla="*/ 16 w 20"/>
                  <a:gd name="T35" fmla="*/ 0 h 26"/>
                  <a:gd name="T36" fmla="*/ 20 w 20"/>
                  <a:gd name="T37" fmla="*/ 7 h 26"/>
                  <a:gd name="T38" fmla="*/ 10 w 20"/>
                  <a:gd name="T39" fmla="*/ 24 h 26"/>
                  <a:gd name="T40" fmla="*/ 5 w 20"/>
                  <a:gd name="T41" fmla="*/ 26 h 26"/>
                  <a:gd name="T42" fmla="*/ 3 w 20"/>
                  <a:gd name="T43" fmla="*/ 25 h 26"/>
                  <a:gd name="T44" fmla="*/ 2 w 20"/>
                  <a:gd name="T45" fmla="*/ 25 h 26"/>
                  <a:gd name="T46" fmla="*/ 1 w 20"/>
                  <a:gd name="T47" fmla="*/ 2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0" h="26">
                    <a:moveTo>
                      <a:pt x="1" y="24"/>
                    </a:moveTo>
                    <a:cubicBezTo>
                      <a:pt x="0" y="22"/>
                      <a:pt x="0" y="21"/>
                      <a:pt x="0" y="18"/>
                    </a:cubicBezTo>
                    <a:cubicBezTo>
                      <a:pt x="0" y="15"/>
                      <a:pt x="1" y="12"/>
                      <a:pt x="3" y="8"/>
                    </a:cubicBezTo>
                    <a:cubicBezTo>
                      <a:pt x="3" y="8"/>
                      <a:pt x="3" y="8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5" y="12"/>
                      <a:pt x="4" y="14"/>
                      <a:pt x="4" y="16"/>
                    </a:cubicBezTo>
                    <a:cubicBezTo>
                      <a:pt x="4" y="18"/>
                      <a:pt x="6" y="20"/>
                      <a:pt x="7" y="20"/>
                    </a:cubicBezTo>
                    <a:cubicBezTo>
                      <a:pt x="8" y="20"/>
                      <a:pt x="9" y="19"/>
                      <a:pt x="10" y="19"/>
                    </a:cubicBezTo>
                    <a:cubicBezTo>
                      <a:pt x="11" y="18"/>
                      <a:pt x="11" y="18"/>
                      <a:pt x="12" y="17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3" y="16"/>
                      <a:pt x="14" y="14"/>
                      <a:pt x="15" y="13"/>
                    </a:cubicBezTo>
                    <a:cubicBezTo>
                      <a:pt x="15" y="11"/>
                      <a:pt x="15" y="10"/>
                      <a:pt x="15" y="9"/>
                    </a:cubicBezTo>
                    <a:cubicBezTo>
                      <a:pt x="15" y="7"/>
                      <a:pt x="14" y="6"/>
                      <a:pt x="13" y="6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8" y="1"/>
                      <a:pt x="20" y="3"/>
                      <a:pt x="20" y="7"/>
                    </a:cubicBezTo>
                    <a:cubicBezTo>
                      <a:pt x="20" y="13"/>
                      <a:pt x="15" y="21"/>
                      <a:pt x="10" y="24"/>
                    </a:cubicBezTo>
                    <a:cubicBezTo>
                      <a:pt x="8" y="25"/>
                      <a:pt x="7" y="26"/>
                      <a:pt x="5" y="26"/>
                    </a:cubicBezTo>
                    <a:cubicBezTo>
                      <a:pt x="4" y="26"/>
                      <a:pt x="3" y="25"/>
                      <a:pt x="3" y="25"/>
                    </a:cubicBezTo>
                    <a:cubicBezTo>
                      <a:pt x="3" y="25"/>
                      <a:pt x="2" y="25"/>
                      <a:pt x="2" y="25"/>
                    </a:cubicBezTo>
                    <a:cubicBezTo>
                      <a:pt x="2" y="24"/>
                      <a:pt x="1" y="24"/>
                      <a:pt x="1" y="24"/>
                    </a:cubicBezTo>
                    <a:close/>
                  </a:path>
                </a:pathLst>
              </a:custGeom>
              <a:solidFill>
                <a:srgbClr val="2930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885" name="Freeform 879">
                <a:extLst>
                  <a:ext uri="{FF2B5EF4-FFF2-40B4-BE49-F238E27FC236}">
                    <a16:creationId xmlns:a16="http://schemas.microsoft.com/office/drawing/2014/main" id="{24DCB5CB-3261-4323-853D-E106F058ED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46500" y="6264276"/>
                <a:ext cx="31750" cy="41275"/>
              </a:xfrm>
              <a:custGeom>
                <a:avLst/>
                <a:gdLst>
                  <a:gd name="T0" fmla="*/ 3 w 11"/>
                  <a:gd name="T1" fmla="*/ 9 h 14"/>
                  <a:gd name="T2" fmla="*/ 4 w 11"/>
                  <a:gd name="T3" fmla="*/ 11 h 14"/>
                  <a:gd name="T4" fmla="*/ 5 w 11"/>
                  <a:gd name="T5" fmla="*/ 10 h 14"/>
                  <a:gd name="T6" fmla="*/ 7 w 11"/>
                  <a:gd name="T7" fmla="*/ 7 h 14"/>
                  <a:gd name="T8" fmla="*/ 6 w 11"/>
                  <a:gd name="T9" fmla="*/ 6 h 14"/>
                  <a:gd name="T10" fmla="*/ 9 w 11"/>
                  <a:gd name="T11" fmla="*/ 0 h 14"/>
                  <a:gd name="T12" fmla="*/ 11 w 11"/>
                  <a:gd name="T13" fmla="*/ 4 h 14"/>
                  <a:gd name="T14" fmla="*/ 11 w 11"/>
                  <a:gd name="T15" fmla="*/ 7 h 14"/>
                  <a:gd name="T16" fmla="*/ 8 w 11"/>
                  <a:gd name="T17" fmla="*/ 11 h 14"/>
                  <a:gd name="T18" fmla="*/ 6 w 11"/>
                  <a:gd name="T19" fmla="*/ 13 h 14"/>
                  <a:gd name="T20" fmla="*/ 3 w 11"/>
                  <a:gd name="T21" fmla="*/ 14 h 14"/>
                  <a:gd name="T22" fmla="*/ 0 w 11"/>
                  <a:gd name="T23" fmla="*/ 10 h 14"/>
                  <a:gd name="T24" fmla="*/ 2 w 11"/>
                  <a:gd name="T25" fmla="*/ 5 h 14"/>
                  <a:gd name="T26" fmla="*/ 2 w 11"/>
                  <a:gd name="T27" fmla="*/ 4 h 14"/>
                  <a:gd name="T28" fmla="*/ 4 w 11"/>
                  <a:gd name="T29" fmla="*/ 7 h 14"/>
                  <a:gd name="T30" fmla="*/ 3 w 11"/>
                  <a:gd name="T31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" h="14">
                    <a:moveTo>
                      <a:pt x="3" y="9"/>
                    </a:moveTo>
                    <a:cubicBezTo>
                      <a:pt x="3" y="10"/>
                      <a:pt x="4" y="11"/>
                      <a:pt x="4" y="11"/>
                    </a:cubicBezTo>
                    <a:cubicBezTo>
                      <a:pt x="5" y="11"/>
                      <a:pt x="5" y="10"/>
                      <a:pt x="5" y="10"/>
                    </a:cubicBezTo>
                    <a:cubicBezTo>
                      <a:pt x="6" y="10"/>
                      <a:pt x="7" y="9"/>
                      <a:pt x="7" y="7"/>
                    </a:cubicBezTo>
                    <a:cubicBezTo>
                      <a:pt x="7" y="7"/>
                      <a:pt x="7" y="7"/>
                      <a:pt x="6" y="6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0" y="1"/>
                      <a:pt x="11" y="2"/>
                      <a:pt x="11" y="4"/>
                    </a:cubicBezTo>
                    <a:cubicBezTo>
                      <a:pt x="11" y="5"/>
                      <a:pt x="11" y="6"/>
                      <a:pt x="11" y="7"/>
                    </a:cubicBezTo>
                    <a:cubicBezTo>
                      <a:pt x="10" y="9"/>
                      <a:pt x="9" y="10"/>
                      <a:pt x="8" y="11"/>
                    </a:cubicBezTo>
                    <a:cubicBezTo>
                      <a:pt x="7" y="12"/>
                      <a:pt x="6" y="13"/>
                      <a:pt x="6" y="13"/>
                    </a:cubicBezTo>
                    <a:cubicBezTo>
                      <a:pt x="5" y="14"/>
                      <a:pt x="4" y="14"/>
                      <a:pt x="3" y="14"/>
                    </a:cubicBezTo>
                    <a:cubicBezTo>
                      <a:pt x="1" y="14"/>
                      <a:pt x="0" y="13"/>
                      <a:pt x="0" y="10"/>
                    </a:cubicBezTo>
                    <a:cubicBezTo>
                      <a:pt x="0" y="9"/>
                      <a:pt x="1" y="7"/>
                      <a:pt x="2" y="5"/>
                    </a:cubicBezTo>
                    <a:cubicBezTo>
                      <a:pt x="2" y="5"/>
                      <a:pt x="2" y="4"/>
                      <a:pt x="2" y="4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8"/>
                      <a:pt x="3" y="9"/>
                      <a:pt x="3" y="9"/>
                    </a:cubicBezTo>
                    <a:close/>
                  </a:path>
                </a:pathLst>
              </a:custGeom>
              <a:solidFill>
                <a:srgbClr val="FAA3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886" name="Freeform 880">
                <a:extLst>
                  <a:ext uri="{FF2B5EF4-FFF2-40B4-BE49-F238E27FC236}">
                    <a16:creationId xmlns:a16="http://schemas.microsoft.com/office/drawing/2014/main" id="{2FEBE704-A28F-47D2-BAF9-2B78D29E29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19588" y="5362576"/>
                <a:ext cx="104775" cy="573088"/>
              </a:xfrm>
              <a:custGeom>
                <a:avLst/>
                <a:gdLst>
                  <a:gd name="T0" fmla="*/ 5 w 35"/>
                  <a:gd name="T1" fmla="*/ 191 h 194"/>
                  <a:gd name="T2" fmla="*/ 0 w 35"/>
                  <a:gd name="T3" fmla="*/ 11 h 194"/>
                  <a:gd name="T4" fmla="*/ 28 w 35"/>
                  <a:gd name="T5" fmla="*/ 0 h 194"/>
                  <a:gd name="T6" fmla="*/ 33 w 35"/>
                  <a:gd name="T7" fmla="*/ 51 h 194"/>
                  <a:gd name="T8" fmla="*/ 34 w 35"/>
                  <a:gd name="T9" fmla="*/ 97 h 194"/>
                  <a:gd name="T10" fmla="*/ 28 w 35"/>
                  <a:gd name="T11" fmla="*/ 181 h 194"/>
                  <a:gd name="T12" fmla="*/ 27 w 35"/>
                  <a:gd name="T13" fmla="*/ 191 h 194"/>
                  <a:gd name="T14" fmla="*/ 27 w 35"/>
                  <a:gd name="T15" fmla="*/ 191 h 194"/>
                  <a:gd name="T16" fmla="*/ 27 w 35"/>
                  <a:gd name="T17" fmla="*/ 192 h 194"/>
                  <a:gd name="T18" fmla="*/ 19 w 35"/>
                  <a:gd name="T19" fmla="*/ 194 h 194"/>
                  <a:gd name="T20" fmla="*/ 5 w 35"/>
                  <a:gd name="T21" fmla="*/ 191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194">
                    <a:moveTo>
                      <a:pt x="5" y="191"/>
                    </a:moveTo>
                    <a:cubicBezTo>
                      <a:pt x="4" y="178"/>
                      <a:pt x="1" y="48"/>
                      <a:pt x="0" y="11"/>
                    </a:cubicBezTo>
                    <a:cubicBezTo>
                      <a:pt x="10" y="10"/>
                      <a:pt x="21" y="7"/>
                      <a:pt x="28" y="0"/>
                    </a:cubicBezTo>
                    <a:cubicBezTo>
                      <a:pt x="31" y="16"/>
                      <a:pt x="31" y="36"/>
                      <a:pt x="33" y="51"/>
                    </a:cubicBezTo>
                    <a:cubicBezTo>
                      <a:pt x="33" y="67"/>
                      <a:pt x="35" y="81"/>
                      <a:pt x="34" y="97"/>
                    </a:cubicBezTo>
                    <a:cubicBezTo>
                      <a:pt x="33" y="126"/>
                      <a:pt x="33" y="153"/>
                      <a:pt x="28" y="181"/>
                    </a:cubicBezTo>
                    <a:cubicBezTo>
                      <a:pt x="28" y="182"/>
                      <a:pt x="27" y="190"/>
                      <a:pt x="27" y="191"/>
                    </a:cubicBezTo>
                    <a:cubicBezTo>
                      <a:pt x="27" y="191"/>
                      <a:pt x="27" y="191"/>
                      <a:pt x="27" y="191"/>
                    </a:cubicBezTo>
                    <a:cubicBezTo>
                      <a:pt x="27" y="192"/>
                      <a:pt x="27" y="192"/>
                      <a:pt x="27" y="192"/>
                    </a:cubicBezTo>
                    <a:cubicBezTo>
                      <a:pt x="25" y="193"/>
                      <a:pt x="22" y="194"/>
                      <a:pt x="19" y="194"/>
                    </a:cubicBezTo>
                    <a:cubicBezTo>
                      <a:pt x="14" y="194"/>
                      <a:pt x="9" y="193"/>
                      <a:pt x="5" y="191"/>
                    </a:cubicBezTo>
                    <a:close/>
                  </a:path>
                </a:pathLst>
              </a:custGeom>
              <a:solidFill>
                <a:srgbClr val="7D80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887" name="Freeform 881">
                <a:extLst>
                  <a:ext uri="{FF2B5EF4-FFF2-40B4-BE49-F238E27FC236}">
                    <a16:creationId xmlns:a16="http://schemas.microsoft.com/office/drawing/2014/main" id="{72ED69F0-A0E1-4CE8-BD12-FAA7AF2F35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5113" y="5410201"/>
                <a:ext cx="82550" cy="58738"/>
              </a:xfrm>
              <a:custGeom>
                <a:avLst/>
                <a:gdLst>
                  <a:gd name="T0" fmla="*/ 26 w 28"/>
                  <a:gd name="T1" fmla="*/ 20 h 20"/>
                  <a:gd name="T2" fmla="*/ 4 w 28"/>
                  <a:gd name="T3" fmla="*/ 7 h 20"/>
                  <a:gd name="T4" fmla="*/ 0 w 28"/>
                  <a:gd name="T5" fmla="*/ 5 h 20"/>
                  <a:gd name="T6" fmla="*/ 0 w 28"/>
                  <a:gd name="T7" fmla="*/ 5 h 20"/>
                  <a:gd name="T8" fmla="*/ 0 w 28"/>
                  <a:gd name="T9" fmla="*/ 1 h 20"/>
                  <a:gd name="T10" fmla="*/ 2 w 28"/>
                  <a:gd name="T11" fmla="*/ 0 h 20"/>
                  <a:gd name="T12" fmla="*/ 12 w 28"/>
                  <a:gd name="T13" fmla="*/ 6 h 20"/>
                  <a:gd name="T14" fmla="*/ 28 w 28"/>
                  <a:gd name="T15" fmla="*/ 16 h 20"/>
                  <a:gd name="T16" fmla="*/ 26 w 28"/>
                  <a:gd name="T17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20">
                    <a:moveTo>
                      <a:pt x="26" y="20"/>
                    </a:moveTo>
                    <a:cubicBezTo>
                      <a:pt x="4" y="7"/>
                      <a:pt x="4" y="7"/>
                      <a:pt x="4" y="7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4"/>
                      <a:pt x="0" y="2"/>
                      <a:pt x="0" y="1"/>
                    </a:cubicBezTo>
                    <a:cubicBezTo>
                      <a:pt x="1" y="1"/>
                      <a:pt x="1" y="1"/>
                      <a:pt x="2" y="0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28" y="16"/>
                      <a:pt x="28" y="16"/>
                      <a:pt x="28" y="16"/>
                    </a:cubicBezTo>
                    <a:cubicBezTo>
                      <a:pt x="27" y="17"/>
                      <a:pt x="27" y="19"/>
                      <a:pt x="26" y="20"/>
                    </a:cubicBezTo>
                    <a:close/>
                  </a:path>
                </a:pathLst>
              </a:custGeom>
              <a:solidFill>
                <a:srgbClr val="FAA3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888" name="Freeform 882">
                <a:extLst>
                  <a:ext uri="{FF2B5EF4-FFF2-40B4-BE49-F238E27FC236}">
                    <a16:creationId xmlns:a16="http://schemas.microsoft.com/office/drawing/2014/main" id="{352B60FF-8C7E-4BED-AD25-724C8EA85E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08463" y="5478463"/>
                <a:ext cx="20637" cy="31750"/>
              </a:xfrm>
              <a:custGeom>
                <a:avLst/>
                <a:gdLst>
                  <a:gd name="T0" fmla="*/ 0 w 7"/>
                  <a:gd name="T1" fmla="*/ 3 h 11"/>
                  <a:gd name="T2" fmla="*/ 0 w 7"/>
                  <a:gd name="T3" fmla="*/ 2 h 11"/>
                  <a:gd name="T4" fmla="*/ 7 w 7"/>
                  <a:gd name="T5" fmla="*/ 0 h 11"/>
                  <a:gd name="T6" fmla="*/ 7 w 7"/>
                  <a:gd name="T7" fmla="*/ 11 h 11"/>
                  <a:gd name="T8" fmla="*/ 0 w 7"/>
                  <a:gd name="T9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1">
                    <a:moveTo>
                      <a:pt x="0" y="3"/>
                    </a:moveTo>
                    <a:cubicBezTo>
                      <a:pt x="0" y="3"/>
                      <a:pt x="0" y="2"/>
                      <a:pt x="0" y="2"/>
                    </a:cubicBezTo>
                    <a:cubicBezTo>
                      <a:pt x="3" y="2"/>
                      <a:pt x="5" y="1"/>
                      <a:pt x="7" y="0"/>
                    </a:cubicBezTo>
                    <a:cubicBezTo>
                      <a:pt x="7" y="4"/>
                      <a:pt x="7" y="7"/>
                      <a:pt x="7" y="11"/>
                    </a:cubicBezTo>
                    <a:cubicBezTo>
                      <a:pt x="5" y="8"/>
                      <a:pt x="3" y="5"/>
                      <a:pt x="0" y="3"/>
                    </a:cubicBezTo>
                    <a:close/>
                  </a:path>
                </a:pathLst>
              </a:custGeom>
              <a:solidFill>
                <a:srgbClr val="6164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889" name="Freeform 883">
                <a:extLst>
                  <a:ext uri="{FF2B5EF4-FFF2-40B4-BE49-F238E27FC236}">
                    <a16:creationId xmlns:a16="http://schemas.microsoft.com/office/drawing/2014/main" id="{652FE988-0D28-4E41-90A5-A3E6AE2E8E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84650" y="4960938"/>
                <a:ext cx="61912" cy="92075"/>
              </a:xfrm>
              <a:custGeom>
                <a:avLst/>
                <a:gdLst>
                  <a:gd name="T0" fmla="*/ 7 w 21"/>
                  <a:gd name="T1" fmla="*/ 1 h 31"/>
                  <a:gd name="T2" fmla="*/ 11 w 21"/>
                  <a:gd name="T3" fmla="*/ 0 h 31"/>
                  <a:gd name="T4" fmla="*/ 11 w 21"/>
                  <a:gd name="T5" fmla="*/ 0 h 31"/>
                  <a:gd name="T6" fmla="*/ 11 w 21"/>
                  <a:gd name="T7" fmla="*/ 1 h 31"/>
                  <a:gd name="T8" fmla="*/ 9 w 21"/>
                  <a:gd name="T9" fmla="*/ 14 h 31"/>
                  <a:gd name="T10" fmla="*/ 15 w 21"/>
                  <a:gd name="T11" fmla="*/ 14 h 31"/>
                  <a:gd name="T12" fmla="*/ 16 w 21"/>
                  <a:gd name="T13" fmla="*/ 8 h 31"/>
                  <a:gd name="T14" fmla="*/ 16 w 21"/>
                  <a:gd name="T15" fmla="*/ 8 h 31"/>
                  <a:gd name="T16" fmla="*/ 19 w 21"/>
                  <a:gd name="T17" fmla="*/ 8 h 31"/>
                  <a:gd name="T18" fmla="*/ 21 w 21"/>
                  <a:gd name="T19" fmla="*/ 15 h 31"/>
                  <a:gd name="T20" fmla="*/ 18 w 21"/>
                  <a:gd name="T21" fmla="*/ 19 h 31"/>
                  <a:gd name="T22" fmla="*/ 15 w 21"/>
                  <a:gd name="T23" fmla="*/ 20 h 31"/>
                  <a:gd name="T24" fmla="*/ 0 w 21"/>
                  <a:gd name="T25" fmla="*/ 31 h 31"/>
                  <a:gd name="T26" fmla="*/ 0 w 21"/>
                  <a:gd name="T27" fmla="*/ 31 h 31"/>
                  <a:gd name="T28" fmla="*/ 7 w 21"/>
                  <a:gd name="T29" fmla="*/ 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1" h="31">
                    <a:moveTo>
                      <a:pt x="7" y="1"/>
                    </a:moveTo>
                    <a:cubicBezTo>
                      <a:pt x="8" y="1"/>
                      <a:pt x="10" y="1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5"/>
                      <a:pt x="11" y="10"/>
                      <a:pt x="9" y="14"/>
                    </a:cubicBezTo>
                    <a:cubicBezTo>
                      <a:pt x="11" y="14"/>
                      <a:pt x="13" y="14"/>
                      <a:pt x="15" y="14"/>
                    </a:cubicBezTo>
                    <a:cubicBezTo>
                      <a:pt x="15" y="12"/>
                      <a:pt x="16" y="10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7" y="7"/>
                      <a:pt x="18" y="7"/>
                      <a:pt x="19" y="8"/>
                    </a:cubicBezTo>
                    <a:cubicBezTo>
                      <a:pt x="21" y="9"/>
                      <a:pt x="21" y="13"/>
                      <a:pt x="21" y="15"/>
                    </a:cubicBezTo>
                    <a:cubicBezTo>
                      <a:pt x="21" y="17"/>
                      <a:pt x="19" y="18"/>
                      <a:pt x="18" y="19"/>
                    </a:cubicBezTo>
                    <a:cubicBezTo>
                      <a:pt x="17" y="20"/>
                      <a:pt x="16" y="20"/>
                      <a:pt x="15" y="20"/>
                    </a:cubicBezTo>
                    <a:cubicBezTo>
                      <a:pt x="11" y="27"/>
                      <a:pt x="6" y="31"/>
                      <a:pt x="0" y="31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7" y="28"/>
                      <a:pt x="10" y="8"/>
                      <a:pt x="7" y="1"/>
                    </a:cubicBezTo>
                    <a:close/>
                  </a:path>
                </a:pathLst>
              </a:custGeom>
              <a:solidFill>
                <a:srgbClr val="FDD4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890" name="Freeform 884">
                <a:extLst>
                  <a:ext uri="{FF2B5EF4-FFF2-40B4-BE49-F238E27FC236}">
                    <a16:creationId xmlns:a16="http://schemas.microsoft.com/office/drawing/2014/main" id="{EF988973-B79B-4075-896F-15CB5DB876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68775" y="5060951"/>
                <a:ext cx="30162" cy="39688"/>
              </a:xfrm>
              <a:custGeom>
                <a:avLst/>
                <a:gdLst>
                  <a:gd name="T0" fmla="*/ 6 w 10"/>
                  <a:gd name="T1" fmla="*/ 13 h 13"/>
                  <a:gd name="T2" fmla="*/ 1 w 10"/>
                  <a:gd name="T3" fmla="*/ 0 h 13"/>
                  <a:gd name="T4" fmla="*/ 2 w 10"/>
                  <a:gd name="T5" fmla="*/ 0 h 13"/>
                  <a:gd name="T6" fmla="*/ 3 w 10"/>
                  <a:gd name="T7" fmla="*/ 3 h 13"/>
                  <a:gd name="T8" fmla="*/ 10 w 10"/>
                  <a:gd name="T9" fmla="*/ 5 h 13"/>
                  <a:gd name="T10" fmla="*/ 6 w 10"/>
                  <a:gd name="T11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13">
                    <a:moveTo>
                      <a:pt x="6" y="13"/>
                    </a:moveTo>
                    <a:cubicBezTo>
                      <a:pt x="3" y="9"/>
                      <a:pt x="0" y="5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3" y="2"/>
                      <a:pt x="3" y="3"/>
                    </a:cubicBezTo>
                    <a:cubicBezTo>
                      <a:pt x="5" y="4"/>
                      <a:pt x="7" y="5"/>
                      <a:pt x="10" y="5"/>
                    </a:cubicBezTo>
                    <a:cubicBezTo>
                      <a:pt x="8" y="7"/>
                      <a:pt x="6" y="10"/>
                      <a:pt x="6" y="13"/>
                    </a:cubicBezTo>
                    <a:close/>
                  </a:path>
                </a:pathLst>
              </a:custGeom>
              <a:solidFill>
                <a:srgbClr val="F9B3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891" name="Freeform 885">
                <a:extLst>
                  <a:ext uri="{FF2B5EF4-FFF2-40B4-BE49-F238E27FC236}">
                    <a16:creationId xmlns:a16="http://schemas.microsoft.com/office/drawing/2014/main" id="{B069AED1-A638-4038-9AEB-E8EB4E7D5C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73563" y="5930901"/>
                <a:ext cx="30162" cy="38100"/>
              </a:xfrm>
              <a:custGeom>
                <a:avLst/>
                <a:gdLst>
                  <a:gd name="T0" fmla="*/ 1 w 10"/>
                  <a:gd name="T1" fmla="*/ 12 h 13"/>
                  <a:gd name="T2" fmla="*/ 0 w 10"/>
                  <a:gd name="T3" fmla="*/ 13 h 13"/>
                  <a:gd name="T4" fmla="*/ 1 w 10"/>
                  <a:gd name="T5" fmla="*/ 2 h 13"/>
                  <a:gd name="T6" fmla="*/ 9 w 10"/>
                  <a:gd name="T7" fmla="*/ 0 h 13"/>
                  <a:gd name="T8" fmla="*/ 10 w 10"/>
                  <a:gd name="T9" fmla="*/ 4 h 13"/>
                  <a:gd name="T10" fmla="*/ 1 w 10"/>
                  <a:gd name="T11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13">
                    <a:moveTo>
                      <a:pt x="1" y="12"/>
                    </a:moveTo>
                    <a:cubicBezTo>
                      <a:pt x="0" y="12"/>
                      <a:pt x="0" y="13"/>
                      <a:pt x="0" y="13"/>
                    </a:cubicBezTo>
                    <a:cubicBezTo>
                      <a:pt x="0" y="9"/>
                      <a:pt x="0" y="6"/>
                      <a:pt x="1" y="2"/>
                    </a:cubicBezTo>
                    <a:cubicBezTo>
                      <a:pt x="4" y="2"/>
                      <a:pt x="7" y="1"/>
                      <a:pt x="9" y="0"/>
                    </a:cubicBezTo>
                    <a:cubicBezTo>
                      <a:pt x="9" y="2"/>
                      <a:pt x="10" y="3"/>
                      <a:pt x="10" y="4"/>
                    </a:cubicBezTo>
                    <a:cubicBezTo>
                      <a:pt x="8" y="7"/>
                      <a:pt x="3" y="11"/>
                      <a:pt x="1" y="12"/>
                    </a:cubicBezTo>
                    <a:close/>
                  </a:path>
                </a:pathLst>
              </a:custGeom>
              <a:solidFill>
                <a:srgbClr val="FAA3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892" name="Freeform 886">
                <a:extLst>
                  <a:ext uri="{FF2B5EF4-FFF2-40B4-BE49-F238E27FC236}">
                    <a16:creationId xmlns:a16="http://schemas.microsoft.com/office/drawing/2014/main" id="{94A3F534-C0EB-4EAB-B8C2-E238FD92E3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54438" y="6281738"/>
                <a:ext cx="12700" cy="14288"/>
              </a:xfrm>
              <a:custGeom>
                <a:avLst/>
                <a:gdLst>
                  <a:gd name="T0" fmla="*/ 4 w 4"/>
                  <a:gd name="T1" fmla="*/ 1 h 5"/>
                  <a:gd name="T2" fmla="*/ 2 w 4"/>
                  <a:gd name="T3" fmla="*/ 4 h 5"/>
                  <a:gd name="T4" fmla="*/ 1 w 4"/>
                  <a:gd name="T5" fmla="*/ 5 h 5"/>
                  <a:gd name="T6" fmla="*/ 0 w 4"/>
                  <a:gd name="T7" fmla="*/ 3 h 5"/>
                  <a:gd name="T8" fmla="*/ 1 w 4"/>
                  <a:gd name="T9" fmla="*/ 1 h 5"/>
                  <a:gd name="T10" fmla="*/ 2 w 4"/>
                  <a:gd name="T11" fmla="*/ 1 h 5"/>
                  <a:gd name="T12" fmla="*/ 2 w 4"/>
                  <a:gd name="T13" fmla="*/ 1 h 5"/>
                  <a:gd name="T14" fmla="*/ 3 w 4"/>
                  <a:gd name="T15" fmla="*/ 0 h 5"/>
                  <a:gd name="T16" fmla="*/ 3 w 4"/>
                  <a:gd name="T17" fmla="*/ 0 h 5"/>
                  <a:gd name="T18" fmla="*/ 4 w 4"/>
                  <a:gd name="T1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5">
                    <a:moveTo>
                      <a:pt x="4" y="1"/>
                    </a:moveTo>
                    <a:cubicBezTo>
                      <a:pt x="4" y="3"/>
                      <a:pt x="3" y="4"/>
                      <a:pt x="2" y="4"/>
                    </a:cubicBezTo>
                    <a:cubicBezTo>
                      <a:pt x="2" y="4"/>
                      <a:pt x="2" y="5"/>
                      <a:pt x="1" y="5"/>
                    </a:cubicBezTo>
                    <a:cubicBezTo>
                      <a:pt x="1" y="5"/>
                      <a:pt x="0" y="4"/>
                      <a:pt x="0" y="3"/>
                    </a:cubicBezTo>
                    <a:cubicBezTo>
                      <a:pt x="0" y="3"/>
                      <a:pt x="1" y="2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1"/>
                      <a:pt x="4" y="1"/>
                      <a:pt x="4" y="1"/>
                    </a:cubicBezTo>
                    <a:close/>
                  </a:path>
                </a:pathLst>
              </a:custGeom>
              <a:solidFill>
                <a:srgbClr val="464E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893" name="Freeform 887">
                <a:extLst>
                  <a:ext uri="{FF2B5EF4-FFF2-40B4-BE49-F238E27FC236}">
                    <a16:creationId xmlns:a16="http://schemas.microsoft.com/office/drawing/2014/main" id="{94C43121-1F31-4BC3-9EBC-5217B28A02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64025" y="5965826"/>
                <a:ext cx="58737" cy="44450"/>
              </a:xfrm>
              <a:custGeom>
                <a:avLst/>
                <a:gdLst>
                  <a:gd name="T0" fmla="*/ 20 w 20"/>
                  <a:gd name="T1" fmla="*/ 11 h 15"/>
                  <a:gd name="T2" fmla="*/ 20 w 20"/>
                  <a:gd name="T3" fmla="*/ 12 h 15"/>
                  <a:gd name="T4" fmla="*/ 4 w 20"/>
                  <a:gd name="T5" fmla="*/ 12 h 15"/>
                  <a:gd name="T6" fmla="*/ 0 w 20"/>
                  <a:gd name="T7" fmla="*/ 10 h 15"/>
                  <a:gd name="T8" fmla="*/ 5 w 20"/>
                  <a:gd name="T9" fmla="*/ 4 h 15"/>
                  <a:gd name="T10" fmla="*/ 6 w 20"/>
                  <a:gd name="T11" fmla="*/ 4 h 15"/>
                  <a:gd name="T12" fmla="*/ 10 w 20"/>
                  <a:gd name="T13" fmla="*/ 0 h 15"/>
                  <a:gd name="T14" fmla="*/ 20 w 20"/>
                  <a:gd name="T15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" h="15">
                    <a:moveTo>
                      <a:pt x="20" y="11"/>
                    </a:moveTo>
                    <a:cubicBezTo>
                      <a:pt x="20" y="12"/>
                      <a:pt x="20" y="12"/>
                      <a:pt x="20" y="12"/>
                    </a:cubicBezTo>
                    <a:cubicBezTo>
                      <a:pt x="15" y="14"/>
                      <a:pt x="10" y="15"/>
                      <a:pt x="4" y="12"/>
                    </a:cubicBezTo>
                    <a:cubicBezTo>
                      <a:pt x="3" y="12"/>
                      <a:pt x="2" y="11"/>
                      <a:pt x="0" y="10"/>
                    </a:cubicBezTo>
                    <a:cubicBezTo>
                      <a:pt x="1" y="8"/>
                      <a:pt x="2" y="6"/>
                      <a:pt x="5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7" y="3"/>
                      <a:pt x="9" y="2"/>
                      <a:pt x="10" y="0"/>
                    </a:cubicBezTo>
                    <a:cubicBezTo>
                      <a:pt x="15" y="2"/>
                      <a:pt x="18" y="6"/>
                      <a:pt x="20" y="11"/>
                    </a:cubicBezTo>
                    <a:close/>
                  </a:path>
                </a:pathLst>
              </a:custGeom>
              <a:solidFill>
                <a:srgbClr val="FAA3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894" name="Freeform 888">
                <a:extLst>
                  <a:ext uri="{FF2B5EF4-FFF2-40B4-BE49-F238E27FC236}">
                    <a16:creationId xmlns:a16="http://schemas.microsoft.com/office/drawing/2014/main" id="{D5712CF0-4B03-4EDE-AC56-93BD63D899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68775" y="6048376"/>
                <a:ext cx="9525" cy="11113"/>
              </a:xfrm>
              <a:custGeom>
                <a:avLst/>
                <a:gdLst>
                  <a:gd name="T0" fmla="*/ 1 w 3"/>
                  <a:gd name="T1" fmla="*/ 4 h 4"/>
                  <a:gd name="T2" fmla="*/ 1 w 3"/>
                  <a:gd name="T3" fmla="*/ 4 h 4"/>
                  <a:gd name="T4" fmla="*/ 0 w 3"/>
                  <a:gd name="T5" fmla="*/ 3 h 4"/>
                  <a:gd name="T6" fmla="*/ 1 w 3"/>
                  <a:gd name="T7" fmla="*/ 1 h 4"/>
                  <a:gd name="T8" fmla="*/ 1 w 3"/>
                  <a:gd name="T9" fmla="*/ 0 h 4"/>
                  <a:gd name="T10" fmla="*/ 1 w 3"/>
                  <a:gd name="T11" fmla="*/ 0 h 4"/>
                  <a:gd name="T12" fmla="*/ 2 w 3"/>
                  <a:gd name="T13" fmla="*/ 0 h 4"/>
                  <a:gd name="T14" fmla="*/ 3 w 3"/>
                  <a:gd name="T15" fmla="*/ 0 h 4"/>
                  <a:gd name="T16" fmla="*/ 3 w 3"/>
                  <a:gd name="T17" fmla="*/ 1 h 4"/>
                  <a:gd name="T18" fmla="*/ 1 w 3"/>
                  <a:gd name="T1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4">
                    <a:moveTo>
                      <a:pt x="1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3"/>
                    </a:cubicBezTo>
                    <a:cubicBezTo>
                      <a:pt x="0" y="2"/>
                      <a:pt x="0" y="2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1"/>
                    </a:cubicBezTo>
                    <a:cubicBezTo>
                      <a:pt x="3" y="2"/>
                      <a:pt x="2" y="3"/>
                      <a:pt x="1" y="4"/>
                    </a:cubicBezTo>
                    <a:close/>
                  </a:path>
                </a:pathLst>
              </a:custGeom>
              <a:solidFill>
                <a:srgbClr val="464E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895" name="Freeform 889">
                <a:extLst>
                  <a:ext uri="{FF2B5EF4-FFF2-40B4-BE49-F238E27FC236}">
                    <a16:creationId xmlns:a16="http://schemas.microsoft.com/office/drawing/2014/main" id="{A46CC314-3168-4006-84DC-F0B3ABEAB2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43388" y="5867401"/>
                <a:ext cx="3175" cy="33338"/>
              </a:xfrm>
              <a:custGeom>
                <a:avLst/>
                <a:gdLst>
                  <a:gd name="T0" fmla="*/ 1 w 1"/>
                  <a:gd name="T1" fmla="*/ 0 h 11"/>
                  <a:gd name="T2" fmla="*/ 0 w 1"/>
                  <a:gd name="T3" fmla="*/ 11 h 11"/>
                  <a:gd name="T4" fmla="*/ 0 w 1"/>
                  <a:gd name="T5" fmla="*/ 11 h 11"/>
                  <a:gd name="T6" fmla="*/ 0 w 1"/>
                  <a:gd name="T7" fmla="*/ 0 h 11"/>
                  <a:gd name="T8" fmla="*/ 1 w 1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1">
                    <a:moveTo>
                      <a:pt x="1" y="0"/>
                    </a:moveTo>
                    <a:cubicBezTo>
                      <a:pt x="1" y="3"/>
                      <a:pt x="0" y="7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E395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896" name="Freeform 890">
                <a:extLst>
                  <a:ext uri="{FF2B5EF4-FFF2-40B4-BE49-F238E27FC236}">
                    <a16:creationId xmlns:a16="http://schemas.microsoft.com/office/drawing/2014/main" id="{9D698AF9-694A-40ED-8390-E17F3F20CB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43388" y="5867401"/>
                <a:ext cx="34925" cy="33338"/>
              </a:xfrm>
              <a:custGeom>
                <a:avLst/>
                <a:gdLst>
                  <a:gd name="T0" fmla="*/ 0 w 12"/>
                  <a:gd name="T1" fmla="*/ 11 h 11"/>
                  <a:gd name="T2" fmla="*/ 1 w 12"/>
                  <a:gd name="T3" fmla="*/ 0 h 11"/>
                  <a:gd name="T4" fmla="*/ 11 w 12"/>
                  <a:gd name="T5" fmla="*/ 0 h 11"/>
                  <a:gd name="T6" fmla="*/ 12 w 12"/>
                  <a:gd name="T7" fmla="*/ 3 h 11"/>
                  <a:gd name="T8" fmla="*/ 4 w 12"/>
                  <a:gd name="T9" fmla="*/ 8 h 11"/>
                  <a:gd name="T10" fmla="*/ 0 w 12"/>
                  <a:gd name="T11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11">
                    <a:moveTo>
                      <a:pt x="0" y="11"/>
                    </a:moveTo>
                    <a:cubicBezTo>
                      <a:pt x="0" y="7"/>
                      <a:pt x="1" y="3"/>
                      <a:pt x="1" y="0"/>
                    </a:cubicBezTo>
                    <a:cubicBezTo>
                      <a:pt x="5" y="1"/>
                      <a:pt x="8" y="1"/>
                      <a:pt x="11" y="0"/>
                    </a:cubicBezTo>
                    <a:cubicBezTo>
                      <a:pt x="11" y="1"/>
                      <a:pt x="12" y="2"/>
                      <a:pt x="12" y="3"/>
                    </a:cubicBezTo>
                    <a:cubicBezTo>
                      <a:pt x="10" y="5"/>
                      <a:pt x="7" y="6"/>
                      <a:pt x="4" y="8"/>
                    </a:cubicBezTo>
                    <a:cubicBezTo>
                      <a:pt x="3" y="9"/>
                      <a:pt x="2" y="10"/>
                      <a:pt x="0" y="11"/>
                    </a:cubicBezTo>
                    <a:close/>
                  </a:path>
                </a:pathLst>
              </a:custGeom>
              <a:solidFill>
                <a:srgbClr val="FAA3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897" name="Freeform 891">
                <a:extLst>
                  <a:ext uri="{FF2B5EF4-FFF2-40B4-BE49-F238E27FC236}">
                    <a16:creationId xmlns:a16="http://schemas.microsoft.com/office/drawing/2014/main" id="{E63AEFDF-E191-4810-BB0F-01AB083231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43375" y="6080126"/>
                <a:ext cx="1587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797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898" name="Freeform 892">
                <a:extLst>
                  <a:ext uri="{FF2B5EF4-FFF2-40B4-BE49-F238E27FC236}">
                    <a16:creationId xmlns:a16="http://schemas.microsoft.com/office/drawing/2014/main" id="{2DACBDC1-A955-4E01-B22E-67298D4F20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68763" y="5359401"/>
                <a:ext cx="47625" cy="50800"/>
              </a:xfrm>
              <a:custGeom>
                <a:avLst/>
                <a:gdLst>
                  <a:gd name="T0" fmla="*/ 16 w 16"/>
                  <a:gd name="T1" fmla="*/ 12 h 17"/>
                  <a:gd name="T2" fmla="*/ 13 w 16"/>
                  <a:gd name="T3" fmla="*/ 17 h 17"/>
                  <a:gd name="T4" fmla="*/ 12 w 16"/>
                  <a:gd name="T5" fmla="*/ 15 h 17"/>
                  <a:gd name="T6" fmla="*/ 11 w 16"/>
                  <a:gd name="T7" fmla="*/ 15 h 17"/>
                  <a:gd name="T8" fmla="*/ 0 w 16"/>
                  <a:gd name="T9" fmla="*/ 7 h 17"/>
                  <a:gd name="T10" fmla="*/ 2 w 16"/>
                  <a:gd name="T11" fmla="*/ 0 h 17"/>
                  <a:gd name="T12" fmla="*/ 16 w 16"/>
                  <a:gd name="T13" fmla="*/ 1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7">
                    <a:moveTo>
                      <a:pt x="16" y="12"/>
                    </a:moveTo>
                    <a:cubicBezTo>
                      <a:pt x="15" y="13"/>
                      <a:pt x="14" y="15"/>
                      <a:pt x="13" y="17"/>
                    </a:cubicBezTo>
                    <a:cubicBezTo>
                      <a:pt x="12" y="16"/>
                      <a:pt x="12" y="16"/>
                      <a:pt x="12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9" y="13"/>
                      <a:pt x="4" y="6"/>
                      <a:pt x="0" y="7"/>
                    </a:cubicBezTo>
                    <a:cubicBezTo>
                      <a:pt x="1" y="5"/>
                      <a:pt x="1" y="3"/>
                      <a:pt x="2" y="0"/>
                    </a:cubicBezTo>
                    <a:cubicBezTo>
                      <a:pt x="7" y="0"/>
                      <a:pt x="15" y="7"/>
                      <a:pt x="16" y="12"/>
                    </a:cubicBezTo>
                    <a:close/>
                  </a:path>
                </a:pathLst>
              </a:custGeom>
              <a:solidFill>
                <a:srgbClr val="F9B3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899" name="Freeform 893">
                <a:extLst>
                  <a:ext uri="{FF2B5EF4-FFF2-40B4-BE49-F238E27FC236}">
                    <a16:creationId xmlns:a16="http://schemas.microsoft.com/office/drawing/2014/main" id="{2EF96221-3258-4690-AB10-12836F0E9A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90975" y="5794376"/>
                <a:ext cx="60325" cy="198438"/>
              </a:xfrm>
              <a:custGeom>
                <a:avLst/>
                <a:gdLst>
                  <a:gd name="T0" fmla="*/ 0 w 38"/>
                  <a:gd name="T1" fmla="*/ 22 h 125"/>
                  <a:gd name="T2" fmla="*/ 0 w 38"/>
                  <a:gd name="T3" fmla="*/ 22 h 125"/>
                  <a:gd name="T4" fmla="*/ 38 w 38"/>
                  <a:gd name="T5" fmla="*/ 0 h 125"/>
                  <a:gd name="T6" fmla="*/ 38 w 38"/>
                  <a:gd name="T7" fmla="*/ 102 h 125"/>
                  <a:gd name="T8" fmla="*/ 0 w 38"/>
                  <a:gd name="T9" fmla="*/ 125 h 125"/>
                  <a:gd name="T10" fmla="*/ 0 w 38"/>
                  <a:gd name="T11" fmla="*/ 22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125">
                    <a:moveTo>
                      <a:pt x="0" y="22"/>
                    </a:moveTo>
                    <a:lnTo>
                      <a:pt x="0" y="22"/>
                    </a:lnTo>
                    <a:lnTo>
                      <a:pt x="38" y="0"/>
                    </a:lnTo>
                    <a:lnTo>
                      <a:pt x="38" y="102"/>
                    </a:lnTo>
                    <a:lnTo>
                      <a:pt x="0" y="1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D9B2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900" name="Freeform 894">
                <a:extLst>
                  <a:ext uri="{FF2B5EF4-FFF2-40B4-BE49-F238E27FC236}">
                    <a16:creationId xmlns:a16="http://schemas.microsoft.com/office/drawing/2014/main" id="{49C77A32-19FC-46E0-B0B6-ADEB57E95F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70313" y="5667376"/>
                <a:ext cx="280987" cy="161925"/>
              </a:xfrm>
              <a:custGeom>
                <a:avLst/>
                <a:gdLst>
                  <a:gd name="T0" fmla="*/ 75 w 95"/>
                  <a:gd name="T1" fmla="*/ 55 h 55"/>
                  <a:gd name="T2" fmla="*/ 74 w 95"/>
                  <a:gd name="T3" fmla="*/ 55 h 55"/>
                  <a:gd name="T4" fmla="*/ 0 w 95"/>
                  <a:gd name="T5" fmla="*/ 12 h 55"/>
                  <a:gd name="T6" fmla="*/ 21 w 95"/>
                  <a:gd name="T7" fmla="*/ 0 h 55"/>
                  <a:gd name="T8" fmla="*/ 52 w 95"/>
                  <a:gd name="T9" fmla="*/ 18 h 55"/>
                  <a:gd name="T10" fmla="*/ 59 w 95"/>
                  <a:gd name="T11" fmla="*/ 23 h 55"/>
                  <a:gd name="T12" fmla="*/ 95 w 95"/>
                  <a:gd name="T13" fmla="*/ 43 h 55"/>
                  <a:gd name="T14" fmla="*/ 75 w 95"/>
                  <a:gd name="T15" fmla="*/ 5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5" h="55">
                    <a:moveTo>
                      <a:pt x="75" y="55"/>
                    </a:moveTo>
                    <a:cubicBezTo>
                      <a:pt x="74" y="55"/>
                      <a:pt x="74" y="55"/>
                      <a:pt x="74" y="55"/>
                    </a:cubicBezTo>
                    <a:cubicBezTo>
                      <a:pt x="54" y="43"/>
                      <a:pt x="13" y="19"/>
                      <a:pt x="0" y="12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52" y="18"/>
                      <a:pt x="52" y="18"/>
                      <a:pt x="52" y="18"/>
                    </a:cubicBezTo>
                    <a:cubicBezTo>
                      <a:pt x="59" y="23"/>
                      <a:pt x="59" y="23"/>
                      <a:pt x="59" y="23"/>
                    </a:cubicBezTo>
                    <a:cubicBezTo>
                      <a:pt x="95" y="43"/>
                      <a:pt x="95" y="43"/>
                      <a:pt x="95" y="43"/>
                    </a:cubicBezTo>
                    <a:lnTo>
                      <a:pt x="75" y="55"/>
                    </a:lnTo>
                    <a:close/>
                  </a:path>
                </a:pathLst>
              </a:custGeom>
              <a:solidFill>
                <a:srgbClr val="F6C9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901" name="Freeform 895">
                <a:extLst>
                  <a:ext uri="{FF2B5EF4-FFF2-40B4-BE49-F238E27FC236}">
                    <a16:creationId xmlns:a16="http://schemas.microsoft.com/office/drawing/2014/main" id="{0FDBF0C3-E31F-4ACC-91D6-3F8F7D3733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56050" y="5829301"/>
                <a:ext cx="34925" cy="184150"/>
              </a:xfrm>
              <a:custGeom>
                <a:avLst/>
                <a:gdLst>
                  <a:gd name="T0" fmla="*/ 0 w 12"/>
                  <a:gd name="T1" fmla="*/ 7 h 62"/>
                  <a:gd name="T2" fmla="*/ 0 w 12"/>
                  <a:gd name="T3" fmla="*/ 6 h 62"/>
                  <a:gd name="T4" fmla="*/ 11 w 12"/>
                  <a:gd name="T5" fmla="*/ 0 h 62"/>
                  <a:gd name="T6" fmla="*/ 12 w 12"/>
                  <a:gd name="T7" fmla="*/ 0 h 62"/>
                  <a:gd name="T8" fmla="*/ 12 w 12"/>
                  <a:gd name="T9" fmla="*/ 55 h 62"/>
                  <a:gd name="T10" fmla="*/ 0 w 12"/>
                  <a:gd name="T11" fmla="*/ 62 h 62"/>
                  <a:gd name="T12" fmla="*/ 0 w 12"/>
                  <a:gd name="T13" fmla="*/ 7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62">
                    <a:moveTo>
                      <a:pt x="0" y="7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0" y="62"/>
                      <a:pt x="0" y="62"/>
                      <a:pt x="0" y="62"/>
                    </a:cubicBez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D58C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902" name="Freeform 896">
                <a:extLst>
                  <a:ext uri="{FF2B5EF4-FFF2-40B4-BE49-F238E27FC236}">
                    <a16:creationId xmlns:a16="http://schemas.microsoft.com/office/drawing/2014/main" id="{F4F00877-C6C7-42F5-B79B-EE3E5EA62D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89388" y="5829301"/>
                <a:ext cx="1587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BE9B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903" name="Freeform 897">
                <a:extLst>
                  <a:ext uri="{FF2B5EF4-FFF2-40B4-BE49-F238E27FC236}">
                    <a16:creationId xmlns:a16="http://schemas.microsoft.com/office/drawing/2014/main" id="{BAF21B75-39B8-49C4-96A6-CE6B8CCE01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36975" y="5702301"/>
                <a:ext cx="252412" cy="147638"/>
              </a:xfrm>
              <a:custGeom>
                <a:avLst/>
                <a:gdLst>
                  <a:gd name="T0" fmla="*/ 74 w 85"/>
                  <a:gd name="T1" fmla="*/ 49 h 50"/>
                  <a:gd name="T2" fmla="*/ 74 w 85"/>
                  <a:gd name="T3" fmla="*/ 50 h 50"/>
                  <a:gd name="T4" fmla="*/ 0 w 85"/>
                  <a:gd name="T5" fmla="*/ 6 h 50"/>
                  <a:gd name="T6" fmla="*/ 11 w 85"/>
                  <a:gd name="T7" fmla="*/ 0 h 50"/>
                  <a:gd name="T8" fmla="*/ 85 w 85"/>
                  <a:gd name="T9" fmla="*/ 43 h 50"/>
                  <a:gd name="T10" fmla="*/ 74 w 85"/>
                  <a:gd name="T11" fmla="*/ 49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5" h="50">
                    <a:moveTo>
                      <a:pt x="74" y="49"/>
                    </a:moveTo>
                    <a:cubicBezTo>
                      <a:pt x="74" y="50"/>
                      <a:pt x="74" y="50"/>
                      <a:pt x="74" y="50"/>
                    </a:cubicBezTo>
                    <a:cubicBezTo>
                      <a:pt x="54" y="38"/>
                      <a:pt x="14" y="15"/>
                      <a:pt x="0" y="6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24" y="7"/>
                      <a:pt x="65" y="31"/>
                      <a:pt x="85" y="43"/>
                    </a:cubicBezTo>
                    <a:lnTo>
                      <a:pt x="74" y="49"/>
                    </a:lnTo>
                    <a:close/>
                  </a:path>
                </a:pathLst>
              </a:custGeom>
              <a:solidFill>
                <a:srgbClr val="FAA3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904" name="Freeform 898">
                <a:extLst>
                  <a:ext uri="{FF2B5EF4-FFF2-40B4-BE49-F238E27FC236}">
                    <a16:creationId xmlns:a16="http://schemas.microsoft.com/office/drawing/2014/main" id="{24E8B647-0F35-4D01-B923-B9BB3C190C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90963" y="5849938"/>
                <a:ext cx="65087" cy="198438"/>
              </a:xfrm>
              <a:custGeom>
                <a:avLst/>
                <a:gdLst>
                  <a:gd name="T0" fmla="*/ 22 w 22"/>
                  <a:gd name="T1" fmla="*/ 0 h 67"/>
                  <a:gd name="T2" fmla="*/ 22 w 22"/>
                  <a:gd name="T3" fmla="*/ 55 h 67"/>
                  <a:gd name="T4" fmla="*/ 0 w 22"/>
                  <a:gd name="T5" fmla="*/ 67 h 67"/>
                  <a:gd name="T6" fmla="*/ 0 w 22"/>
                  <a:gd name="T7" fmla="*/ 12 h 67"/>
                  <a:gd name="T8" fmla="*/ 22 w 22"/>
                  <a:gd name="T9" fmla="*/ 0 h 67"/>
                  <a:gd name="T10" fmla="*/ 22 w 22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67">
                    <a:moveTo>
                      <a:pt x="22" y="0"/>
                    </a:moveTo>
                    <a:cubicBezTo>
                      <a:pt x="22" y="55"/>
                      <a:pt x="22" y="55"/>
                      <a:pt x="22" y="55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lose/>
                  </a:path>
                </a:pathLst>
              </a:custGeom>
              <a:solidFill>
                <a:srgbClr val="D9B2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905" name="Freeform 899">
                <a:extLst>
                  <a:ext uri="{FF2B5EF4-FFF2-40B4-BE49-F238E27FC236}">
                    <a16:creationId xmlns:a16="http://schemas.microsoft.com/office/drawing/2014/main" id="{A6FFCF42-84B5-4549-8A37-8B1160B10E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56050" y="5846763"/>
                <a:ext cx="0" cy="3175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9B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906" name="Freeform 900">
                <a:extLst>
                  <a:ext uri="{FF2B5EF4-FFF2-40B4-BE49-F238E27FC236}">
                    <a16:creationId xmlns:a16="http://schemas.microsoft.com/office/drawing/2014/main" id="{6EF288F0-8A44-4C15-B29F-7702F055FD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71888" y="5719763"/>
                <a:ext cx="284162" cy="166688"/>
              </a:xfrm>
              <a:custGeom>
                <a:avLst/>
                <a:gdLst>
                  <a:gd name="T0" fmla="*/ 96 w 96"/>
                  <a:gd name="T1" fmla="*/ 44 h 56"/>
                  <a:gd name="T2" fmla="*/ 74 w 96"/>
                  <a:gd name="T3" fmla="*/ 56 h 56"/>
                  <a:gd name="T4" fmla="*/ 39 w 96"/>
                  <a:gd name="T5" fmla="*/ 36 h 56"/>
                  <a:gd name="T6" fmla="*/ 39 w 96"/>
                  <a:gd name="T7" fmla="*/ 36 h 56"/>
                  <a:gd name="T8" fmla="*/ 31 w 96"/>
                  <a:gd name="T9" fmla="*/ 31 h 56"/>
                  <a:gd name="T10" fmla="*/ 31 w 96"/>
                  <a:gd name="T11" fmla="*/ 31 h 56"/>
                  <a:gd name="T12" fmla="*/ 0 w 96"/>
                  <a:gd name="T13" fmla="*/ 13 h 56"/>
                  <a:gd name="T14" fmla="*/ 22 w 96"/>
                  <a:gd name="T15" fmla="*/ 0 h 56"/>
                  <a:gd name="T16" fmla="*/ 96 w 96"/>
                  <a:gd name="T17" fmla="*/ 44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6" h="56">
                    <a:moveTo>
                      <a:pt x="96" y="44"/>
                    </a:moveTo>
                    <a:cubicBezTo>
                      <a:pt x="74" y="56"/>
                      <a:pt x="74" y="56"/>
                      <a:pt x="74" y="56"/>
                    </a:cubicBezTo>
                    <a:cubicBezTo>
                      <a:pt x="39" y="36"/>
                      <a:pt x="39" y="36"/>
                      <a:pt x="39" y="36"/>
                    </a:cubicBezTo>
                    <a:cubicBezTo>
                      <a:pt x="39" y="36"/>
                      <a:pt x="39" y="36"/>
                      <a:pt x="39" y="36"/>
                    </a:cubicBezTo>
                    <a:cubicBezTo>
                      <a:pt x="31" y="31"/>
                      <a:pt x="31" y="31"/>
                      <a:pt x="31" y="31"/>
                    </a:cubicBezTo>
                    <a:cubicBezTo>
                      <a:pt x="31" y="31"/>
                      <a:pt x="31" y="31"/>
                      <a:pt x="31" y="31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36" y="9"/>
                      <a:pt x="76" y="32"/>
                      <a:pt x="96" y="44"/>
                    </a:cubicBezTo>
                    <a:close/>
                  </a:path>
                </a:pathLst>
              </a:custGeom>
              <a:solidFill>
                <a:srgbClr val="F6C9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907" name="Freeform 901">
                <a:extLst>
                  <a:ext uri="{FF2B5EF4-FFF2-40B4-BE49-F238E27FC236}">
                    <a16:creationId xmlns:a16="http://schemas.microsoft.com/office/drawing/2014/main" id="{D866F5E8-8D32-4BC0-97B9-B9ECB8C48C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71888" y="5759451"/>
                <a:ext cx="219075" cy="288925"/>
              </a:xfrm>
              <a:custGeom>
                <a:avLst/>
                <a:gdLst>
                  <a:gd name="T0" fmla="*/ 138 w 138"/>
                  <a:gd name="T1" fmla="*/ 80 h 182"/>
                  <a:gd name="T2" fmla="*/ 138 w 138"/>
                  <a:gd name="T3" fmla="*/ 182 h 182"/>
                  <a:gd name="T4" fmla="*/ 73 w 138"/>
                  <a:gd name="T5" fmla="*/ 143 h 182"/>
                  <a:gd name="T6" fmla="*/ 58 w 138"/>
                  <a:gd name="T7" fmla="*/ 135 h 182"/>
                  <a:gd name="T8" fmla="*/ 0 w 138"/>
                  <a:gd name="T9" fmla="*/ 102 h 182"/>
                  <a:gd name="T10" fmla="*/ 0 w 138"/>
                  <a:gd name="T11" fmla="*/ 0 h 182"/>
                  <a:gd name="T12" fmla="*/ 58 w 138"/>
                  <a:gd name="T13" fmla="*/ 33 h 182"/>
                  <a:gd name="T14" fmla="*/ 58 w 138"/>
                  <a:gd name="T15" fmla="*/ 33 h 182"/>
                  <a:gd name="T16" fmla="*/ 73 w 138"/>
                  <a:gd name="T17" fmla="*/ 42 h 182"/>
                  <a:gd name="T18" fmla="*/ 73 w 138"/>
                  <a:gd name="T19" fmla="*/ 42 h 182"/>
                  <a:gd name="T20" fmla="*/ 138 w 138"/>
                  <a:gd name="T21" fmla="*/ 80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8" h="182">
                    <a:moveTo>
                      <a:pt x="138" y="80"/>
                    </a:moveTo>
                    <a:lnTo>
                      <a:pt x="138" y="182"/>
                    </a:lnTo>
                    <a:lnTo>
                      <a:pt x="73" y="143"/>
                    </a:lnTo>
                    <a:lnTo>
                      <a:pt x="58" y="135"/>
                    </a:lnTo>
                    <a:lnTo>
                      <a:pt x="0" y="102"/>
                    </a:lnTo>
                    <a:lnTo>
                      <a:pt x="0" y="0"/>
                    </a:lnTo>
                    <a:lnTo>
                      <a:pt x="58" y="33"/>
                    </a:lnTo>
                    <a:lnTo>
                      <a:pt x="58" y="33"/>
                    </a:lnTo>
                    <a:lnTo>
                      <a:pt x="73" y="42"/>
                    </a:lnTo>
                    <a:lnTo>
                      <a:pt x="73" y="42"/>
                    </a:lnTo>
                    <a:lnTo>
                      <a:pt x="138" y="80"/>
                    </a:lnTo>
                    <a:close/>
                  </a:path>
                </a:pathLst>
              </a:custGeom>
              <a:solidFill>
                <a:srgbClr val="BF9C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908" name="Freeform 902">
                <a:extLst>
                  <a:ext uri="{FF2B5EF4-FFF2-40B4-BE49-F238E27FC236}">
                    <a16:creationId xmlns:a16="http://schemas.microsoft.com/office/drawing/2014/main" id="{1216AA94-569B-4B03-80B9-2D7ECFFCE5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08413" y="5910263"/>
                <a:ext cx="61912" cy="196850"/>
              </a:xfrm>
              <a:custGeom>
                <a:avLst/>
                <a:gdLst>
                  <a:gd name="T0" fmla="*/ 0 w 39"/>
                  <a:gd name="T1" fmla="*/ 22 h 124"/>
                  <a:gd name="T2" fmla="*/ 0 w 39"/>
                  <a:gd name="T3" fmla="*/ 22 h 124"/>
                  <a:gd name="T4" fmla="*/ 39 w 39"/>
                  <a:gd name="T5" fmla="*/ 0 h 124"/>
                  <a:gd name="T6" fmla="*/ 39 w 39"/>
                  <a:gd name="T7" fmla="*/ 102 h 124"/>
                  <a:gd name="T8" fmla="*/ 0 w 39"/>
                  <a:gd name="T9" fmla="*/ 124 h 124"/>
                  <a:gd name="T10" fmla="*/ 0 w 39"/>
                  <a:gd name="T11" fmla="*/ 2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124">
                    <a:moveTo>
                      <a:pt x="0" y="22"/>
                    </a:moveTo>
                    <a:lnTo>
                      <a:pt x="0" y="22"/>
                    </a:lnTo>
                    <a:lnTo>
                      <a:pt x="39" y="0"/>
                    </a:lnTo>
                    <a:lnTo>
                      <a:pt x="39" y="102"/>
                    </a:lnTo>
                    <a:lnTo>
                      <a:pt x="0" y="124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D9B2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909" name="Freeform 903">
                <a:extLst>
                  <a:ext uri="{FF2B5EF4-FFF2-40B4-BE49-F238E27FC236}">
                    <a16:creationId xmlns:a16="http://schemas.microsoft.com/office/drawing/2014/main" id="{873BFD48-4D57-4BF4-BCD5-6BB5F6CD3D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89338" y="5781676"/>
                <a:ext cx="280987" cy="163513"/>
              </a:xfrm>
              <a:custGeom>
                <a:avLst/>
                <a:gdLst>
                  <a:gd name="T0" fmla="*/ 74 w 95"/>
                  <a:gd name="T1" fmla="*/ 55 h 55"/>
                  <a:gd name="T2" fmla="*/ 74 w 95"/>
                  <a:gd name="T3" fmla="*/ 55 h 55"/>
                  <a:gd name="T4" fmla="*/ 0 w 95"/>
                  <a:gd name="T5" fmla="*/ 12 h 55"/>
                  <a:gd name="T6" fmla="*/ 20 w 95"/>
                  <a:gd name="T7" fmla="*/ 0 h 55"/>
                  <a:gd name="T8" fmla="*/ 52 w 95"/>
                  <a:gd name="T9" fmla="*/ 19 h 55"/>
                  <a:gd name="T10" fmla="*/ 59 w 95"/>
                  <a:gd name="T11" fmla="*/ 23 h 55"/>
                  <a:gd name="T12" fmla="*/ 95 w 95"/>
                  <a:gd name="T13" fmla="*/ 43 h 55"/>
                  <a:gd name="T14" fmla="*/ 74 w 95"/>
                  <a:gd name="T15" fmla="*/ 5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5" h="55">
                    <a:moveTo>
                      <a:pt x="74" y="55"/>
                    </a:moveTo>
                    <a:cubicBezTo>
                      <a:pt x="74" y="55"/>
                      <a:pt x="74" y="55"/>
                      <a:pt x="74" y="55"/>
                    </a:cubicBezTo>
                    <a:cubicBezTo>
                      <a:pt x="54" y="43"/>
                      <a:pt x="13" y="19"/>
                      <a:pt x="0" y="12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52" y="19"/>
                      <a:pt x="52" y="19"/>
                      <a:pt x="52" y="19"/>
                    </a:cubicBezTo>
                    <a:cubicBezTo>
                      <a:pt x="59" y="23"/>
                      <a:pt x="59" y="23"/>
                      <a:pt x="59" y="23"/>
                    </a:cubicBezTo>
                    <a:cubicBezTo>
                      <a:pt x="95" y="43"/>
                      <a:pt x="95" y="43"/>
                      <a:pt x="95" y="43"/>
                    </a:cubicBezTo>
                    <a:lnTo>
                      <a:pt x="74" y="55"/>
                    </a:lnTo>
                    <a:close/>
                  </a:path>
                </a:pathLst>
              </a:custGeom>
              <a:solidFill>
                <a:srgbClr val="F6C9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910" name="Freeform 904">
                <a:extLst>
                  <a:ext uri="{FF2B5EF4-FFF2-40B4-BE49-F238E27FC236}">
                    <a16:creationId xmlns:a16="http://schemas.microsoft.com/office/drawing/2014/main" id="{295F1510-568A-4013-91A3-AC6D075491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75075" y="5945188"/>
                <a:ext cx="33337" cy="182563"/>
              </a:xfrm>
              <a:custGeom>
                <a:avLst/>
                <a:gdLst>
                  <a:gd name="T0" fmla="*/ 0 w 11"/>
                  <a:gd name="T1" fmla="*/ 7 h 62"/>
                  <a:gd name="T2" fmla="*/ 0 w 11"/>
                  <a:gd name="T3" fmla="*/ 7 h 62"/>
                  <a:gd name="T4" fmla="*/ 11 w 11"/>
                  <a:gd name="T5" fmla="*/ 0 h 62"/>
                  <a:gd name="T6" fmla="*/ 11 w 11"/>
                  <a:gd name="T7" fmla="*/ 0 h 62"/>
                  <a:gd name="T8" fmla="*/ 11 w 11"/>
                  <a:gd name="T9" fmla="*/ 55 h 62"/>
                  <a:gd name="T10" fmla="*/ 0 w 11"/>
                  <a:gd name="T11" fmla="*/ 62 h 62"/>
                  <a:gd name="T12" fmla="*/ 0 w 11"/>
                  <a:gd name="T13" fmla="*/ 7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62">
                    <a:moveTo>
                      <a:pt x="0" y="7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55"/>
                      <a:pt x="11" y="55"/>
                      <a:pt x="11" y="55"/>
                    </a:cubicBezTo>
                    <a:cubicBezTo>
                      <a:pt x="0" y="62"/>
                      <a:pt x="0" y="62"/>
                      <a:pt x="0" y="62"/>
                    </a:cubicBez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D58C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911" name="Freeform 905">
                <a:extLst>
                  <a:ext uri="{FF2B5EF4-FFF2-40B4-BE49-F238E27FC236}">
                    <a16:creationId xmlns:a16="http://schemas.microsoft.com/office/drawing/2014/main" id="{B6BB6DD5-FE34-4CBD-996B-9F016912A9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08413" y="594518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BE9B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912" name="Freeform 906">
                <a:extLst>
                  <a:ext uri="{FF2B5EF4-FFF2-40B4-BE49-F238E27FC236}">
                    <a16:creationId xmlns:a16="http://schemas.microsoft.com/office/drawing/2014/main" id="{E18F0E56-45FC-4D1E-A4D4-507CA7E01C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52825" y="5818188"/>
                <a:ext cx="255587" cy="147638"/>
              </a:xfrm>
              <a:custGeom>
                <a:avLst/>
                <a:gdLst>
                  <a:gd name="T0" fmla="*/ 75 w 86"/>
                  <a:gd name="T1" fmla="*/ 50 h 50"/>
                  <a:gd name="T2" fmla="*/ 75 w 86"/>
                  <a:gd name="T3" fmla="*/ 50 h 50"/>
                  <a:gd name="T4" fmla="*/ 0 w 86"/>
                  <a:gd name="T5" fmla="*/ 7 h 50"/>
                  <a:gd name="T6" fmla="*/ 12 w 86"/>
                  <a:gd name="T7" fmla="*/ 0 h 50"/>
                  <a:gd name="T8" fmla="*/ 86 w 86"/>
                  <a:gd name="T9" fmla="*/ 43 h 50"/>
                  <a:gd name="T10" fmla="*/ 75 w 86"/>
                  <a:gd name="T11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6" h="50">
                    <a:moveTo>
                      <a:pt x="75" y="50"/>
                    </a:moveTo>
                    <a:cubicBezTo>
                      <a:pt x="75" y="50"/>
                      <a:pt x="75" y="50"/>
                      <a:pt x="75" y="50"/>
                    </a:cubicBezTo>
                    <a:cubicBezTo>
                      <a:pt x="55" y="39"/>
                      <a:pt x="15" y="15"/>
                      <a:pt x="0" y="7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25" y="7"/>
                      <a:pt x="66" y="31"/>
                      <a:pt x="86" y="43"/>
                    </a:cubicBezTo>
                    <a:lnTo>
                      <a:pt x="75" y="50"/>
                    </a:lnTo>
                    <a:close/>
                  </a:path>
                </a:pathLst>
              </a:custGeom>
              <a:solidFill>
                <a:srgbClr val="FAA3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913" name="Freeform 907">
                <a:extLst>
                  <a:ext uri="{FF2B5EF4-FFF2-40B4-BE49-F238E27FC236}">
                    <a16:creationId xmlns:a16="http://schemas.microsoft.com/office/drawing/2014/main" id="{BBD9B4EA-9545-45A1-AC1C-883F9BB02B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09988" y="5965826"/>
                <a:ext cx="65087" cy="198438"/>
              </a:xfrm>
              <a:custGeom>
                <a:avLst/>
                <a:gdLst>
                  <a:gd name="T0" fmla="*/ 22 w 22"/>
                  <a:gd name="T1" fmla="*/ 0 h 67"/>
                  <a:gd name="T2" fmla="*/ 22 w 22"/>
                  <a:gd name="T3" fmla="*/ 55 h 67"/>
                  <a:gd name="T4" fmla="*/ 0 w 22"/>
                  <a:gd name="T5" fmla="*/ 67 h 67"/>
                  <a:gd name="T6" fmla="*/ 0 w 22"/>
                  <a:gd name="T7" fmla="*/ 13 h 67"/>
                  <a:gd name="T8" fmla="*/ 22 w 22"/>
                  <a:gd name="T9" fmla="*/ 0 h 67"/>
                  <a:gd name="T10" fmla="*/ 22 w 22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67">
                    <a:moveTo>
                      <a:pt x="22" y="0"/>
                    </a:moveTo>
                    <a:cubicBezTo>
                      <a:pt x="22" y="55"/>
                      <a:pt x="22" y="55"/>
                      <a:pt x="22" y="55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lose/>
                  </a:path>
                </a:pathLst>
              </a:custGeom>
              <a:solidFill>
                <a:srgbClr val="D9B2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914" name="Freeform 908">
                <a:extLst>
                  <a:ext uri="{FF2B5EF4-FFF2-40B4-BE49-F238E27FC236}">
                    <a16:creationId xmlns:a16="http://schemas.microsoft.com/office/drawing/2014/main" id="{F39DB86C-A3C0-43A0-B1DE-37FC71FE6B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75075" y="596582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BE9B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915" name="Freeform 909">
                <a:extLst>
                  <a:ext uri="{FF2B5EF4-FFF2-40B4-BE49-F238E27FC236}">
                    <a16:creationId xmlns:a16="http://schemas.microsoft.com/office/drawing/2014/main" id="{644E548F-CC9C-443B-8DB1-FBF5762E8A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90913" y="5838826"/>
                <a:ext cx="284162" cy="165100"/>
              </a:xfrm>
              <a:custGeom>
                <a:avLst/>
                <a:gdLst>
                  <a:gd name="T0" fmla="*/ 96 w 96"/>
                  <a:gd name="T1" fmla="*/ 43 h 56"/>
                  <a:gd name="T2" fmla="*/ 74 w 96"/>
                  <a:gd name="T3" fmla="*/ 56 h 56"/>
                  <a:gd name="T4" fmla="*/ 38 w 96"/>
                  <a:gd name="T5" fmla="*/ 35 h 56"/>
                  <a:gd name="T6" fmla="*/ 38 w 96"/>
                  <a:gd name="T7" fmla="*/ 35 h 56"/>
                  <a:gd name="T8" fmla="*/ 31 w 96"/>
                  <a:gd name="T9" fmla="*/ 31 h 56"/>
                  <a:gd name="T10" fmla="*/ 31 w 96"/>
                  <a:gd name="T11" fmla="*/ 31 h 56"/>
                  <a:gd name="T12" fmla="*/ 0 w 96"/>
                  <a:gd name="T13" fmla="*/ 12 h 56"/>
                  <a:gd name="T14" fmla="*/ 21 w 96"/>
                  <a:gd name="T15" fmla="*/ 0 h 56"/>
                  <a:gd name="T16" fmla="*/ 96 w 96"/>
                  <a:gd name="T17" fmla="*/ 43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6" h="56">
                    <a:moveTo>
                      <a:pt x="96" y="43"/>
                    </a:moveTo>
                    <a:cubicBezTo>
                      <a:pt x="74" y="56"/>
                      <a:pt x="74" y="56"/>
                      <a:pt x="74" y="56"/>
                    </a:cubicBezTo>
                    <a:cubicBezTo>
                      <a:pt x="38" y="35"/>
                      <a:pt x="38" y="35"/>
                      <a:pt x="38" y="35"/>
                    </a:cubicBezTo>
                    <a:cubicBezTo>
                      <a:pt x="38" y="35"/>
                      <a:pt x="38" y="35"/>
                      <a:pt x="38" y="35"/>
                    </a:cubicBezTo>
                    <a:cubicBezTo>
                      <a:pt x="31" y="31"/>
                      <a:pt x="31" y="31"/>
                      <a:pt x="31" y="31"/>
                    </a:cubicBezTo>
                    <a:cubicBezTo>
                      <a:pt x="31" y="31"/>
                      <a:pt x="31" y="31"/>
                      <a:pt x="31" y="31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36" y="8"/>
                      <a:pt x="76" y="32"/>
                      <a:pt x="96" y="43"/>
                    </a:cubicBezTo>
                    <a:close/>
                  </a:path>
                </a:pathLst>
              </a:custGeom>
              <a:solidFill>
                <a:srgbClr val="F6C9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916" name="Freeform 910">
                <a:extLst>
                  <a:ext uri="{FF2B5EF4-FFF2-40B4-BE49-F238E27FC236}">
                    <a16:creationId xmlns:a16="http://schemas.microsoft.com/office/drawing/2014/main" id="{BE9C4E92-3A1D-44AC-B823-4C48FFF013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90913" y="5873751"/>
                <a:ext cx="219075" cy="290513"/>
              </a:xfrm>
              <a:custGeom>
                <a:avLst/>
                <a:gdLst>
                  <a:gd name="T0" fmla="*/ 138 w 138"/>
                  <a:gd name="T1" fmla="*/ 82 h 183"/>
                  <a:gd name="T2" fmla="*/ 138 w 138"/>
                  <a:gd name="T3" fmla="*/ 183 h 183"/>
                  <a:gd name="T4" fmla="*/ 71 w 138"/>
                  <a:gd name="T5" fmla="*/ 145 h 183"/>
                  <a:gd name="T6" fmla="*/ 58 w 138"/>
                  <a:gd name="T7" fmla="*/ 138 h 183"/>
                  <a:gd name="T8" fmla="*/ 0 w 138"/>
                  <a:gd name="T9" fmla="*/ 103 h 183"/>
                  <a:gd name="T10" fmla="*/ 0 w 138"/>
                  <a:gd name="T11" fmla="*/ 0 h 183"/>
                  <a:gd name="T12" fmla="*/ 58 w 138"/>
                  <a:gd name="T13" fmla="*/ 36 h 183"/>
                  <a:gd name="T14" fmla="*/ 58 w 138"/>
                  <a:gd name="T15" fmla="*/ 36 h 183"/>
                  <a:gd name="T16" fmla="*/ 71 w 138"/>
                  <a:gd name="T17" fmla="*/ 43 h 183"/>
                  <a:gd name="T18" fmla="*/ 71 w 138"/>
                  <a:gd name="T19" fmla="*/ 43 h 183"/>
                  <a:gd name="T20" fmla="*/ 138 w 138"/>
                  <a:gd name="T21" fmla="*/ 82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8" h="183">
                    <a:moveTo>
                      <a:pt x="138" y="82"/>
                    </a:moveTo>
                    <a:lnTo>
                      <a:pt x="138" y="183"/>
                    </a:lnTo>
                    <a:lnTo>
                      <a:pt x="71" y="145"/>
                    </a:lnTo>
                    <a:lnTo>
                      <a:pt x="58" y="138"/>
                    </a:lnTo>
                    <a:lnTo>
                      <a:pt x="0" y="103"/>
                    </a:lnTo>
                    <a:lnTo>
                      <a:pt x="0" y="0"/>
                    </a:lnTo>
                    <a:lnTo>
                      <a:pt x="58" y="36"/>
                    </a:lnTo>
                    <a:lnTo>
                      <a:pt x="58" y="36"/>
                    </a:lnTo>
                    <a:lnTo>
                      <a:pt x="71" y="43"/>
                    </a:lnTo>
                    <a:lnTo>
                      <a:pt x="71" y="43"/>
                    </a:lnTo>
                    <a:lnTo>
                      <a:pt x="138" y="82"/>
                    </a:lnTo>
                    <a:close/>
                  </a:path>
                </a:pathLst>
              </a:custGeom>
              <a:solidFill>
                <a:srgbClr val="BF9C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917" name="Freeform 911">
                <a:extLst>
                  <a:ext uri="{FF2B5EF4-FFF2-40B4-BE49-F238E27FC236}">
                    <a16:creationId xmlns:a16="http://schemas.microsoft.com/office/drawing/2014/main" id="{50AE8091-E139-448A-9C0C-05D366BF74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81438" y="5695951"/>
                <a:ext cx="60325" cy="195263"/>
              </a:xfrm>
              <a:custGeom>
                <a:avLst/>
                <a:gdLst>
                  <a:gd name="T0" fmla="*/ 0 w 38"/>
                  <a:gd name="T1" fmla="*/ 21 h 123"/>
                  <a:gd name="T2" fmla="*/ 0 w 38"/>
                  <a:gd name="T3" fmla="*/ 21 h 123"/>
                  <a:gd name="T4" fmla="*/ 38 w 38"/>
                  <a:gd name="T5" fmla="*/ 0 h 123"/>
                  <a:gd name="T6" fmla="*/ 38 w 38"/>
                  <a:gd name="T7" fmla="*/ 103 h 123"/>
                  <a:gd name="T8" fmla="*/ 0 w 38"/>
                  <a:gd name="T9" fmla="*/ 123 h 123"/>
                  <a:gd name="T10" fmla="*/ 0 w 38"/>
                  <a:gd name="T11" fmla="*/ 21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123">
                    <a:moveTo>
                      <a:pt x="0" y="21"/>
                    </a:moveTo>
                    <a:lnTo>
                      <a:pt x="0" y="21"/>
                    </a:lnTo>
                    <a:lnTo>
                      <a:pt x="38" y="0"/>
                    </a:lnTo>
                    <a:lnTo>
                      <a:pt x="38" y="103"/>
                    </a:lnTo>
                    <a:lnTo>
                      <a:pt x="0" y="123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D9B2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918" name="Freeform 912">
                <a:extLst>
                  <a:ext uri="{FF2B5EF4-FFF2-40B4-BE49-F238E27FC236}">
                    <a16:creationId xmlns:a16="http://schemas.microsoft.com/office/drawing/2014/main" id="{03F06F08-6B58-47CD-80EF-F1C3D2A76A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60775" y="5567363"/>
                <a:ext cx="280987" cy="161925"/>
              </a:xfrm>
              <a:custGeom>
                <a:avLst/>
                <a:gdLst>
                  <a:gd name="T0" fmla="*/ 75 w 95"/>
                  <a:gd name="T1" fmla="*/ 55 h 55"/>
                  <a:gd name="T2" fmla="*/ 75 w 95"/>
                  <a:gd name="T3" fmla="*/ 55 h 55"/>
                  <a:gd name="T4" fmla="*/ 0 w 95"/>
                  <a:gd name="T5" fmla="*/ 12 h 55"/>
                  <a:gd name="T6" fmla="*/ 21 w 95"/>
                  <a:gd name="T7" fmla="*/ 0 h 55"/>
                  <a:gd name="T8" fmla="*/ 52 w 95"/>
                  <a:gd name="T9" fmla="*/ 19 h 55"/>
                  <a:gd name="T10" fmla="*/ 60 w 95"/>
                  <a:gd name="T11" fmla="*/ 23 h 55"/>
                  <a:gd name="T12" fmla="*/ 95 w 95"/>
                  <a:gd name="T13" fmla="*/ 44 h 55"/>
                  <a:gd name="T14" fmla="*/ 75 w 95"/>
                  <a:gd name="T15" fmla="*/ 5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5" h="55">
                    <a:moveTo>
                      <a:pt x="75" y="55"/>
                    </a:moveTo>
                    <a:cubicBezTo>
                      <a:pt x="75" y="55"/>
                      <a:pt x="75" y="55"/>
                      <a:pt x="75" y="55"/>
                    </a:cubicBezTo>
                    <a:cubicBezTo>
                      <a:pt x="54" y="43"/>
                      <a:pt x="13" y="20"/>
                      <a:pt x="0" y="12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52" y="19"/>
                      <a:pt x="52" y="19"/>
                      <a:pt x="52" y="19"/>
                    </a:cubicBezTo>
                    <a:cubicBezTo>
                      <a:pt x="60" y="23"/>
                      <a:pt x="60" y="23"/>
                      <a:pt x="60" y="23"/>
                    </a:cubicBezTo>
                    <a:cubicBezTo>
                      <a:pt x="95" y="44"/>
                      <a:pt x="95" y="44"/>
                      <a:pt x="95" y="44"/>
                    </a:cubicBezTo>
                    <a:lnTo>
                      <a:pt x="75" y="55"/>
                    </a:lnTo>
                    <a:close/>
                  </a:path>
                </a:pathLst>
              </a:custGeom>
              <a:solidFill>
                <a:srgbClr val="F6C9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919" name="Freeform 913">
                <a:extLst>
                  <a:ext uri="{FF2B5EF4-FFF2-40B4-BE49-F238E27FC236}">
                    <a16:creationId xmlns:a16="http://schemas.microsoft.com/office/drawing/2014/main" id="{7CA96FC6-CB16-4540-8B86-260A062444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46513" y="5729288"/>
                <a:ext cx="34925" cy="182563"/>
              </a:xfrm>
              <a:custGeom>
                <a:avLst/>
                <a:gdLst>
                  <a:gd name="T0" fmla="*/ 0 w 12"/>
                  <a:gd name="T1" fmla="*/ 7 h 62"/>
                  <a:gd name="T2" fmla="*/ 0 w 12"/>
                  <a:gd name="T3" fmla="*/ 7 h 62"/>
                  <a:gd name="T4" fmla="*/ 12 w 12"/>
                  <a:gd name="T5" fmla="*/ 0 h 62"/>
                  <a:gd name="T6" fmla="*/ 12 w 12"/>
                  <a:gd name="T7" fmla="*/ 0 h 62"/>
                  <a:gd name="T8" fmla="*/ 12 w 12"/>
                  <a:gd name="T9" fmla="*/ 55 h 62"/>
                  <a:gd name="T10" fmla="*/ 0 w 12"/>
                  <a:gd name="T11" fmla="*/ 62 h 62"/>
                  <a:gd name="T12" fmla="*/ 0 w 12"/>
                  <a:gd name="T13" fmla="*/ 7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62">
                    <a:moveTo>
                      <a:pt x="0" y="7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0" y="62"/>
                      <a:pt x="0" y="62"/>
                      <a:pt x="0" y="62"/>
                    </a:cubicBez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D58C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920" name="Freeform 914">
                <a:extLst>
                  <a:ext uri="{FF2B5EF4-FFF2-40B4-BE49-F238E27FC236}">
                    <a16:creationId xmlns:a16="http://schemas.microsoft.com/office/drawing/2014/main" id="{598E78B1-2611-4272-91B7-FFC7A6826F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81438" y="572928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BE9B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921" name="Freeform 915">
                <a:extLst>
                  <a:ext uri="{FF2B5EF4-FFF2-40B4-BE49-F238E27FC236}">
                    <a16:creationId xmlns:a16="http://schemas.microsoft.com/office/drawing/2014/main" id="{4E30A7F8-2738-4B6A-9D9A-97E488F8DA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27438" y="5602288"/>
                <a:ext cx="254000" cy="147638"/>
              </a:xfrm>
              <a:custGeom>
                <a:avLst/>
                <a:gdLst>
                  <a:gd name="T0" fmla="*/ 74 w 86"/>
                  <a:gd name="T1" fmla="*/ 50 h 50"/>
                  <a:gd name="T2" fmla="*/ 74 w 86"/>
                  <a:gd name="T3" fmla="*/ 50 h 50"/>
                  <a:gd name="T4" fmla="*/ 0 w 86"/>
                  <a:gd name="T5" fmla="*/ 7 h 50"/>
                  <a:gd name="T6" fmla="*/ 11 w 86"/>
                  <a:gd name="T7" fmla="*/ 0 h 50"/>
                  <a:gd name="T8" fmla="*/ 86 w 86"/>
                  <a:gd name="T9" fmla="*/ 43 h 50"/>
                  <a:gd name="T10" fmla="*/ 74 w 86"/>
                  <a:gd name="T11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6" h="50">
                    <a:moveTo>
                      <a:pt x="74" y="50"/>
                    </a:moveTo>
                    <a:cubicBezTo>
                      <a:pt x="74" y="50"/>
                      <a:pt x="74" y="50"/>
                      <a:pt x="74" y="50"/>
                    </a:cubicBezTo>
                    <a:cubicBezTo>
                      <a:pt x="55" y="39"/>
                      <a:pt x="14" y="15"/>
                      <a:pt x="0" y="7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24" y="8"/>
                      <a:pt x="65" y="31"/>
                      <a:pt x="86" y="43"/>
                    </a:cubicBezTo>
                    <a:lnTo>
                      <a:pt x="74" y="50"/>
                    </a:lnTo>
                    <a:close/>
                  </a:path>
                </a:pathLst>
              </a:custGeom>
              <a:solidFill>
                <a:srgbClr val="FAA3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922" name="Freeform 916">
                <a:extLst>
                  <a:ext uri="{FF2B5EF4-FFF2-40B4-BE49-F238E27FC236}">
                    <a16:creationId xmlns:a16="http://schemas.microsoft.com/office/drawing/2014/main" id="{467FC099-1F17-4FA1-AD96-F2C0A82838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81425" y="5749926"/>
                <a:ext cx="65087" cy="201613"/>
              </a:xfrm>
              <a:custGeom>
                <a:avLst/>
                <a:gdLst>
                  <a:gd name="T0" fmla="*/ 22 w 22"/>
                  <a:gd name="T1" fmla="*/ 0 h 68"/>
                  <a:gd name="T2" fmla="*/ 22 w 22"/>
                  <a:gd name="T3" fmla="*/ 55 h 68"/>
                  <a:gd name="T4" fmla="*/ 0 w 22"/>
                  <a:gd name="T5" fmla="*/ 68 h 68"/>
                  <a:gd name="T6" fmla="*/ 0 w 22"/>
                  <a:gd name="T7" fmla="*/ 13 h 68"/>
                  <a:gd name="T8" fmla="*/ 22 w 22"/>
                  <a:gd name="T9" fmla="*/ 0 h 68"/>
                  <a:gd name="T10" fmla="*/ 22 w 22"/>
                  <a:gd name="T11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68">
                    <a:moveTo>
                      <a:pt x="22" y="0"/>
                    </a:moveTo>
                    <a:cubicBezTo>
                      <a:pt x="22" y="55"/>
                      <a:pt x="22" y="55"/>
                      <a:pt x="22" y="55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lose/>
                  </a:path>
                </a:pathLst>
              </a:custGeom>
              <a:solidFill>
                <a:srgbClr val="D9B2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923" name="Freeform 917">
                <a:extLst>
                  <a:ext uri="{FF2B5EF4-FFF2-40B4-BE49-F238E27FC236}">
                    <a16:creationId xmlns:a16="http://schemas.microsoft.com/office/drawing/2014/main" id="{6EC15E1A-EC33-47BC-BC59-C6C3C2FDB6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46513" y="574992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BE9B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924" name="Freeform 918">
                <a:extLst>
                  <a:ext uri="{FF2B5EF4-FFF2-40B4-BE49-F238E27FC236}">
                    <a16:creationId xmlns:a16="http://schemas.microsoft.com/office/drawing/2014/main" id="{5BF56A85-C48A-4FA0-81D2-76722D0ABD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62350" y="5622926"/>
                <a:ext cx="284162" cy="165100"/>
              </a:xfrm>
              <a:custGeom>
                <a:avLst/>
                <a:gdLst>
                  <a:gd name="T0" fmla="*/ 96 w 96"/>
                  <a:gd name="T1" fmla="*/ 43 h 56"/>
                  <a:gd name="T2" fmla="*/ 74 w 96"/>
                  <a:gd name="T3" fmla="*/ 56 h 56"/>
                  <a:gd name="T4" fmla="*/ 39 w 96"/>
                  <a:gd name="T5" fmla="*/ 35 h 56"/>
                  <a:gd name="T6" fmla="*/ 39 w 96"/>
                  <a:gd name="T7" fmla="*/ 35 h 56"/>
                  <a:gd name="T8" fmla="*/ 32 w 96"/>
                  <a:gd name="T9" fmla="*/ 31 h 56"/>
                  <a:gd name="T10" fmla="*/ 31 w 96"/>
                  <a:gd name="T11" fmla="*/ 31 h 56"/>
                  <a:gd name="T12" fmla="*/ 0 w 96"/>
                  <a:gd name="T13" fmla="*/ 13 h 56"/>
                  <a:gd name="T14" fmla="*/ 22 w 96"/>
                  <a:gd name="T15" fmla="*/ 0 h 56"/>
                  <a:gd name="T16" fmla="*/ 96 w 96"/>
                  <a:gd name="T17" fmla="*/ 43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6" h="56">
                    <a:moveTo>
                      <a:pt x="96" y="43"/>
                    </a:moveTo>
                    <a:cubicBezTo>
                      <a:pt x="74" y="56"/>
                      <a:pt x="74" y="56"/>
                      <a:pt x="74" y="56"/>
                    </a:cubicBezTo>
                    <a:cubicBezTo>
                      <a:pt x="39" y="35"/>
                      <a:pt x="39" y="35"/>
                      <a:pt x="39" y="35"/>
                    </a:cubicBezTo>
                    <a:cubicBezTo>
                      <a:pt x="39" y="35"/>
                      <a:pt x="39" y="35"/>
                      <a:pt x="39" y="35"/>
                    </a:cubicBezTo>
                    <a:cubicBezTo>
                      <a:pt x="32" y="31"/>
                      <a:pt x="32" y="31"/>
                      <a:pt x="32" y="31"/>
                    </a:cubicBezTo>
                    <a:cubicBezTo>
                      <a:pt x="31" y="31"/>
                      <a:pt x="31" y="31"/>
                      <a:pt x="31" y="31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36" y="8"/>
                      <a:pt x="77" y="32"/>
                      <a:pt x="96" y="43"/>
                    </a:cubicBezTo>
                    <a:close/>
                  </a:path>
                </a:pathLst>
              </a:custGeom>
              <a:solidFill>
                <a:srgbClr val="F6C9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925" name="Freeform 919">
                <a:extLst>
                  <a:ext uri="{FF2B5EF4-FFF2-40B4-BE49-F238E27FC236}">
                    <a16:creationId xmlns:a16="http://schemas.microsoft.com/office/drawing/2014/main" id="{F0E248D8-38C2-4100-8DD5-85CEED59A3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62350" y="5661026"/>
                <a:ext cx="219075" cy="290513"/>
              </a:xfrm>
              <a:custGeom>
                <a:avLst/>
                <a:gdLst>
                  <a:gd name="T0" fmla="*/ 138 w 138"/>
                  <a:gd name="T1" fmla="*/ 80 h 183"/>
                  <a:gd name="T2" fmla="*/ 138 w 138"/>
                  <a:gd name="T3" fmla="*/ 183 h 183"/>
                  <a:gd name="T4" fmla="*/ 73 w 138"/>
                  <a:gd name="T5" fmla="*/ 143 h 183"/>
                  <a:gd name="T6" fmla="*/ 58 w 138"/>
                  <a:gd name="T7" fmla="*/ 136 h 183"/>
                  <a:gd name="T8" fmla="*/ 0 w 138"/>
                  <a:gd name="T9" fmla="*/ 101 h 183"/>
                  <a:gd name="T10" fmla="*/ 0 w 138"/>
                  <a:gd name="T11" fmla="*/ 0 h 183"/>
                  <a:gd name="T12" fmla="*/ 58 w 138"/>
                  <a:gd name="T13" fmla="*/ 34 h 183"/>
                  <a:gd name="T14" fmla="*/ 60 w 138"/>
                  <a:gd name="T15" fmla="*/ 34 h 183"/>
                  <a:gd name="T16" fmla="*/ 73 w 138"/>
                  <a:gd name="T17" fmla="*/ 41 h 183"/>
                  <a:gd name="T18" fmla="*/ 73 w 138"/>
                  <a:gd name="T19" fmla="*/ 41 h 183"/>
                  <a:gd name="T20" fmla="*/ 138 w 138"/>
                  <a:gd name="T21" fmla="*/ 80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8" h="183">
                    <a:moveTo>
                      <a:pt x="138" y="80"/>
                    </a:moveTo>
                    <a:lnTo>
                      <a:pt x="138" y="183"/>
                    </a:lnTo>
                    <a:lnTo>
                      <a:pt x="73" y="143"/>
                    </a:lnTo>
                    <a:lnTo>
                      <a:pt x="58" y="136"/>
                    </a:lnTo>
                    <a:lnTo>
                      <a:pt x="0" y="101"/>
                    </a:lnTo>
                    <a:lnTo>
                      <a:pt x="0" y="0"/>
                    </a:lnTo>
                    <a:lnTo>
                      <a:pt x="58" y="34"/>
                    </a:lnTo>
                    <a:lnTo>
                      <a:pt x="60" y="34"/>
                    </a:lnTo>
                    <a:lnTo>
                      <a:pt x="73" y="41"/>
                    </a:lnTo>
                    <a:lnTo>
                      <a:pt x="73" y="41"/>
                    </a:lnTo>
                    <a:lnTo>
                      <a:pt x="138" y="80"/>
                    </a:lnTo>
                    <a:close/>
                  </a:path>
                </a:pathLst>
              </a:custGeom>
              <a:solidFill>
                <a:srgbClr val="BF9C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</p:grpSp>
        <p:grpSp>
          <p:nvGrpSpPr>
            <p:cNvPr id="3926" name="Group 3925">
              <a:extLst>
                <a:ext uri="{FF2B5EF4-FFF2-40B4-BE49-F238E27FC236}">
                  <a16:creationId xmlns:a16="http://schemas.microsoft.com/office/drawing/2014/main" id="{59DC6949-A2A0-4028-A6A6-EF73578E6F5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978494" y="4003767"/>
              <a:ext cx="1179513" cy="1182688"/>
              <a:chOff x="5657851" y="2336801"/>
              <a:chExt cx="1179513" cy="1182688"/>
            </a:xfrm>
          </p:grpSpPr>
          <p:sp>
            <p:nvSpPr>
              <p:cNvPr id="3927" name="Freeform 774">
                <a:extLst>
                  <a:ext uri="{FF2B5EF4-FFF2-40B4-BE49-F238E27FC236}">
                    <a16:creationId xmlns:a16="http://schemas.microsoft.com/office/drawing/2014/main" id="{C7FA4C37-F8B0-473B-9A35-32723FCDA4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57851" y="2730501"/>
                <a:ext cx="187325" cy="611188"/>
              </a:xfrm>
              <a:custGeom>
                <a:avLst/>
                <a:gdLst>
                  <a:gd name="T0" fmla="*/ 118 w 118"/>
                  <a:gd name="T1" fmla="*/ 69 h 385"/>
                  <a:gd name="T2" fmla="*/ 118 w 118"/>
                  <a:gd name="T3" fmla="*/ 69 h 385"/>
                  <a:gd name="T4" fmla="*/ 2 w 118"/>
                  <a:gd name="T5" fmla="*/ 0 h 385"/>
                  <a:gd name="T6" fmla="*/ 0 w 118"/>
                  <a:gd name="T7" fmla="*/ 318 h 385"/>
                  <a:gd name="T8" fmla="*/ 118 w 118"/>
                  <a:gd name="T9" fmla="*/ 385 h 385"/>
                  <a:gd name="T10" fmla="*/ 118 w 118"/>
                  <a:gd name="T11" fmla="*/ 69 h 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8" h="385">
                    <a:moveTo>
                      <a:pt x="118" y="69"/>
                    </a:moveTo>
                    <a:lnTo>
                      <a:pt x="118" y="69"/>
                    </a:lnTo>
                    <a:lnTo>
                      <a:pt x="2" y="0"/>
                    </a:lnTo>
                    <a:lnTo>
                      <a:pt x="0" y="318"/>
                    </a:lnTo>
                    <a:lnTo>
                      <a:pt x="118" y="385"/>
                    </a:lnTo>
                    <a:lnTo>
                      <a:pt x="118" y="69"/>
                    </a:lnTo>
                    <a:close/>
                  </a:path>
                </a:pathLst>
              </a:custGeom>
              <a:solidFill>
                <a:srgbClr val="D9B2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928" name="Freeform 775">
                <a:extLst>
                  <a:ext uri="{FF2B5EF4-FFF2-40B4-BE49-F238E27FC236}">
                    <a16:creationId xmlns:a16="http://schemas.microsoft.com/office/drawing/2014/main" id="{08B3D211-8537-4112-8772-05F91CD57F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61026" y="2336801"/>
                <a:ext cx="868363" cy="503238"/>
              </a:xfrm>
              <a:custGeom>
                <a:avLst/>
                <a:gdLst>
                  <a:gd name="T0" fmla="*/ 62 w 293"/>
                  <a:gd name="T1" fmla="*/ 170 h 170"/>
                  <a:gd name="T2" fmla="*/ 63 w 293"/>
                  <a:gd name="T3" fmla="*/ 170 h 170"/>
                  <a:gd name="T4" fmla="*/ 293 w 293"/>
                  <a:gd name="T5" fmla="*/ 36 h 170"/>
                  <a:gd name="T6" fmla="*/ 230 w 293"/>
                  <a:gd name="T7" fmla="*/ 0 h 170"/>
                  <a:gd name="T8" fmla="*/ 132 w 293"/>
                  <a:gd name="T9" fmla="*/ 57 h 170"/>
                  <a:gd name="T10" fmla="*/ 109 w 293"/>
                  <a:gd name="T11" fmla="*/ 70 h 170"/>
                  <a:gd name="T12" fmla="*/ 0 w 293"/>
                  <a:gd name="T13" fmla="*/ 133 h 170"/>
                  <a:gd name="T14" fmla="*/ 62 w 293"/>
                  <a:gd name="T15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3" h="170">
                    <a:moveTo>
                      <a:pt x="62" y="170"/>
                    </a:moveTo>
                    <a:cubicBezTo>
                      <a:pt x="63" y="170"/>
                      <a:pt x="63" y="170"/>
                      <a:pt x="63" y="170"/>
                    </a:cubicBezTo>
                    <a:cubicBezTo>
                      <a:pt x="126" y="133"/>
                      <a:pt x="253" y="59"/>
                      <a:pt x="293" y="36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132" y="57"/>
                      <a:pt x="132" y="57"/>
                      <a:pt x="132" y="57"/>
                    </a:cubicBezTo>
                    <a:cubicBezTo>
                      <a:pt x="109" y="70"/>
                      <a:pt x="109" y="70"/>
                      <a:pt x="109" y="70"/>
                    </a:cubicBezTo>
                    <a:cubicBezTo>
                      <a:pt x="0" y="133"/>
                      <a:pt x="0" y="133"/>
                      <a:pt x="0" y="133"/>
                    </a:cubicBezTo>
                    <a:lnTo>
                      <a:pt x="62" y="170"/>
                    </a:lnTo>
                    <a:close/>
                  </a:path>
                </a:pathLst>
              </a:custGeom>
              <a:solidFill>
                <a:srgbClr val="F6C9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929" name="Freeform 776">
                <a:extLst>
                  <a:ext uri="{FF2B5EF4-FFF2-40B4-BE49-F238E27FC236}">
                    <a16:creationId xmlns:a16="http://schemas.microsoft.com/office/drawing/2014/main" id="{D26F6E2E-3CC6-4697-B1BE-6028CA88F3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45176" y="2840039"/>
                <a:ext cx="109538" cy="563563"/>
              </a:xfrm>
              <a:custGeom>
                <a:avLst/>
                <a:gdLst>
                  <a:gd name="T0" fmla="*/ 37 w 37"/>
                  <a:gd name="T1" fmla="*/ 21 h 191"/>
                  <a:gd name="T2" fmla="*/ 37 w 37"/>
                  <a:gd name="T3" fmla="*/ 20 h 191"/>
                  <a:gd name="T4" fmla="*/ 1 w 37"/>
                  <a:gd name="T5" fmla="*/ 0 h 191"/>
                  <a:gd name="T6" fmla="*/ 0 w 37"/>
                  <a:gd name="T7" fmla="*/ 0 h 191"/>
                  <a:gd name="T8" fmla="*/ 0 w 37"/>
                  <a:gd name="T9" fmla="*/ 170 h 191"/>
                  <a:gd name="T10" fmla="*/ 37 w 37"/>
                  <a:gd name="T11" fmla="*/ 191 h 191"/>
                  <a:gd name="T12" fmla="*/ 37 w 37"/>
                  <a:gd name="T13" fmla="*/ 21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" h="191">
                    <a:moveTo>
                      <a:pt x="37" y="21"/>
                    </a:moveTo>
                    <a:cubicBezTo>
                      <a:pt x="37" y="20"/>
                      <a:pt x="37" y="20"/>
                      <a:pt x="37" y="2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70"/>
                      <a:pt x="0" y="170"/>
                      <a:pt x="0" y="170"/>
                    </a:cubicBezTo>
                    <a:cubicBezTo>
                      <a:pt x="37" y="191"/>
                      <a:pt x="37" y="191"/>
                      <a:pt x="37" y="191"/>
                    </a:cubicBezTo>
                    <a:lnTo>
                      <a:pt x="37" y="21"/>
                    </a:lnTo>
                    <a:close/>
                  </a:path>
                </a:pathLst>
              </a:custGeom>
              <a:solidFill>
                <a:srgbClr val="D58C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930" name="Freeform 777">
                <a:extLst>
                  <a:ext uri="{FF2B5EF4-FFF2-40B4-BE49-F238E27FC236}">
                    <a16:creationId xmlns:a16="http://schemas.microsoft.com/office/drawing/2014/main" id="{81A15998-0A0A-4AA8-93A5-D75ABE4AB0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45176" y="2840039"/>
                <a:ext cx="3175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9B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931" name="Freeform 778">
                <a:extLst>
                  <a:ext uri="{FF2B5EF4-FFF2-40B4-BE49-F238E27FC236}">
                    <a16:creationId xmlns:a16="http://schemas.microsoft.com/office/drawing/2014/main" id="{F50B01DD-E8BF-4D6C-8BD8-2455D21314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48351" y="2443164"/>
                <a:ext cx="787400" cy="458788"/>
              </a:xfrm>
              <a:custGeom>
                <a:avLst/>
                <a:gdLst>
                  <a:gd name="T0" fmla="*/ 36 w 266"/>
                  <a:gd name="T1" fmla="*/ 154 h 155"/>
                  <a:gd name="T2" fmla="*/ 36 w 266"/>
                  <a:gd name="T3" fmla="*/ 155 h 155"/>
                  <a:gd name="T4" fmla="*/ 266 w 266"/>
                  <a:gd name="T5" fmla="*/ 21 h 155"/>
                  <a:gd name="T6" fmla="*/ 230 w 266"/>
                  <a:gd name="T7" fmla="*/ 0 h 155"/>
                  <a:gd name="T8" fmla="*/ 0 w 266"/>
                  <a:gd name="T9" fmla="*/ 134 h 155"/>
                  <a:gd name="T10" fmla="*/ 36 w 266"/>
                  <a:gd name="T11" fmla="*/ 154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6" h="155">
                    <a:moveTo>
                      <a:pt x="36" y="154"/>
                    </a:moveTo>
                    <a:cubicBezTo>
                      <a:pt x="36" y="155"/>
                      <a:pt x="36" y="155"/>
                      <a:pt x="36" y="155"/>
                    </a:cubicBezTo>
                    <a:cubicBezTo>
                      <a:pt x="96" y="120"/>
                      <a:pt x="222" y="47"/>
                      <a:pt x="266" y="21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190" y="23"/>
                      <a:pt x="63" y="97"/>
                      <a:pt x="0" y="134"/>
                    </a:cubicBezTo>
                    <a:lnTo>
                      <a:pt x="36" y="154"/>
                    </a:lnTo>
                    <a:close/>
                  </a:path>
                </a:pathLst>
              </a:custGeom>
              <a:solidFill>
                <a:srgbClr val="FAA3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932" name="Freeform 779">
                <a:extLst>
                  <a:ext uri="{FF2B5EF4-FFF2-40B4-BE49-F238E27FC236}">
                    <a16:creationId xmlns:a16="http://schemas.microsoft.com/office/drawing/2014/main" id="{705D08CA-828D-4BDA-B805-1B34838904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54713" y="2901951"/>
                <a:ext cx="201613" cy="617538"/>
              </a:xfrm>
              <a:custGeom>
                <a:avLst/>
                <a:gdLst>
                  <a:gd name="T0" fmla="*/ 0 w 68"/>
                  <a:gd name="T1" fmla="*/ 0 h 209"/>
                  <a:gd name="T2" fmla="*/ 0 w 68"/>
                  <a:gd name="T3" fmla="*/ 170 h 209"/>
                  <a:gd name="T4" fmla="*/ 67 w 68"/>
                  <a:gd name="T5" fmla="*/ 209 h 209"/>
                  <a:gd name="T6" fmla="*/ 68 w 68"/>
                  <a:gd name="T7" fmla="*/ 39 h 209"/>
                  <a:gd name="T8" fmla="*/ 0 w 68"/>
                  <a:gd name="T9" fmla="*/ 0 h 209"/>
                  <a:gd name="T10" fmla="*/ 0 w 68"/>
                  <a:gd name="T11" fmla="*/ 0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8" h="209">
                    <a:moveTo>
                      <a:pt x="0" y="0"/>
                    </a:moveTo>
                    <a:cubicBezTo>
                      <a:pt x="0" y="170"/>
                      <a:pt x="0" y="170"/>
                      <a:pt x="0" y="170"/>
                    </a:cubicBezTo>
                    <a:cubicBezTo>
                      <a:pt x="67" y="209"/>
                      <a:pt x="67" y="209"/>
                      <a:pt x="67" y="209"/>
                    </a:cubicBezTo>
                    <a:cubicBezTo>
                      <a:pt x="68" y="39"/>
                      <a:pt x="68" y="39"/>
                      <a:pt x="68" y="3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D9B2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933" name="Freeform 780">
                <a:extLst>
                  <a:ext uri="{FF2B5EF4-FFF2-40B4-BE49-F238E27FC236}">
                    <a16:creationId xmlns:a16="http://schemas.microsoft.com/office/drawing/2014/main" id="{5857011E-6F69-4F38-A4F5-545FD723FC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54713" y="2898776"/>
                <a:ext cx="0" cy="3175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9B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934" name="Freeform 781">
                <a:extLst>
                  <a:ext uri="{FF2B5EF4-FFF2-40B4-BE49-F238E27FC236}">
                    <a16:creationId xmlns:a16="http://schemas.microsoft.com/office/drawing/2014/main" id="{FFF2A237-1DE8-4BB8-AF01-7393C5767D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54713" y="2505076"/>
                <a:ext cx="882650" cy="511175"/>
              </a:xfrm>
              <a:custGeom>
                <a:avLst/>
                <a:gdLst>
                  <a:gd name="T0" fmla="*/ 0 w 298"/>
                  <a:gd name="T1" fmla="*/ 134 h 173"/>
                  <a:gd name="T2" fmla="*/ 68 w 298"/>
                  <a:gd name="T3" fmla="*/ 173 h 173"/>
                  <a:gd name="T4" fmla="*/ 177 w 298"/>
                  <a:gd name="T5" fmla="*/ 109 h 173"/>
                  <a:gd name="T6" fmla="*/ 177 w 298"/>
                  <a:gd name="T7" fmla="*/ 109 h 173"/>
                  <a:gd name="T8" fmla="*/ 200 w 298"/>
                  <a:gd name="T9" fmla="*/ 96 h 173"/>
                  <a:gd name="T10" fmla="*/ 200 w 298"/>
                  <a:gd name="T11" fmla="*/ 96 h 173"/>
                  <a:gd name="T12" fmla="*/ 298 w 298"/>
                  <a:gd name="T13" fmla="*/ 39 h 173"/>
                  <a:gd name="T14" fmla="*/ 230 w 298"/>
                  <a:gd name="T15" fmla="*/ 0 h 173"/>
                  <a:gd name="T16" fmla="*/ 0 w 298"/>
                  <a:gd name="T17" fmla="*/ 134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8" h="173">
                    <a:moveTo>
                      <a:pt x="0" y="134"/>
                    </a:moveTo>
                    <a:cubicBezTo>
                      <a:pt x="68" y="173"/>
                      <a:pt x="68" y="173"/>
                      <a:pt x="68" y="173"/>
                    </a:cubicBezTo>
                    <a:cubicBezTo>
                      <a:pt x="177" y="109"/>
                      <a:pt x="177" y="109"/>
                      <a:pt x="177" y="109"/>
                    </a:cubicBezTo>
                    <a:cubicBezTo>
                      <a:pt x="177" y="109"/>
                      <a:pt x="177" y="109"/>
                      <a:pt x="177" y="109"/>
                    </a:cubicBezTo>
                    <a:cubicBezTo>
                      <a:pt x="200" y="96"/>
                      <a:pt x="200" y="96"/>
                      <a:pt x="200" y="96"/>
                    </a:cubicBezTo>
                    <a:cubicBezTo>
                      <a:pt x="200" y="96"/>
                      <a:pt x="200" y="96"/>
                      <a:pt x="200" y="96"/>
                    </a:cubicBezTo>
                    <a:cubicBezTo>
                      <a:pt x="298" y="39"/>
                      <a:pt x="298" y="39"/>
                      <a:pt x="298" y="39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186" y="26"/>
                      <a:pt x="60" y="99"/>
                      <a:pt x="0" y="134"/>
                    </a:cubicBezTo>
                    <a:close/>
                  </a:path>
                </a:pathLst>
              </a:custGeom>
              <a:solidFill>
                <a:srgbClr val="F6C9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935" name="Freeform 782">
                <a:extLst>
                  <a:ext uri="{FF2B5EF4-FFF2-40B4-BE49-F238E27FC236}">
                    <a16:creationId xmlns:a16="http://schemas.microsoft.com/office/drawing/2014/main" id="{87ADA45A-C3F9-434C-A21E-80E6793F3E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53151" y="2620964"/>
                <a:ext cx="684213" cy="898525"/>
              </a:xfrm>
              <a:custGeom>
                <a:avLst/>
                <a:gdLst>
                  <a:gd name="T0" fmla="*/ 2 w 431"/>
                  <a:gd name="T1" fmla="*/ 249 h 566"/>
                  <a:gd name="T2" fmla="*/ 0 w 431"/>
                  <a:gd name="T3" fmla="*/ 566 h 566"/>
                  <a:gd name="T4" fmla="*/ 205 w 431"/>
                  <a:gd name="T5" fmla="*/ 447 h 566"/>
                  <a:gd name="T6" fmla="*/ 248 w 431"/>
                  <a:gd name="T7" fmla="*/ 422 h 566"/>
                  <a:gd name="T8" fmla="*/ 429 w 431"/>
                  <a:gd name="T9" fmla="*/ 318 h 566"/>
                  <a:gd name="T10" fmla="*/ 431 w 431"/>
                  <a:gd name="T11" fmla="*/ 0 h 566"/>
                  <a:gd name="T12" fmla="*/ 248 w 431"/>
                  <a:gd name="T13" fmla="*/ 106 h 566"/>
                  <a:gd name="T14" fmla="*/ 248 w 431"/>
                  <a:gd name="T15" fmla="*/ 106 h 566"/>
                  <a:gd name="T16" fmla="*/ 205 w 431"/>
                  <a:gd name="T17" fmla="*/ 130 h 566"/>
                  <a:gd name="T18" fmla="*/ 205 w 431"/>
                  <a:gd name="T19" fmla="*/ 130 h 566"/>
                  <a:gd name="T20" fmla="*/ 2 w 431"/>
                  <a:gd name="T21" fmla="*/ 249 h 5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31" h="566">
                    <a:moveTo>
                      <a:pt x="2" y="249"/>
                    </a:moveTo>
                    <a:lnTo>
                      <a:pt x="0" y="566"/>
                    </a:lnTo>
                    <a:lnTo>
                      <a:pt x="205" y="447"/>
                    </a:lnTo>
                    <a:lnTo>
                      <a:pt x="248" y="422"/>
                    </a:lnTo>
                    <a:lnTo>
                      <a:pt x="429" y="318"/>
                    </a:lnTo>
                    <a:lnTo>
                      <a:pt x="431" y="0"/>
                    </a:lnTo>
                    <a:lnTo>
                      <a:pt x="248" y="106"/>
                    </a:lnTo>
                    <a:lnTo>
                      <a:pt x="248" y="106"/>
                    </a:lnTo>
                    <a:lnTo>
                      <a:pt x="205" y="130"/>
                    </a:lnTo>
                    <a:lnTo>
                      <a:pt x="205" y="130"/>
                    </a:lnTo>
                    <a:lnTo>
                      <a:pt x="2" y="249"/>
                    </a:lnTo>
                    <a:close/>
                  </a:path>
                </a:pathLst>
              </a:custGeom>
              <a:solidFill>
                <a:srgbClr val="BF9C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</p:grpSp>
        <p:grpSp>
          <p:nvGrpSpPr>
            <p:cNvPr id="3936" name="Group 3935">
              <a:extLst>
                <a:ext uri="{FF2B5EF4-FFF2-40B4-BE49-F238E27FC236}">
                  <a16:creationId xmlns:a16="http://schemas.microsoft.com/office/drawing/2014/main" id="{2B765B98-C651-46F5-8F87-10F9E54F17F8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954379" y="3633339"/>
              <a:ext cx="1907949" cy="2104449"/>
              <a:chOff x="5437188" y="4184651"/>
              <a:chExt cx="955675" cy="1054100"/>
            </a:xfrm>
          </p:grpSpPr>
          <p:sp>
            <p:nvSpPr>
              <p:cNvPr id="3937" name="Freeform 920">
                <a:extLst>
                  <a:ext uri="{FF2B5EF4-FFF2-40B4-BE49-F238E27FC236}">
                    <a16:creationId xmlns:a16="http://schemas.microsoft.com/office/drawing/2014/main" id="{7849D15F-8C9B-4968-B7C8-22A089226AE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459413" y="4184651"/>
                <a:ext cx="290512" cy="673100"/>
              </a:xfrm>
              <a:custGeom>
                <a:avLst/>
                <a:gdLst>
                  <a:gd name="T0" fmla="*/ 0 w 98"/>
                  <a:gd name="T1" fmla="*/ 68 h 228"/>
                  <a:gd name="T2" fmla="*/ 0 w 98"/>
                  <a:gd name="T3" fmla="*/ 111 h 228"/>
                  <a:gd name="T4" fmla="*/ 0 w 98"/>
                  <a:gd name="T5" fmla="*/ 118 h 228"/>
                  <a:gd name="T6" fmla="*/ 0 w 98"/>
                  <a:gd name="T7" fmla="*/ 215 h 228"/>
                  <a:gd name="T8" fmla="*/ 10 w 98"/>
                  <a:gd name="T9" fmla="*/ 228 h 228"/>
                  <a:gd name="T10" fmla="*/ 18 w 98"/>
                  <a:gd name="T11" fmla="*/ 225 h 228"/>
                  <a:gd name="T12" fmla="*/ 81 w 98"/>
                  <a:gd name="T13" fmla="*/ 189 h 228"/>
                  <a:gd name="T14" fmla="*/ 98 w 98"/>
                  <a:gd name="T15" fmla="*/ 160 h 228"/>
                  <a:gd name="T16" fmla="*/ 98 w 98"/>
                  <a:gd name="T17" fmla="*/ 13 h 228"/>
                  <a:gd name="T18" fmla="*/ 88 w 98"/>
                  <a:gd name="T19" fmla="*/ 0 h 228"/>
                  <a:gd name="T20" fmla="*/ 80 w 98"/>
                  <a:gd name="T21" fmla="*/ 2 h 228"/>
                  <a:gd name="T22" fmla="*/ 17 w 98"/>
                  <a:gd name="T23" fmla="*/ 39 h 228"/>
                  <a:gd name="T24" fmla="*/ 0 w 98"/>
                  <a:gd name="T25" fmla="*/ 68 h 228"/>
                  <a:gd name="T26" fmla="*/ 5 w 98"/>
                  <a:gd name="T27" fmla="*/ 142 h 228"/>
                  <a:gd name="T28" fmla="*/ 93 w 98"/>
                  <a:gd name="T29" fmla="*/ 91 h 228"/>
                  <a:gd name="T30" fmla="*/ 93 w 98"/>
                  <a:gd name="T31" fmla="*/ 161 h 228"/>
                  <a:gd name="T32" fmla="*/ 80 w 98"/>
                  <a:gd name="T33" fmla="*/ 184 h 228"/>
                  <a:gd name="T34" fmla="*/ 17 w 98"/>
                  <a:gd name="T35" fmla="*/ 220 h 228"/>
                  <a:gd name="T36" fmla="*/ 11 w 98"/>
                  <a:gd name="T37" fmla="*/ 222 h 228"/>
                  <a:gd name="T38" fmla="*/ 5 w 98"/>
                  <a:gd name="T39" fmla="*/ 214 h 228"/>
                  <a:gd name="T40" fmla="*/ 5 w 98"/>
                  <a:gd name="T41" fmla="*/ 142 h 228"/>
                  <a:gd name="T42" fmla="*/ 5 w 98"/>
                  <a:gd name="T43" fmla="*/ 115 h 228"/>
                  <a:gd name="T44" fmla="*/ 93 w 98"/>
                  <a:gd name="T45" fmla="*/ 64 h 228"/>
                  <a:gd name="T46" fmla="*/ 93 w 98"/>
                  <a:gd name="T47" fmla="*/ 85 h 228"/>
                  <a:gd name="T48" fmla="*/ 5 w 98"/>
                  <a:gd name="T49" fmla="*/ 136 h 228"/>
                  <a:gd name="T50" fmla="*/ 5 w 98"/>
                  <a:gd name="T51" fmla="*/ 115 h 228"/>
                  <a:gd name="T52" fmla="*/ 5 w 98"/>
                  <a:gd name="T53" fmla="*/ 108 h 228"/>
                  <a:gd name="T54" fmla="*/ 5 w 98"/>
                  <a:gd name="T55" fmla="*/ 66 h 228"/>
                  <a:gd name="T56" fmla="*/ 18 w 98"/>
                  <a:gd name="T57" fmla="*/ 44 h 228"/>
                  <a:gd name="T58" fmla="*/ 81 w 98"/>
                  <a:gd name="T59" fmla="*/ 7 h 228"/>
                  <a:gd name="T60" fmla="*/ 87 w 98"/>
                  <a:gd name="T61" fmla="*/ 6 h 228"/>
                  <a:gd name="T62" fmla="*/ 93 w 98"/>
                  <a:gd name="T63" fmla="*/ 14 h 228"/>
                  <a:gd name="T64" fmla="*/ 93 w 98"/>
                  <a:gd name="T65" fmla="*/ 58 h 228"/>
                  <a:gd name="T66" fmla="*/ 5 w 98"/>
                  <a:gd name="T67" fmla="*/ 108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98" h="228">
                    <a:moveTo>
                      <a:pt x="0" y="68"/>
                    </a:moveTo>
                    <a:cubicBezTo>
                      <a:pt x="0" y="111"/>
                      <a:pt x="0" y="111"/>
                      <a:pt x="0" y="111"/>
                    </a:cubicBezTo>
                    <a:cubicBezTo>
                      <a:pt x="0" y="118"/>
                      <a:pt x="0" y="118"/>
                      <a:pt x="0" y="118"/>
                    </a:cubicBezTo>
                    <a:cubicBezTo>
                      <a:pt x="0" y="215"/>
                      <a:pt x="0" y="215"/>
                      <a:pt x="0" y="215"/>
                    </a:cubicBezTo>
                    <a:cubicBezTo>
                      <a:pt x="0" y="223"/>
                      <a:pt x="4" y="228"/>
                      <a:pt x="10" y="228"/>
                    </a:cubicBezTo>
                    <a:cubicBezTo>
                      <a:pt x="13" y="228"/>
                      <a:pt x="15" y="227"/>
                      <a:pt x="18" y="225"/>
                    </a:cubicBezTo>
                    <a:cubicBezTo>
                      <a:pt x="81" y="189"/>
                      <a:pt x="81" y="189"/>
                      <a:pt x="81" y="189"/>
                    </a:cubicBezTo>
                    <a:cubicBezTo>
                      <a:pt x="91" y="183"/>
                      <a:pt x="98" y="171"/>
                      <a:pt x="98" y="160"/>
                    </a:cubicBezTo>
                    <a:cubicBezTo>
                      <a:pt x="98" y="13"/>
                      <a:pt x="98" y="13"/>
                      <a:pt x="98" y="13"/>
                    </a:cubicBezTo>
                    <a:cubicBezTo>
                      <a:pt x="98" y="5"/>
                      <a:pt x="94" y="0"/>
                      <a:pt x="88" y="0"/>
                    </a:cubicBezTo>
                    <a:cubicBezTo>
                      <a:pt x="85" y="0"/>
                      <a:pt x="83" y="1"/>
                      <a:pt x="80" y="2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7" y="44"/>
                      <a:pt x="0" y="57"/>
                      <a:pt x="0" y="68"/>
                    </a:cubicBezTo>
                    <a:close/>
                    <a:moveTo>
                      <a:pt x="5" y="142"/>
                    </a:moveTo>
                    <a:cubicBezTo>
                      <a:pt x="93" y="91"/>
                      <a:pt x="93" y="91"/>
                      <a:pt x="93" y="91"/>
                    </a:cubicBezTo>
                    <a:cubicBezTo>
                      <a:pt x="93" y="161"/>
                      <a:pt x="93" y="161"/>
                      <a:pt x="93" y="161"/>
                    </a:cubicBezTo>
                    <a:cubicBezTo>
                      <a:pt x="93" y="169"/>
                      <a:pt x="87" y="179"/>
                      <a:pt x="80" y="184"/>
                    </a:cubicBezTo>
                    <a:cubicBezTo>
                      <a:pt x="17" y="220"/>
                      <a:pt x="17" y="220"/>
                      <a:pt x="17" y="220"/>
                    </a:cubicBezTo>
                    <a:cubicBezTo>
                      <a:pt x="15" y="221"/>
                      <a:pt x="13" y="222"/>
                      <a:pt x="11" y="222"/>
                    </a:cubicBezTo>
                    <a:cubicBezTo>
                      <a:pt x="7" y="222"/>
                      <a:pt x="5" y="219"/>
                      <a:pt x="5" y="214"/>
                    </a:cubicBezTo>
                    <a:lnTo>
                      <a:pt x="5" y="142"/>
                    </a:lnTo>
                    <a:close/>
                    <a:moveTo>
                      <a:pt x="5" y="115"/>
                    </a:moveTo>
                    <a:cubicBezTo>
                      <a:pt x="93" y="64"/>
                      <a:pt x="93" y="64"/>
                      <a:pt x="93" y="64"/>
                    </a:cubicBezTo>
                    <a:cubicBezTo>
                      <a:pt x="93" y="85"/>
                      <a:pt x="93" y="85"/>
                      <a:pt x="93" y="85"/>
                    </a:cubicBezTo>
                    <a:cubicBezTo>
                      <a:pt x="5" y="136"/>
                      <a:pt x="5" y="136"/>
                      <a:pt x="5" y="136"/>
                    </a:cubicBezTo>
                    <a:lnTo>
                      <a:pt x="5" y="115"/>
                    </a:lnTo>
                    <a:close/>
                    <a:moveTo>
                      <a:pt x="5" y="108"/>
                    </a:moveTo>
                    <a:cubicBezTo>
                      <a:pt x="5" y="66"/>
                      <a:pt x="5" y="66"/>
                      <a:pt x="5" y="66"/>
                    </a:cubicBezTo>
                    <a:cubicBezTo>
                      <a:pt x="5" y="58"/>
                      <a:pt x="11" y="48"/>
                      <a:pt x="18" y="44"/>
                    </a:cubicBezTo>
                    <a:cubicBezTo>
                      <a:pt x="81" y="7"/>
                      <a:pt x="81" y="7"/>
                      <a:pt x="81" y="7"/>
                    </a:cubicBezTo>
                    <a:cubicBezTo>
                      <a:pt x="83" y="6"/>
                      <a:pt x="85" y="6"/>
                      <a:pt x="87" y="6"/>
                    </a:cubicBezTo>
                    <a:cubicBezTo>
                      <a:pt x="91" y="6"/>
                      <a:pt x="93" y="9"/>
                      <a:pt x="93" y="14"/>
                    </a:cubicBezTo>
                    <a:cubicBezTo>
                      <a:pt x="93" y="58"/>
                      <a:pt x="93" y="58"/>
                      <a:pt x="93" y="58"/>
                    </a:cubicBezTo>
                    <a:lnTo>
                      <a:pt x="5" y="108"/>
                    </a:lnTo>
                    <a:close/>
                  </a:path>
                </a:pathLst>
              </a:custGeom>
              <a:solidFill>
                <a:srgbClr val="FAA3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938" name="Freeform 921">
                <a:extLst>
                  <a:ext uri="{FF2B5EF4-FFF2-40B4-BE49-F238E27FC236}">
                    <a16:creationId xmlns:a16="http://schemas.microsoft.com/office/drawing/2014/main" id="{6F68C9D4-AA8A-47C7-89F2-4FD4E90287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16625" y="5229226"/>
                <a:ext cx="9525" cy="6350"/>
              </a:xfrm>
              <a:custGeom>
                <a:avLst/>
                <a:gdLst>
                  <a:gd name="T0" fmla="*/ 0 w 3"/>
                  <a:gd name="T1" fmla="*/ 2 h 2"/>
                  <a:gd name="T2" fmla="*/ 3 w 3"/>
                  <a:gd name="T3" fmla="*/ 0 h 2"/>
                  <a:gd name="T4" fmla="*/ 2 w 3"/>
                  <a:gd name="T5" fmla="*/ 1 h 2"/>
                  <a:gd name="T6" fmla="*/ 0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2" y="0"/>
                      <a:pt x="2" y="1"/>
                    </a:cubicBezTo>
                    <a:cubicBezTo>
                      <a:pt x="2" y="1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9797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939" name="Freeform 922">
                <a:extLst>
                  <a:ext uri="{FF2B5EF4-FFF2-40B4-BE49-F238E27FC236}">
                    <a16:creationId xmlns:a16="http://schemas.microsoft.com/office/drawing/2014/main" id="{886C081D-FB9B-4B92-AA0E-4EADBF5213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61063" y="5153026"/>
                <a:ext cx="61912" cy="85725"/>
              </a:xfrm>
              <a:custGeom>
                <a:avLst/>
                <a:gdLst>
                  <a:gd name="T0" fmla="*/ 0 w 21"/>
                  <a:gd name="T1" fmla="*/ 8 h 29"/>
                  <a:gd name="T2" fmla="*/ 11 w 21"/>
                  <a:gd name="T3" fmla="*/ 27 h 29"/>
                  <a:gd name="T4" fmla="*/ 16 w 21"/>
                  <a:gd name="T5" fmla="*/ 29 h 29"/>
                  <a:gd name="T6" fmla="*/ 19 w 21"/>
                  <a:gd name="T7" fmla="*/ 28 h 29"/>
                  <a:gd name="T8" fmla="*/ 19 w 21"/>
                  <a:gd name="T9" fmla="*/ 28 h 29"/>
                  <a:gd name="T10" fmla="*/ 21 w 21"/>
                  <a:gd name="T11" fmla="*/ 27 h 29"/>
                  <a:gd name="T12" fmla="*/ 20 w 21"/>
                  <a:gd name="T13" fmla="*/ 27 h 29"/>
                  <a:gd name="T14" fmla="*/ 15 w 21"/>
                  <a:gd name="T15" fmla="*/ 25 h 29"/>
                  <a:gd name="T16" fmla="*/ 4 w 21"/>
                  <a:gd name="T17" fmla="*/ 6 h 29"/>
                  <a:gd name="T18" fmla="*/ 5 w 21"/>
                  <a:gd name="T19" fmla="*/ 0 h 29"/>
                  <a:gd name="T20" fmla="*/ 0 w 21"/>
                  <a:gd name="T21" fmla="*/ 8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" h="29">
                    <a:moveTo>
                      <a:pt x="0" y="8"/>
                    </a:moveTo>
                    <a:cubicBezTo>
                      <a:pt x="0" y="15"/>
                      <a:pt x="5" y="24"/>
                      <a:pt x="11" y="27"/>
                    </a:cubicBezTo>
                    <a:cubicBezTo>
                      <a:pt x="13" y="28"/>
                      <a:pt x="15" y="29"/>
                      <a:pt x="16" y="29"/>
                    </a:cubicBezTo>
                    <a:cubicBezTo>
                      <a:pt x="17" y="29"/>
                      <a:pt x="18" y="29"/>
                      <a:pt x="19" y="28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20" y="28"/>
                      <a:pt x="21" y="27"/>
                      <a:pt x="21" y="27"/>
                    </a:cubicBezTo>
                    <a:cubicBezTo>
                      <a:pt x="21" y="27"/>
                      <a:pt x="20" y="27"/>
                      <a:pt x="20" y="27"/>
                    </a:cubicBezTo>
                    <a:cubicBezTo>
                      <a:pt x="18" y="27"/>
                      <a:pt x="17" y="26"/>
                      <a:pt x="15" y="25"/>
                    </a:cubicBezTo>
                    <a:cubicBezTo>
                      <a:pt x="9" y="22"/>
                      <a:pt x="4" y="13"/>
                      <a:pt x="4" y="6"/>
                    </a:cubicBezTo>
                    <a:cubicBezTo>
                      <a:pt x="4" y="3"/>
                      <a:pt x="4" y="1"/>
                      <a:pt x="5" y="0"/>
                    </a:cubicBezTo>
                    <a:cubicBezTo>
                      <a:pt x="2" y="0"/>
                      <a:pt x="0" y="3"/>
                      <a:pt x="0" y="8"/>
                    </a:cubicBezTo>
                    <a:close/>
                  </a:path>
                </a:pathLst>
              </a:custGeom>
              <a:solidFill>
                <a:srgbClr val="2930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940" name="Freeform 923">
                <a:extLst>
                  <a:ext uri="{FF2B5EF4-FFF2-40B4-BE49-F238E27FC236}">
                    <a16:creationId xmlns:a16="http://schemas.microsoft.com/office/drawing/2014/main" id="{80B765B1-794A-485C-A8C0-F69F432BA8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72175" y="5153026"/>
                <a:ext cx="53975" cy="79375"/>
              </a:xfrm>
              <a:custGeom>
                <a:avLst/>
                <a:gdLst>
                  <a:gd name="T0" fmla="*/ 1 w 18"/>
                  <a:gd name="T1" fmla="*/ 0 h 27"/>
                  <a:gd name="T2" fmla="*/ 0 w 18"/>
                  <a:gd name="T3" fmla="*/ 6 h 27"/>
                  <a:gd name="T4" fmla="*/ 11 w 18"/>
                  <a:gd name="T5" fmla="*/ 25 h 27"/>
                  <a:gd name="T6" fmla="*/ 16 w 18"/>
                  <a:gd name="T7" fmla="*/ 27 h 27"/>
                  <a:gd name="T8" fmla="*/ 17 w 18"/>
                  <a:gd name="T9" fmla="*/ 27 h 27"/>
                  <a:gd name="T10" fmla="*/ 18 w 18"/>
                  <a:gd name="T11" fmla="*/ 21 h 27"/>
                  <a:gd name="T12" fmla="*/ 15 w 18"/>
                  <a:gd name="T13" fmla="*/ 10 h 27"/>
                  <a:gd name="T14" fmla="*/ 7 w 18"/>
                  <a:gd name="T15" fmla="*/ 1 h 27"/>
                  <a:gd name="T16" fmla="*/ 2 w 18"/>
                  <a:gd name="T17" fmla="*/ 0 h 27"/>
                  <a:gd name="T18" fmla="*/ 1 w 18"/>
                  <a:gd name="T19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27">
                    <a:moveTo>
                      <a:pt x="1" y="0"/>
                    </a:moveTo>
                    <a:cubicBezTo>
                      <a:pt x="0" y="1"/>
                      <a:pt x="0" y="3"/>
                      <a:pt x="0" y="6"/>
                    </a:cubicBezTo>
                    <a:cubicBezTo>
                      <a:pt x="0" y="13"/>
                      <a:pt x="5" y="22"/>
                      <a:pt x="11" y="25"/>
                    </a:cubicBezTo>
                    <a:cubicBezTo>
                      <a:pt x="13" y="26"/>
                      <a:pt x="14" y="27"/>
                      <a:pt x="16" y="27"/>
                    </a:cubicBezTo>
                    <a:cubicBezTo>
                      <a:pt x="16" y="27"/>
                      <a:pt x="17" y="27"/>
                      <a:pt x="17" y="27"/>
                    </a:cubicBezTo>
                    <a:cubicBezTo>
                      <a:pt x="18" y="25"/>
                      <a:pt x="18" y="23"/>
                      <a:pt x="18" y="21"/>
                    </a:cubicBezTo>
                    <a:cubicBezTo>
                      <a:pt x="18" y="17"/>
                      <a:pt x="17" y="13"/>
                      <a:pt x="15" y="10"/>
                    </a:cubicBezTo>
                    <a:cubicBezTo>
                      <a:pt x="13" y="6"/>
                      <a:pt x="10" y="3"/>
                      <a:pt x="7" y="1"/>
                    </a:cubicBezTo>
                    <a:cubicBezTo>
                      <a:pt x="5" y="0"/>
                      <a:pt x="4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2930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941" name="Freeform 924">
                <a:extLst>
                  <a:ext uri="{FF2B5EF4-FFF2-40B4-BE49-F238E27FC236}">
                    <a16:creationId xmlns:a16="http://schemas.microsoft.com/office/drawing/2014/main" id="{7E1DF0E9-4BD2-4A63-A074-4E8E7EE6C7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75350" y="5146676"/>
                <a:ext cx="61912" cy="85725"/>
              </a:xfrm>
              <a:custGeom>
                <a:avLst/>
                <a:gdLst>
                  <a:gd name="T0" fmla="*/ 0 w 21"/>
                  <a:gd name="T1" fmla="*/ 2 h 29"/>
                  <a:gd name="T2" fmla="*/ 1 w 21"/>
                  <a:gd name="T3" fmla="*/ 2 h 29"/>
                  <a:gd name="T4" fmla="*/ 6 w 21"/>
                  <a:gd name="T5" fmla="*/ 3 h 29"/>
                  <a:gd name="T6" fmla="*/ 14 w 21"/>
                  <a:gd name="T7" fmla="*/ 12 h 29"/>
                  <a:gd name="T8" fmla="*/ 17 w 21"/>
                  <a:gd name="T9" fmla="*/ 23 h 29"/>
                  <a:gd name="T10" fmla="*/ 16 w 21"/>
                  <a:gd name="T11" fmla="*/ 29 h 29"/>
                  <a:gd name="T12" fmla="*/ 17 w 21"/>
                  <a:gd name="T13" fmla="*/ 28 h 29"/>
                  <a:gd name="T14" fmla="*/ 19 w 21"/>
                  <a:gd name="T15" fmla="*/ 27 h 29"/>
                  <a:gd name="T16" fmla="*/ 19 w 21"/>
                  <a:gd name="T17" fmla="*/ 27 h 29"/>
                  <a:gd name="T18" fmla="*/ 21 w 21"/>
                  <a:gd name="T19" fmla="*/ 21 h 29"/>
                  <a:gd name="T20" fmla="*/ 18 w 21"/>
                  <a:gd name="T21" fmla="*/ 10 h 29"/>
                  <a:gd name="T22" fmla="*/ 10 w 21"/>
                  <a:gd name="T23" fmla="*/ 1 h 29"/>
                  <a:gd name="T24" fmla="*/ 5 w 21"/>
                  <a:gd name="T25" fmla="*/ 0 h 29"/>
                  <a:gd name="T26" fmla="*/ 0 w 21"/>
                  <a:gd name="T27" fmla="*/ 2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" h="29">
                    <a:moveTo>
                      <a:pt x="0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3" y="2"/>
                      <a:pt x="4" y="2"/>
                      <a:pt x="6" y="3"/>
                    </a:cubicBezTo>
                    <a:cubicBezTo>
                      <a:pt x="9" y="5"/>
                      <a:pt x="12" y="8"/>
                      <a:pt x="14" y="12"/>
                    </a:cubicBezTo>
                    <a:cubicBezTo>
                      <a:pt x="16" y="15"/>
                      <a:pt x="17" y="19"/>
                      <a:pt x="17" y="23"/>
                    </a:cubicBezTo>
                    <a:cubicBezTo>
                      <a:pt x="17" y="25"/>
                      <a:pt x="17" y="27"/>
                      <a:pt x="16" y="29"/>
                    </a:cubicBezTo>
                    <a:cubicBezTo>
                      <a:pt x="16" y="28"/>
                      <a:pt x="17" y="28"/>
                      <a:pt x="17" y="28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20" y="26"/>
                      <a:pt x="21" y="24"/>
                      <a:pt x="21" y="21"/>
                    </a:cubicBezTo>
                    <a:cubicBezTo>
                      <a:pt x="21" y="17"/>
                      <a:pt x="20" y="13"/>
                      <a:pt x="18" y="10"/>
                    </a:cubicBezTo>
                    <a:cubicBezTo>
                      <a:pt x="16" y="6"/>
                      <a:pt x="13" y="3"/>
                      <a:pt x="10" y="1"/>
                    </a:cubicBezTo>
                    <a:cubicBezTo>
                      <a:pt x="8" y="0"/>
                      <a:pt x="6" y="0"/>
                      <a:pt x="5" y="0"/>
                    </a:cubicBezTo>
                    <a:cubicBezTo>
                      <a:pt x="3" y="0"/>
                      <a:pt x="1" y="0"/>
                      <a:pt x="0" y="2"/>
                    </a:cubicBezTo>
                    <a:close/>
                  </a:path>
                </a:pathLst>
              </a:custGeom>
              <a:solidFill>
                <a:srgbClr val="161A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942" name="Freeform 925">
                <a:extLst>
                  <a:ext uri="{FF2B5EF4-FFF2-40B4-BE49-F238E27FC236}">
                    <a16:creationId xmlns:a16="http://schemas.microsoft.com/office/drawing/2014/main" id="{5B95FC01-9264-4572-BCCD-797B28DB50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16625" y="523557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2930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943" name="Freeform 926">
                <a:extLst>
                  <a:ext uri="{FF2B5EF4-FFF2-40B4-BE49-F238E27FC236}">
                    <a16:creationId xmlns:a16="http://schemas.microsoft.com/office/drawing/2014/main" id="{2FC34D61-21DC-4C9D-9A8B-94BC5814B6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26150" y="5227638"/>
                <a:ext cx="4762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2" y="0"/>
                    </a:cubicBezTo>
                    <a:close/>
                  </a:path>
                </a:pathLst>
              </a:custGeom>
              <a:solidFill>
                <a:srgbClr val="9797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944" name="Freeform 927">
                <a:extLst>
                  <a:ext uri="{FF2B5EF4-FFF2-40B4-BE49-F238E27FC236}">
                    <a16:creationId xmlns:a16="http://schemas.microsoft.com/office/drawing/2014/main" id="{4F76BE8A-17AD-4741-9A13-0C3E53537A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75350" y="5167313"/>
                <a:ext cx="34925" cy="53975"/>
              </a:xfrm>
              <a:custGeom>
                <a:avLst/>
                <a:gdLst>
                  <a:gd name="T0" fmla="*/ 0 w 12"/>
                  <a:gd name="T1" fmla="*/ 6 h 18"/>
                  <a:gd name="T2" fmla="*/ 6 w 12"/>
                  <a:gd name="T3" fmla="*/ 16 h 18"/>
                  <a:gd name="T4" fmla="*/ 6 w 12"/>
                  <a:gd name="T5" fmla="*/ 16 h 18"/>
                  <a:gd name="T6" fmla="*/ 12 w 12"/>
                  <a:gd name="T7" fmla="*/ 13 h 18"/>
                  <a:gd name="T8" fmla="*/ 12 w 12"/>
                  <a:gd name="T9" fmla="*/ 13 h 18"/>
                  <a:gd name="T10" fmla="*/ 6 w 12"/>
                  <a:gd name="T11" fmla="*/ 2 h 18"/>
                  <a:gd name="T12" fmla="*/ 6 w 12"/>
                  <a:gd name="T13" fmla="*/ 2 h 18"/>
                  <a:gd name="T14" fmla="*/ 0 w 12"/>
                  <a:gd name="T15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18">
                    <a:moveTo>
                      <a:pt x="0" y="6"/>
                    </a:moveTo>
                    <a:cubicBezTo>
                      <a:pt x="0" y="10"/>
                      <a:pt x="3" y="14"/>
                      <a:pt x="6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10" y="18"/>
                      <a:pt x="12" y="17"/>
                      <a:pt x="12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9"/>
                      <a:pt x="10" y="4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3" y="0"/>
                      <a:pt x="0" y="2"/>
                      <a:pt x="0" y="6"/>
                    </a:cubicBezTo>
                    <a:close/>
                  </a:path>
                </a:pathLst>
              </a:custGeom>
              <a:solidFill>
                <a:srgbClr val="FAA3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945" name="Freeform 928">
                <a:extLst>
                  <a:ext uri="{FF2B5EF4-FFF2-40B4-BE49-F238E27FC236}">
                    <a16:creationId xmlns:a16="http://schemas.microsoft.com/office/drawing/2014/main" id="{97A3142F-95C1-4783-AAB0-0450618FE6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51538" y="5091113"/>
                <a:ext cx="85725" cy="109538"/>
              </a:xfrm>
              <a:custGeom>
                <a:avLst/>
                <a:gdLst>
                  <a:gd name="T0" fmla="*/ 2 w 54"/>
                  <a:gd name="T1" fmla="*/ 0 h 69"/>
                  <a:gd name="T2" fmla="*/ 54 w 54"/>
                  <a:gd name="T3" fmla="*/ 30 h 69"/>
                  <a:gd name="T4" fmla="*/ 28 w 54"/>
                  <a:gd name="T5" fmla="*/ 67 h 69"/>
                  <a:gd name="T6" fmla="*/ 26 w 54"/>
                  <a:gd name="T7" fmla="*/ 69 h 69"/>
                  <a:gd name="T8" fmla="*/ 0 w 54"/>
                  <a:gd name="T9" fmla="*/ 0 h 69"/>
                  <a:gd name="T10" fmla="*/ 2 w 54"/>
                  <a:gd name="T11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4" h="69">
                    <a:moveTo>
                      <a:pt x="2" y="0"/>
                    </a:moveTo>
                    <a:lnTo>
                      <a:pt x="54" y="30"/>
                    </a:lnTo>
                    <a:lnTo>
                      <a:pt x="28" y="67"/>
                    </a:lnTo>
                    <a:lnTo>
                      <a:pt x="26" y="69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4238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946" name="Freeform 929">
                <a:extLst>
                  <a:ext uri="{FF2B5EF4-FFF2-40B4-BE49-F238E27FC236}">
                    <a16:creationId xmlns:a16="http://schemas.microsoft.com/office/drawing/2014/main" id="{0A733C6B-357E-4127-B509-CC3974A955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51538" y="5087938"/>
                <a:ext cx="85725" cy="109538"/>
              </a:xfrm>
              <a:custGeom>
                <a:avLst/>
                <a:gdLst>
                  <a:gd name="T0" fmla="*/ 2 w 54"/>
                  <a:gd name="T1" fmla="*/ 2 h 69"/>
                  <a:gd name="T2" fmla="*/ 0 w 54"/>
                  <a:gd name="T3" fmla="*/ 2 h 69"/>
                  <a:gd name="T4" fmla="*/ 2 w 54"/>
                  <a:gd name="T5" fmla="*/ 0 h 69"/>
                  <a:gd name="T6" fmla="*/ 2 w 54"/>
                  <a:gd name="T7" fmla="*/ 0 h 69"/>
                  <a:gd name="T8" fmla="*/ 2 w 54"/>
                  <a:gd name="T9" fmla="*/ 0 h 69"/>
                  <a:gd name="T10" fmla="*/ 54 w 54"/>
                  <a:gd name="T11" fmla="*/ 32 h 69"/>
                  <a:gd name="T12" fmla="*/ 28 w 54"/>
                  <a:gd name="T13" fmla="*/ 69 h 69"/>
                  <a:gd name="T14" fmla="*/ 28 w 54"/>
                  <a:gd name="T15" fmla="*/ 69 h 69"/>
                  <a:gd name="T16" fmla="*/ 54 w 54"/>
                  <a:gd name="T17" fmla="*/ 32 h 69"/>
                  <a:gd name="T18" fmla="*/ 2 w 54"/>
                  <a:gd name="T19" fmla="*/ 2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4" h="69">
                    <a:moveTo>
                      <a:pt x="2" y="2"/>
                    </a:moveTo>
                    <a:lnTo>
                      <a:pt x="0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54" y="32"/>
                    </a:lnTo>
                    <a:lnTo>
                      <a:pt x="28" y="69"/>
                    </a:lnTo>
                    <a:lnTo>
                      <a:pt x="28" y="69"/>
                    </a:lnTo>
                    <a:lnTo>
                      <a:pt x="54" y="3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E3E9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947" name="Freeform 930">
                <a:extLst>
                  <a:ext uri="{FF2B5EF4-FFF2-40B4-BE49-F238E27FC236}">
                    <a16:creationId xmlns:a16="http://schemas.microsoft.com/office/drawing/2014/main" id="{0FAACD52-370B-49FC-B44B-C5E40DDC08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89638" y="5191126"/>
                <a:ext cx="12700" cy="15875"/>
              </a:xfrm>
              <a:custGeom>
                <a:avLst/>
                <a:gdLst>
                  <a:gd name="T0" fmla="*/ 0 w 4"/>
                  <a:gd name="T1" fmla="*/ 2 h 5"/>
                  <a:gd name="T2" fmla="*/ 2 w 4"/>
                  <a:gd name="T3" fmla="*/ 5 h 5"/>
                  <a:gd name="T4" fmla="*/ 2 w 4"/>
                  <a:gd name="T5" fmla="*/ 5 h 5"/>
                  <a:gd name="T6" fmla="*/ 4 w 4"/>
                  <a:gd name="T7" fmla="*/ 4 h 5"/>
                  <a:gd name="T8" fmla="*/ 4 w 4"/>
                  <a:gd name="T9" fmla="*/ 4 h 5"/>
                  <a:gd name="T10" fmla="*/ 2 w 4"/>
                  <a:gd name="T11" fmla="*/ 1 h 5"/>
                  <a:gd name="T12" fmla="*/ 2 w 4"/>
                  <a:gd name="T13" fmla="*/ 1 h 5"/>
                  <a:gd name="T14" fmla="*/ 0 w 4"/>
                  <a:gd name="T1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5">
                    <a:moveTo>
                      <a:pt x="0" y="2"/>
                    </a:moveTo>
                    <a:cubicBezTo>
                      <a:pt x="0" y="3"/>
                      <a:pt x="1" y="4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5"/>
                      <a:pt x="4" y="5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3"/>
                      <a:pt x="3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464E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948" name="Freeform 931">
                <a:extLst>
                  <a:ext uri="{FF2B5EF4-FFF2-40B4-BE49-F238E27FC236}">
                    <a16:creationId xmlns:a16="http://schemas.microsoft.com/office/drawing/2014/main" id="{2E292610-0AB8-44FD-9EF7-55F81A12D8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61013" y="4970463"/>
                <a:ext cx="7937" cy="3175"/>
              </a:xfrm>
              <a:custGeom>
                <a:avLst/>
                <a:gdLst>
                  <a:gd name="T0" fmla="*/ 0 w 3"/>
                  <a:gd name="T1" fmla="*/ 1 h 1"/>
                  <a:gd name="T2" fmla="*/ 3 w 3"/>
                  <a:gd name="T3" fmla="*/ 0 h 1"/>
                  <a:gd name="T4" fmla="*/ 1 w 3"/>
                  <a:gd name="T5" fmla="*/ 0 h 1"/>
                  <a:gd name="T6" fmla="*/ 0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9797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949" name="Freeform 932">
                <a:extLst>
                  <a:ext uri="{FF2B5EF4-FFF2-40B4-BE49-F238E27FC236}">
                    <a16:creationId xmlns:a16="http://schemas.microsoft.com/office/drawing/2014/main" id="{5953E49B-0D4C-418E-836D-AD837567B1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02275" y="4889501"/>
                <a:ext cx="61912" cy="85725"/>
              </a:xfrm>
              <a:custGeom>
                <a:avLst/>
                <a:gdLst>
                  <a:gd name="T0" fmla="*/ 0 w 21"/>
                  <a:gd name="T1" fmla="*/ 8 h 29"/>
                  <a:gd name="T2" fmla="*/ 11 w 21"/>
                  <a:gd name="T3" fmla="*/ 28 h 29"/>
                  <a:gd name="T4" fmla="*/ 16 w 21"/>
                  <a:gd name="T5" fmla="*/ 29 h 29"/>
                  <a:gd name="T6" fmla="*/ 19 w 21"/>
                  <a:gd name="T7" fmla="*/ 29 h 29"/>
                  <a:gd name="T8" fmla="*/ 20 w 21"/>
                  <a:gd name="T9" fmla="*/ 28 h 29"/>
                  <a:gd name="T10" fmla="*/ 21 w 21"/>
                  <a:gd name="T11" fmla="*/ 27 h 29"/>
                  <a:gd name="T12" fmla="*/ 20 w 21"/>
                  <a:gd name="T13" fmla="*/ 27 h 29"/>
                  <a:gd name="T14" fmla="*/ 15 w 21"/>
                  <a:gd name="T15" fmla="*/ 26 h 29"/>
                  <a:gd name="T16" fmla="*/ 4 w 21"/>
                  <a:gd name="T17" fmla="*/ 6 h 29"/>
                  <a:gd name="T18" fmla="*/ 6 w 21"/>
                  <a:gd name="T19" fmla="*/ 0 h 29"/>
                  <a:gd name="T20" fmla="*/ 0 w 21"/>
                  <a:gd name="T21" fmla="*/ 8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" h="29">
                    <a:moveTo>
                      <a:pt x="0" y="8"/>
                    </a:moveTo>
                    <a:cubicBezTo>
                      <a:pt x="0" y="16"/>
                      <a:pt x="5" y="24"/>
                      <a:pt x="11" y="28"/>
                    </a:cubicBezTo>
                    <a:cubicBezTo>
                      <a:pt x="13" y="29"/>
                      <a:pt x="15" y="29"/>
                      <a:pt x="16" y="29"/>
                    </a:cubicBezTo>
                    <a:cubicBezTo>
                      <a:pt x="17" y="29"/>
                      <a:pt x="18" y="29"/>
                      <a:pt x="19" y="29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28"/>
                      <a:pt x="21" y="28"/>
                      <a:pt x="21" y="27"/>
                    </a:cubicBezTo>
                    <a:cubicBezTo>
                      <a:pt x="21" y="27"/>
                      <a:pt x="20" y="27"/>
                      <a:pt x="20" y="27"/>
                    </a:cubicBezTo>
                    <a:cubicBezTo>
                      <a:pt x="19" y="27"/>
                      <a:pt x="17" y="27"/>
                      <a:pt x="15" y="26"/>
                    </a:cubicBezTo>
                    <a:cubicBezTo>
                      <a:pt x="9" y="22"/>
                      <a:pt x="4" y="13"/>
                      <a:pt x="4" y="6"/>
                    </a:cubicBezTo>
                    <a:cubicBezTo>
                      <a:pt x="4" y="4"/>
                      <a:pt x="5" y="2"/>
                      <a:pt x="6" y="0"/>
                    </a:cubicBezTo>
                    <a:cubicBezTo>
                      <a:pt x="2" y="1"/>
                      <a:pt x="0" y="4"/>
                      <a:pt x="0" y="8"/>
                    </a:cubicBezTo>
                    <a:close/>
                  </a:path>
                </a:pathLst>
              </a:custGeom>
              <a:solidFill>
                <a:srgbClr val="2930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950" name="Freeform 933">
                <a:extLst>
                  <a:ext uri="{FF2B5EF4-FFF2-40B4-BE49-F238E27FC236}">
                    <a16:creationId xmlns:a16="http://schemas.microsoft.com/office/drawing/2014/main" id="{1AED2F98-CB3A-41D7-8BAA-5DE9FB1434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13388" y="4889501"/>
                <a:ext cx="55562" cy="80963"/>
              </a:xfrm>
              <a:custGeom>
                <a:avLst/>
                <a:gdLst>
                  <a:gd name="T0" fmla="*/ 2 w 19"/>
                  <a:gd name="T1" fmla="*/ 0 h 27"/>
                  <a:gd name="T2" fmla="*/ 0 w 19"/>
                  <a:gd name="T3" fmla="*/ 6 h 27"/>
                  <a:gd name="T4" fmla="*/ 11 w 19"/>
                  <a:gd name="T5" fmla="*/ 26 h 27"/>
                  <a:gd name="T6" fmla="*/ 16 w 19"/>
                  <a:gd name="T7" fmla="*/ 27 h 27"/>
                  <a:gd name="T8" fmla="*/ 17 w 19"/>
                  <a:gd name="T9" fmla="*/ 27 h 27"/>
                  <a:gd name="T10" fmla="*/ 19 w 19"/>
                  <a:gd name="T11" fmla="*/ 21 h 27"/>
                  <a:gd name="T12" fmla="*/ 15 w 19"/>
                  <a:gd name="T13" fmla="*/ 10 h 27"/>
                  <a:gd name="T14" fmla="*/ 7 w 19"/>
                  <a:gd name="T15" fmla="*/ 2 h 27"/>
                  <a:gd name="T16" fmla="*/ 2 w 19"/>
                  <a:gd name="T17" fmla="*/ 0 h 27"/>
                  <a:gd name="T18" fmla="*/ 2 w 19"/>
                  <a:gd name="T19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" h="27">
                    <a:moveTo>
                      <a:pt x="2" y="0"/>
                    </a:moveTo>
                    <a:cubicBezTo>
                      <a:pt x="1" y="2"/>
                      <a:pt x="0" y="4"/>
                      <a:pt x="0" y="6"/>
                    </a:cubicBezTo>
                    <a:cubicBezTo>
                      <a:pt x="0" y="13"/>
                      <a:pt x="5" y="22"/>
                      <a:pt x="11" y="26"/>
                    </a:cubicBezTo>
                    <a:cubicBezTo>
                      <a:pt x="13" y="27"/>
                      <a:pt x="15" y="27"/>
                      <a:pt x="16" y="27"/>
                    </a:cubicBezTo>
                    <a:cubicBezTo>
                      <a:pt x="16" y="27"/>
                      <a:pt x="17" y="27"/>
                      <a:pt x="17" y="27"/>
                    </a:cubicBezTo>
                    <a:cubicBezTo>
                      <a:pt x="18" y="26"/>
                      <a:pt x="19" y="24"/>
                      <a:pt x="19" y="21"/>
                    </a:cubicBezTo>
                    <a:cubicBezTo>
                      <a:pt x="19" y="18"/>
                      <a:pt x="17" y="14"/>
                      <a:pt x="15" y="10"/>
                    </a:cubicBezTo>
                    <a:cubicBezTo>
                      <a:pt x="13" y="7"/>
                      <a:pt x="10" y="4"/>
                      <a:pt x="7" y="2"/>
                    </a:cubicBezTo>
                    <a:cubicBezTo>
                      <a:pt x="6" y="1"/>
                      <a:pt x="4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rgbClr val="2930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951" name="Freeform 934">
                <a:extLst>
                  <a:ext uri="{FF2B5EF4-FFF2-40B4-BE49-F238E27FC236}">
                    <a16:creationId xmlns:a16="http://schemas.microsoft.com/office/drawing/2014/main" id="{C30E7FAB-A66D-42B7-9AA1-7F3768FCDD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19738" y="4884738"/>
                <a:ext cx="58737" cy="85725"/>
              </a:xfrm>
              <a:custGeom>
                <a:avLst/>
                <a:gdLst>
                  <a:gd name="T0" fmla="*/ 0 w 20"/>
                  <a:gd name="T1" fmla="*/ 2 h 29"/>
                  <a:gd name="T2" fmla="*/ 0 w 20"/>
                  <a:gd name="T3" fmla="*/ 2 h 29"/>
                  <a:gd name="T4" fmla="*/ 5 w 20"/>
                  <a:gd name="T5" fmla="*/ 4 h 29"/>
                  <a:gd name="T6" fmla="*/ 13 w 20"/>
                  <a:gd name="T7" fmla="*/ 12 h 29"/>
                  <a:gd name="T8" fmla="*/ 17 w 20"/>
                  <a:gd name="T9" fmla="*/ 23 h 29"/>
                  <a:gd name="T10" fmla="*/ 15 w 20"/>
                  <a:gd name="T11" fmla="*/ 29 h 29"/>
                  <a:gd name="T12" fmla="*/ 17 w 20"/>
                  <a:gd name="T13" fmla="*/ 29 h 29"/>
                  <a:gd name="T14" fmla="*/ 18 w 20"/>
                  <a:gd name="T15" fmla="*/ 28 h 29"/>
                  <a:gd name="T16" fmla="*/ 18 w 20"/>
                  <a:gd name="T17" fmla="*/ 28 h 29"/>
                  <a:gd name="T18" fmla="*/ 20 w 20"/>
                  <a:gd name="T19" fmla="*/ 21 h 29"/>
                  <a:gd name="T20" fmla="*/ 17 w 20"/>
                  <a:gd name="T21" fmla="*/ 10 h 29"/>
                  <a:gd name="T22" fmla="*/ 9 w 20"/>
                  <a:gd name="T23" fmla="*/ 2 h 29"/>
                  <a:gd name="T24" fmla="*/ 4 w 20"/>
                  <a:gd name="T25" fmla="*/ 0 h 29"/>
                  <a:gd name="T26" fmla="*/ 0 w 20"/>
                  <a:gd name="T27" fmla="*/ 2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29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2" y="2"/>
                      <a:pt x="4" y="3"/>
                      <a:pt x="5" y="4"/>
                    </a:cubicBezTo>
                    <a:cubicBezTo>
                      <a:pt x="8" y="6"/>
                      <a:pt x="11" y="9"/>
                      <a:pt x="13" y="12"/>
                    </a:cubicBezTo>
                    <a:cubicBezTo>
                      <a:pt x="15" y="16"/>
                      <a:pt x="17" y="20"/>
                      <a:pt x="17" y="23"/>
                    </a:cubicBezTo>
                    <a:cubicBezTo>
                      <a:pt x="17" y="26"/>
                      <a:pt x="16" y="28"/>
                      <a:pt x="15" y="29"/>
                    </a:cubicBezTo>
                    <a:cubicBezTo>
                      <a:pt x="16" y="29"/>
                      <a:pt x="16" y="29"/>
                      <a:pt x="17" y="29"/>
                    </a:cubicBezTo>
                    <a:cubicBezTo>
                      <a:pt x="18" y="28"/>
                      <a:pt x="18" y="28"/>
                      <a:pt x="18" y="28"/>
                    </a:cubicBezTo>
                    <a:cubicBezTo>
                      <a:pt x="18" y="28"/>
                      <a:pt x="18" y="28"/>
                      <a:pt x="18" y="28"/>
                    </a:cubicBezTo>
                    <a:cubicBezTo>
                      <a:pt x="19" y="27"/>
                      <a:pt x="20" y="24"/>
                      <a:pt x="20" y="21"/>
                    </a:cubicBezTo>
                    <a:cubicBezTo>
                      <a:pt x="20" y="18"/>
                      <a:pt x="19" y="14"/>
                      <a:pt x="17" y="10"/>
                    </a:cubicBezTo>
                    <a:cubicBezTo>
                      <a:pt x="15" y="7"/>
                      <a:pt x="12" y="3"/>
                      <a:pt x="9" y="2"/>
                    </a:cubicBezTo>
                    <a:cubicBezTo>
                      <a:pt x="7" y="1"/>
                      <a:pt x="6" y="0"/>
                      <a:pt x="4" y="0"/>
                    </a:cubicBezTo>
                    <a:cubicBezTo>
                      <a:pt x="2" y="0"/>
                      <a:pt x="1" y="1"/>
                      <a:pt x="0" y="2"/>
                    </a:cubicBezTo>
                    <a:close/>
                  </a:path>
                </a:pathLst>
              </a:custGeom>
              <a:solidFill>
                <a:srgbClr val="161A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952" name="Freeform 935">
                <a:extLst>
                  <a:ext uri="{FF2B5EF4-FFF2-40B4-BE49-F238E27FC236}">
                    <a16:creationId xmlns:a16="http://schemas.microsoft.com/office/drawing/2014/main" id="{80498FD9-5A2A-441B-A821-F617C0AB65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57838" y="4973638"/>
                <a:ext cx="3175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2930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953" name="Freeform 936">
                <a:extLst>
                  <a:ext uri="{FF2B5EF4-FFF2-40B4-BE49-F238E27FC236}">
                    <a16:creationId xmlns:a16="http://schemas.microsoft.com/office/drawing/2014/main" id="{065FE5FF-3E4A-4859-BEAC-E990FD4F9F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68950" y="4967288"/>
                <a:ext cx="3175" cy="3175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9797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954" name="Freeform 937">
                <a:extLst>
                  <a:ext uri="{FF2B5EF4-FFF2-40B4-BE49-F238E27FC236}">
                    <a16:creationId xmlns:a16="http://schemas.microsoft.com/office/drawing/2014/main" id="{45555644-7371-407A-8F02-9A6BD9EE40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16563" y="4908551"/>
                <a:ext cx="34925" cy="52388"/>
              </a:xfrm>
              <a:custGeom>
                <a:avLst/>
                <a:gdLst>
                  <a:gd name="T0" fmla="*/ 0 w 12"/>
                  <a:gd name="T1" fmla="*/ 5 h 18"/>
                  <a:gd name="T2" fmla="*/ 6 w 12"/>
                  <a:gd name="T3" fmla="*/ 16 h 18"/>
                  <a:gd name="T4" fmla="*/ 6 w 12"/>
                  <a:gd name="T5" fmla="*/ 16 h 18"/>
                  <a:gd name="T6" fmla="*/ 12 w 12"/>
                  <a:gd name="T7" fmla="*/ 12 h 18"/>
                  <a:gd name="T8" fmla="*/ 12 w 12"/>
                  <a:gd name="T9" fmla="*/ 12 h 18"/>
                  <a:gd name="T10" fmla="*/ 6 w 12"/>
                  <a:gd name="T11" fmla="*/ 2 h 18"/>
                  <a:gd name="T12" fmla="*/ 6 w 12"/>
                  <a:gd name="T13" fmla="*/ 2 h 18"/>
                  <a:gd name="T14" fmla="*/ 0 w 12"/>
                  <a:gd name="T15" fmla="*/ 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18">
                    <a:moveTo>
                      <a:pt x="0" y="5"/>
                    </a:moveTo>
                    <a:cubicBezTo>
                      <a:pt x="0" y="9"/>
                      <a:pt x="3" y="14"/>
                      <a:pt x="6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10" y="18"/>
                      <a:pt x="12" y="16"/>
                      <a:pt x="12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8"/>
                      <a:pt x="10" y="4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3" y="0"/>
                      <a:pt x="0" y="1"/>
                      <a:pt x="0" y="5"/>
                    </a:cubicBezTo>
                    <a:close/>
                  </a:path>
                </a:pathLst>
              </a:custGeom>
              <a:solidFill>
                <a:srgbClr val="FAA3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955" name="Freeform 938">
                <a:extLst>
                  <a:ext uri="{FF2B5EF4-FFF2-40B4-BE49-F238E27FC236}">
                    <a16:creationId xmlns:a16="http://schemas.microsoft.com/office/drawing/2014/main" id="{0AD23FD2-2E9B-4073-8688-ED6A7D37E5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92750" y="4827588"/>
                <a:ext cx="85725" cy="109538"/>
              </a:xfrm>
              <a:custGeom>
                <a:avLst/>
                <a:gdLst>
                  <a:gd name="T0" fmla="*/ 2 w 54"/>
                  <a:gd name="T1" fmla="*/ 2 h 69"/>
                  <a:gd name="T2" fmla="*/ 54 w 54"/>
                  <a:gd name="T3" fmla="*/ 32 h 69"/>
                  <a:gd name="T4" fmla="*/ 28 w 54"/>
                  <a:gd name="T5" fmla="*/ 69 h 69"/>
                  <a:gd name="T6" fmla="*/ 26 w 54"/>
                  <a:gd name="T7" fmla="*/ 69 h 69"/>
                  <a:gd name="T8" fmla="*/ 0 w 54"/>
                  <a:gd name="T9" fmla="*/ 0 h 69"/>
                  <a:gd name="T10" fmla="*/ 2 w 54"/>
                  <a:gd name="T11" fmla="*/ 2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4" h="69">
                    <a:moveTo>
                      <a:pt x="2" y="2"/>
                    </a:moveTo>
                    <a:lnTo>
                      <a:pt x="54" y="32"/>
                    </a:lnTo>
                    <a:lnTo>
                      <a:pt x="28" y="69"/>
                    </a:lnTo>
                    <a:lnTo>
                      <a:pt x="26" y="69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4238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956" name="Freeform 939">
                <a:extLst>
                  <a:ext uri="{FF2B5EF4-FFF2-40B4-BE49-F238E27FC236}">
                    <a16:creationId xmlns:a16="http://schemas.microsoft.com/office/drawing/2014/main" id="{3D501FD7-A6F8-458F-B0E9-A2FC50D488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92750" y="4827588"/>
                <a:ext cx="85725" cy="109538"/>
              </a:xfrm>
              <a:custGeom>
                <a:avLst/>
                <a:gdLst>
                  <a:gd name="T0" fmla="*/ 2 w 54"/>
                  <a:gd name="T1" fmla="*/ 2 h 69"/>
                  <a:gd name="T2" fmla="*/ 0 w 54"/>
                  <a:gd name="T3" fmla="*/ 0 h 69"/>
                  <a:gd name="T4" fmla="*/ 2 w 54"/>
                  <a:gd name="T5" fmla="*/ 0 h 69"/>
                  <a:gd name="T6" fmla="*/ 2 w 54"/>
                  <a:gd name="T7" fmla="*/ 0 h 69"/>
                  <a:gd name="T8" fmla="*/ 2 w 54"/>
                  <a:gd name="T9" fmla="*/ 0 h 69"/>
                  <a:gd name="T10" fmla="*/ 54 w 54"/>
                  <a:gd name="T11" fmla="*/ 30 h 69"/>
                  <a:gd name="T12" fmla="*/ 28 w 54"/>
                  <a:gd name="T13" fmla="*/ 69 h 69"/>
                  <a:gd name="T14" fmla="*/ 28 w 54"/>
                  <a:gd name="T15" fmla="*/ 69 h 69"/>
                  <a:gd name="T16" fmla="*/ 54 w 54"/>
                  <a:gd name="T17" fmla="*/ 32 h 69"/>
                  <a:gd name="T18" fmla="*/ 2 w 54"/>
                  <a:gd name="T19" fmla="*/ 2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4" h="69">
                    <a:moveTo>
                      <a:pt x="2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54" y="30"/>
                    </a:lnTo>
                    <a:lnTo>
                      <a:pt x="28" y="69"/>
                    </a:lnTo>
                    <a:lnTo>
                      <a:pt x="28" y="69"/>
                    </a:lnTo>
                    <a:lnTo>
                      <a:pt x="54" y="3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E3E9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957" name="Freeform 940">
                <a:extLst>
                  <a:ext uri="{FF2B5EF4-FFF2-40B4-BE49-F238E27FC236}">
                    <a16:creationId xmlns:a16="http://schemas.microsoft.com/office/drawing/2014/main" id="{61F2C96B-949D-4A20-8CAE-90BA1F361C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30850" y="4929188"/>
                <a:ext cx="12700" cy="17463"/>
              </a:xfrm>
              <a:custGeom>
                <a:avLst/>
                <a:gdLst>
                  <a:gd name="T0" fmla="*/ 0 w 4"/>
                  <a:gd name="T1" fmla="*/ 2 h 6"/>
                  <a:gd name="T2" fmla="*/ 2 w 4"/>
                  <a:gd name="T3" fmla="*/ 5 h 6"/>
                  <a:gd name="T4" fmla="*/ 2 w 4"/>
                  <a:gd name="T5" fmla="*/ 5 h 6"/>
                  <a:gd name="T6" fmla="*/ 4 w 4"/>
                  <a:gd name="T7" fmla="*/ 4 h 6"/>
                  <a:gd name="T8" fmla="*/ 4 w 4"/>
                  <a:gd name="T9" fmla="*/ 4 h 6"/>
                  <a:gd name="T10" fmla="*/ 2 w 4"/>
                  <a:gd name="T11" fmla="*/ 1 h 6"/>
                  <a:gd name="T12" fmla="*/ 2 w 4"/>
                  <a:gd name="T13" fmla="*/ 1 h 6"/>
                  <a:gd name="T14" fmla="*/ 0 w 4"/>
                  <a:gd name="T15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6">
                    <a:moveTo>
                      <a:pt x="0" y="2"/>
                    </a:moveTo>
                    <a:cubicBezTo>
                      <a:pt x="0" y="3"/>
                      <a:pt x="1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6"/>
                      <a:pt x="4" y="5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3"/>
                      <a:pt x="3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464E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958" name="Freeform 941">
                <a:extLst>
                  <a:ext uri="{FF2B5EF4-FFF2-40B4-BE49-F238E27FC236}">
                    <a16:creationId xmlns:a16="http://schemas.microsoft.com/office/drawing/2014/main" id="{768A8D08-6F33-4EC1-B3A4-5F032A5A8A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37188" y="4606926"/>
                <a:ext cx="955675" cy="560388"/>
              </a:xfrm>
              <a:custGeom>
                <a:avLst/>
                <a:gdLst>
                  <a:gd name="T0" fmla="*/ 9 w 323"/>
                  <a:gd name="T1" fmla="*/ 57 h 190"/>
                  <a:gd name="T2" fmla="*/ 96 w 323"/>
                  <a:gd name="T3" fmla="*/ 7 h 190"/>
                  <a:gd name="T4" fmla="*/ 139 w 323"/>
                  <a:gd name="T5" fmla="*/ 7 h 190"/>
                  <a:gd name="T6" fmla="*/ 314 w 323"/>
                  <a:gd name="T7" fmla="*/ 108 h 190"/>
                  <a:gd name="T8" fmla="*/ 323 w 323"/>
                  <a:gd name="T9" fmla="*/ 121 h 190"/>
                  <a:gd name="T10" fmla="*/ 323 w 323"/>
                  <a:gd name="T11" fmla="*/ 123 h 190"/>
                  <a:gd name="T12" fmla="*/ 314 w 323"/>
                  <a:gd name="T13" fmla="*/ 133 h 190"/>
                  <a:gd name="T14" fmla="*/ 227 w 323"/>
                  <a:gd name="T15" fmla="*/ 183 h 190"/>
                  <a:gd name="T16" fmla="*/ 183 w 323"/>
                  <a:gd name="T17" fmla="*/ 183 h 190"/>
                  <a:gd name="T18" fmla="*/ 9 w 323"/>
                  <a:gd name="T19" fmla="*/ 82 h 190"/>
                  <a:gd name="T20" fmla="*/ 0 w 323"/>
                  <a:gd name="T21" fmla="*/ 72 h 190"/>
                  <a:gd name="T22" fmla="*/ 0 w 323"/>
                  <a:gd name="T23" fmla="*/ 70 h 190"/>
                  <a:gd name="T24" fmla="*/ 0 w 323"/>
                  <a:gd name="T25" fmla="*/ 70 h 190"/>
                  <a:gd name="T26" fmla="*/ 9 w 323"/>
                  <a:gd name="T27" fmla="*/ 57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23" h="190">
                    <a:moveTo>
                      <a:pt x="9" y="57"/>
                    </a:moveTo>
                    <a:cubicBezTo>
                      <a:pt x="96" y="7"/>
                      <a:pt x="96" y="7"/>
                      <a:pt x="96" y="7"/>
                    </a:cubicBezTo>
                    <a:cubicBezTo>
                      <a:pt x="108" y="0"/>
                      <a:pt x="127" y="0"/>
                      <a:pt x="139" y="7"/>
                    </a:cubicBezTo>
                    <a:cubicBezTo>
                      <a:pt x="314" y="108"/>
                      <a:pt x="314" y="108"/>
                      <a:pt x="314" y="108"/>
                    </a:cubicBezTo>
                    <a:cubicBezTo>
                      <a:pt x="320" y="112"/>
                      <a:pt x="323" y="116"/>
                      <a:pt x="323" y="121"/>
                    </a:cubicBezTo>
                    <a:cubicBezTo>
                      <a:pt x="323" y="121"/>
                      <a:pt x="323" y="122"/>
                      <a:pt x="323" y="123"/>
                    </a:cubicBezTo>
                    <a:cubicBezTo>
                      <a:pt x="322" y="127"/>
                      <a:pt x="319" y="130"/>
                      <a:pt x="314" y="133"/>
                    </a:cubicBezTo>
                    <a:cubicBezTo>
                      <a:pt x="227" y="183"/>
                      <a:pt x="227" y="183"/>
                      <a:pt x="227" y="183"/>
                    </a:cubicBezTo>
                    <a:cubicBezTo>
                      <a:pt x="215" y="190"/>
                      <a:pt x="195" y="190"/>
                      <a:pt x="183" y="183"/>
                    </a:cubicBezTo>
                    <a:cubicBezTo>
                      <a:pt x="9" y="82"/>
                      <a:pt x="9" y="82"/>
                      <a:pt x="9" y="82"/>
                    </a:cubicBezTo>
                    <a:cubicBezTo>
                      <a:pt x="3" y="80"/>
                      <a:pt x="1" y="76"/>
                      <a:pt x="0" y="72"/>
                    </a:cubicBezTo>
                    <a:cubicBezTo>
                      <a:pt x="0" y="71"/>
                      <a:pt x="0" y="71"/>
                      <a:pt x="0" y="70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0" y="65"/>
                      <a:pt x="3" y="61"/>
                      <a:pt x="9" y="57"/>
                    </a:cubicBezTo>
                    <a:close/>
                  </a:path>
                </a:pathLst>
              </a:custGeom>
              <a:solidFill>
                <a:srgbClr val="D8DE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959" name="Freeform 942">
                <a:extLst>
                  <a:ext uri="{FF2B5EF4-FFF2-40B4-BE49-F238E27FC236}">
                    <a16:creationId xmlns:a16="http://schemas.microsoft.com/office/drawing/2014/main" id="{4A332018-0113-4BCA-A0A5-2C75C74762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37188" y="4813301"/>
                <a:ext cx="955675" cy="366713"/>
              </a:xfrm>
              <a:custGeom>
                <a:avLst/>
                <a:gdLst>
                  <a:gd name="T0" fmla="*/ 9 w 323"/>
                  <a:gd name="T1" fmla="*/ 12 h 124"/>
                  <a:gd name="T2" fmla="*/ 183 w 323"/>
                  <a:gd name="T3" fmla="*/ 113 h 124"/>
                  <a:gd name="T4" fmla="*/ 227 w 323"/>
                  <a:gd name="T5" fmla="*/ 113 h 124"/>
                  <a:gd name="T6" fmla="*/ 314 w 323"/>
                  <a:gd name="T7" fmla="*/ 63 h 124"/>
                  <a:gd name="T8" fmla="*/ 323 w 323"/>
                  <a:gd name="T9" fmla="*/ 53 h 124"/>
                  <a:gd name="T10" fmla="*/ 323 w 323"/>
                  <a:gd name="T11" fmla="*/ 51 h 124"/>
                  <a:gd name="T12" fmla="*/ 323 w 323"/>
                  <a:gd name="T13" fmla="*/ 55 h 124"/>
                  <a:gd name="T14" fmla="*/ 314 w 323"/>
                  <a:gd name="T15" fmla="*/ 67 h 124"/>
                  <a:gd name="T16" fmla="*/ 227 w 323"/>
                  <a:gd name="T17" fmla="*/ 117 h 124"/>
                  <a:gd name="T18" fmla="*/ 183 w 323"/>
                  <a:gd name="T19" fmla="*/ 117 h 124"/>
                  <a:gd name="T20" fmla="*/ 9 w 323"/>
                  <a:gd name="T21" fmla="*/ 16 h 124"/>
                  <a:gd name="T22" fmla="*/ 0 w 323"/>
                  <a:gd name="T23" fmla="*/ 4 h 124"/>
                  <a:gd name="T24" fmla="*/ 0 w 323"/>
                  <a:gd name="T25" fmla="*/ 3 h 124"/>
                  <a:gd name="T26" fmla="*/ 0 w 323"/>
                  <a:gd name="T27" fmla="*/ 0 h 124"/>
                  <a:gd name="T28" fmla="*/ 0 w 323"/>
                  <a:gd name="T29" fmla="*/ 2 h 124"/>
                  <a:gd name="T30" fmla="*/ 9 w 323"/>
                  <a:gd name="T31" fmla="*/ 1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23" h="124">
                    <a:moveTo>
                      <a:pt x="9" y="12"/>
                    </a:moveTo>
                    <a:cubicBezTo>
                      <a:pt x="183" y="113"/>
                      <a:pt x="183" y="113"/>
                      <a:pt x="183" y="113"/>
                    </a:cubicBezTo>
                    <a:cubicBezTo>
                      <a:pt x="195" y="120"/>
                      <a:pt x="215" y="120"/>
                      <a:pt x="227" y="113"/>
                    </a:cubicBezTo>
                    <a:cubicBezTo>
                      <a:pt x="314" y="63"/>
                      <a:pt x="314" y="63"/>
                      <a:pt x="314" y="63"/>
                    </a:cubicBezTo>
                    <a:cubicBezTo>
                      <a:pt x="319" y="60"/>
                      <a:pt x="322" y="57"/>
                      <a:pt x="323" y="53"/>
                    </a:cubicBezTo>
                    <a:cubicBezTo>
                      <a:pt x="323" y="52"/>
                      <a:pt x="323" y="51"/>
                      <a:pt x="323" y="51"/>
                    </a:cubicBezTo>
                    <a:cubicBezTo>
                      <a:pt x="323" y="55"/>
                      <a:pt x="323" y="55"/>
                      <a:pt x="323" y="55"/>
                    </a:cubicBezTo>
                    <a:cubicBezTo>
                      <a:pt x="323" y="59"/>
                      <a:pt x="320" y="64"/>
                      <a:pt x="314" y="67"/>
                    </a:cubicBezTo>
                    <a:cubicBezTo>
                      <a:pt x="227" y="117"/>
                      <a:pt x="227" y="117"/>
                      <a:pt x="227" y="117"/>
                    </a:cubicBezTo>
                    <a:cubicBezTo>
                      <a:pt x="215" y="124"/>
                      <a:pt x="195" y="124"/>
                      <a:pt x="183" y="117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3" y="13"/>
                      <a:pt x="0" y="9"/>
                      <a:pt x="0" y="4"/>
                    </a:cubicBezTo>
                    <a:cubicBezTo>
                      <a:pt x="0" y="4"/>
                      <a:pt x="0" y="4"/>
                      <a:pt x="0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1" y="6"/>
                      <a:pt x="3" y="10"/>
                      <a:pt x="9" y="12"/>
                    </a:cubicBezTo>
                    <a:close/>
                  </a:path>
                </a:pathLst>
              </a:custGeom>
              <a:solidFill>
                <a:srgbClr val="9797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960" name="Freeform 943">
                <a:extLst>
                  <a:ext uri="{FF2B5EF4-FFF2-40B4-BE49-F238E27FC236}">
                    <a16:creationId xmlns:a16="http://schemas.microsoft.com/office/drawing/2014/main" id="{827EE295-8928-41E7-B972-C28AA82F22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18175" y="4716463"/>
                <a:ext cx="68262" cy="227013"/>
              </a:xfrm>
              <a:custGeom>
                <a:avLst/>
                <a:gdLst>
                  <a:gd name="T0" fmla="*/ 43 w 43"/>
                  <a:gd name="T1" fmla="*/ 26 h 143"/>
                  <a:gd name="T2" fmla="*/ 43 w 43"/>
                  <a:gd name="T3" fmla="*/ 24 h 143"/>
                  <a:gd name="T4" fmla="*/ 0 w 43"/>
                  <a:gd name="T5" fmla="*/ 0 h 143"/>
                  <a:gd name="T6" fmla="*/ 0 w 43"/>
                  <a:gd name="T7" fmla="*/ 117 h 143"/>
                  <a:gd name="T8" fmla="*/ 43 w 43"/>
                  <a:gd name="T9" fmla="*/ 143 h 143"/>
                  <a:gd name="T10" fmla="*/ 43 w 43"/>
                  <a:gd name="T11" fmla="*/ 26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143">
                    <a:moveTo>
                      <a:pt x="43" y="26"/>
                    </a:moveTo>
                    <a:lnTo>
                      <a:pt x="43" y="24"/>
                    </a:lnTo>
                    <a:lnTo>
                      <a:pt x="0" y="0"/>
                    </a:lnTo>
                    <a:lnTo>
                      <a:pt x="0" y="117"/>
                    </a:lnTo>
                    <a:lnTo>
                      <a:pt x="43" y="143"/>
                    </a:lnTo>
                    <a:lnTo>
                      <a:pt x="43" y="26"/>
                    </a:lnTo>
                    <a:close/>
                  </a:path>
                </a:pathLst>
              </a:custGeom>
              <a:solidFill>
                <a:srgbClr val="D9B2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961" name="Freeform 944">
                <a:extLst>
                  <a:ext uri="{FF2B5EF4-FFF2-40B4-BE49-F238E27FC236}">
                    <a16:creationId xmlns:a16="http://schemas.microsoft.com/office/drawing/2014/main" id="{FACE2272-5DAA-4CB4-B0AA-C0AA1A12BB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18175" y="4568826"/>
                <a:ext cx="322262" cy="185738"/>
              </a:xfrm>
              <a:custGeom>
                <a:avLst/>
                <a:gdLst>
                  <a:gd name="T0" fmla="*/ 23 w 109"/>
                  <a:gd name="T1" fmla="*/ 63 h 63"/>
                  <a:gd name="T2" fmla="*/ 24 w 109"/>
                  <a:gd name="T3" fmla="*/ 63 h 63"/>
                  <a:gd name="T4" fmla="*/ 109 w 109"/>
                  <a:gd name="T5" fmla="*/ 14 h 63"/>
                  <a:gd name="T6" fmla="*/ 86 w 109"/>
                  <a:gd name="T7" fmla="*/ 0 h 63"/>
                  <a:gd name="T8" fmla="*/ 49 w 109"/>
                  <a:gd name="T9" fmla="*/ 21 h 63"/>
                  <a:gd name="T10" fmla="*/ 41 w 109"/>
                  <a:gd name="T11" fmla="*/ 26 h 63"/>
                  <a:gd name="T12" fmla="*/ 0 w 109"/>
                  <a:gd name="T13" fmla="*/ 50 h 63"/>
                  <a:gd name="T14" fmla="*/ 23 w 109"/>
                  <a:gd name="T15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9" h="63">
                    <a:moveTo>
                      <a:pt x="23" y="63"/>
                    </a:moveTo>
                    <a:cubicBezTo>
                      <a:pt x="24" y="63"/>
                      <a:pt x="24" y="63"/>
                      <a:pt x="24" y="63"/>
                    </a:cubicBezTo>
                    <a:cubicBezTo>
                      <a:pt x="47" y="50"/>
                      <a:pt x="95" y="22"/>
                      <a:pt x="109" y="14"/>
                    </a:cubicBezTo>
                    <a:cubicBezTo>
                      <a:pt x="86" y="0"/>
                      <a:pt x="86" y="0"/>
                      <a:pt x="86" y="0"/>
                    </a:cubicBezTo>
                    <a:cubicBezTo>
                      <a:pt x="49" y="21"/>
                      <a:pt x="49" y="21"/>
                      <a:pt x="49" y="21"/>
                    </a:cubicBezTo>
                    <a:cubicBezTo>
                      <a:pt x="41" y="26"/>
                      <a:pt x="41" y="26"/>
                      <a:pt x="41" y="26"/>
                    </a:cubicBezTo>
                    <a:cubicBezTo>
                      <a:pt x="0" y="50"/>
                      <a:pt x="0" y="50"/>
                      <a:pt x="0" y="50"/>
                    </a:cubicBezTo>
                    <a:lnTo>
                      <a:pt x="23" y="63"/>
                    </a:lnTo>
                    <a:close/>
                  </a:path>
                </a:pathLst>
              </a:custGeom>
              <a:solidFill>
                <a:srgbClr val="F6C9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962" name="Freeform 945">
                <a:extLst>
                  <a:ext uri="{FF2B5EF4-FFF2-40B4-BE49-F238E27FC236}">
                    <a16:creationId xmlns:a16="http://schemas.microsoft.com/office/drawing/2014/main" id="{7D625A11-10A4-4221-816B-2B3591DB38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86438" y="4754563"/>
                <a:ext cx="41275" cy="212725"/>
              </a:xfrm>
              <a:custGeom>
                <a:avLst/>
                <a:gdLst>
                  <a:gd name="T0" fmla="*/ 14 w 14"/>
                  <a:gd name="T1" fmla="*/ 8 h 72"/>
                  <a:gd name="T2" fmla="*/ 14 w 14"/>
                  <a:gd name="T3" fmla="*/ 8 h 72"/>
                  <a:gd name="T4" fmla="*/ 1 w 14"/>
                  <a:gd name="T5" fmla="*/ 0 h 72"/>
                  <a:gd name="T6" fmla="*/ 0 w 14"/>
                  <a:gd name="T7" fmla="*/ 1 h 72"/>
                  <a:gd name="T8" fmla="*/ 0 w 14"/>
                  <a:gd name="T9" fmla="*/ 64 h 72"/>
                  <a:gd name="T10" fmla="*/ 14 w 14"/>
                  <a:gd name="T11" fmla="*/ 72 h 72"/>
                  <a:gd name="T12" fmla="*/ 14 w 14"/>
                  <a:gd name="T13" fmla="*/ 8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72">
                    <a:moveTo>
                      <a:pt x="14" y="8"/>
                    </a:moveTo>
                    <a:cubicBezTo>
                      <a:pt x="14" y="8"/>
                      <a:pt x="14" y="8"/>
                      <a:pt x="14" y="8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14" y="72"/>
                      <a:pt x="14" y="72"/>
                      <a:pt x="14" y="72"/>
                    </a:cubicBezTo>
                    <a:lnTo>
                      <a:pt x="14" y="8"/>
                    </a:lnTo>
                    <a:close/>
                  </a:path>
                </a:pathLst>
              </a:custGeom>
              <a:solidFill>
                <a:srgbClr val="D58C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963" name="Freeform 946">
                <a:extLst>
                  <a:ext uri="{FF2B5EF4-FFF2-40B4-BE49-F238E27FC236}">
                    <a16:creationId xmlns:a16="http://schemas.microsoft.com/office/drawing/2014/main" id="{B561B6BF-5CB4-4D7C-9F70-83E6D269B8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86438" y="4754563"/>
                <a:ext cx="1587" cy="3175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9B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964" name="Freeform 947">
                <a:extLst>
                  <a:ext uri="{FF2B5EF4-FFF2-40B4-BE49-F238E27FC236}">
                    <a16:creationId xmlns:a16="http://schemas.microsoft.com/office/drawing/2014/main" id="{BD3B1A83-CE51-4FA4-9096-5898B82327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88025" y="4610101"/>
                <a:ext cx="293687" cy="168275"/>
              </a:xfrm>
              <a:custGeom>
                <a:avLst/>
                <a:gdLst>
                  <a:gd name="T0" fmla="*/ 13 w 99"/>
                  <a:gd name="T1" fmla="*/ 57 h 57"/>
                  <a:gd name="T2" fmla="*/ 13 w 99"/>
                  <a:gd name="T3" fmla="*/ 57 h 57"/>
                  <a:gd name="T4" fmla="*/ 99 w 99"/>
                  <a:gd name="T5" fmla="*/ 8 h 57"/>
                  <a:gd name="T6" fmla="*/ 85 w 99"/>
                  <a:gd name="T7" fmla="*/ 0 h 57"/>
                  <a:gd name="T8" fmla="*/ 0 w 99"/>
                  <a:gd name="T9" fmla="*/ 49 h 57"/>
                  <a:gd name="T10" fmla="*/ 13 w 99"/>
                  <a:gd name="T11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9" h="57">
                    <a:moveTo>
                      <a:pt x="13" y="57"/>
                    </a:moveTo>
                    <a:cubicBezTo>
                      <a:pt x="13" y="57"/>
                      <a:pt x="13" y="57"/>
                      <a:pt x="13" y="57"/>
                    </a:cubicBezTo>
                    <a:cubicBezTo>
                      <a:pt x="35" y="44"/>
                      <a:pt x="82" y="17"/>
                      <a:pt x="99" y="8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71" y="8"/>
                      <a:pt x="23" y="36"/>
                      <a:pt x="0" y="49"/>
                    </a:cubicBezTo>
                    <a:lnTo>
                      <a:pt x="13" y="57"/>
                    </a:lnTo>
                    <a:close/>
                  </a:path>
                </a:pathLst>
              </a:custGeom>
              <a:solidFill>
                <a:srgbClr val="FAA3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965" name="Freeform 948">
                <a:extLst>
                  <a:ext uri="{FF2B5EF4-FFF2-40B4-BE49-F238E27FC236}">
                    <a16:creationId xmlns:a16="http://schemas.microsoft.com/office/drawing/2014/main" id="{FE96D085-7508-45BB-BE1C-D0BA2EEDAA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27713" y="4778376"/>
                <a:ext cx="73025" cy="230188"/>
              </a:xfrm>
              <a:custGeom>
                <a:avLst/>
                <a:gdLst>
                  <a:gd name="T0" fmla="*/ 0 w 25"/>
                  <a:gd name="T1" fmla="*/ 0 h 78"/>
                  <a:gd name="T2" fmla="*/ 0 w 25"/>
                  <a:gd name="T3" fmla="*/ 64 h 78"/>
                  <a:gd name="T4" fmla="*/ 25 w 25"/>
                  <a:gd name="T5" fmla="*/ 78 h 78"/>
                  <a:gd name="T6" fmla="*/ 25 w 25"/>
                  <a:gd name="T7" fmla="*/ 15 h 78"/>
                  <a:gd name="T8" fmla="*/ 0 w 25"/>
                  <a:gd name="T9" fmla="*/ 0 h 78"/>
                  <a:gd name="T10" fmla="*/ 0 w 25"/>
                  <a:gd name="T11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78">
                    <a:moveTo>
                      <a:pt x="0" y="0"/>
                    </a:moveTo>
                    <a:cubicBezTo>
                      <a:pt x="0" y="64"/>
                      <a:pt x="0" y="64"/>
                      <a:pt x="0" y="64"/>
                    </a:cubicBezTo>
                    <a:cubicBezTo>
                      <a:pt x="25" y="78"/>
                      <a:pt x="25" y="78"/>
                      <a:pt x="25" y="78"/>
                    </a:cubicBezTo>
                    <a:cubicBezTo>
                      <a:pt x="25" y="15"/>
                      <a:pt x="25" y="15"/>
                      <a:pt x="25" y="1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D9B2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966" name="Freeform 949">
                <a:extLst>
                  <a:ext uri="{FF2B5EF4-FFF2-40B4-BE49-F238E27FC236}">
                    <a16:creationId xmlns:a16="http://schemas.microsoft.com/office/drawing/2014/main" id="{142FAD52-BAA5-4090-959F-0DF7378012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27713" y="477837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BE9B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967" name="Freeform 950">
                <a:extLst>
                  <a:ext uri="{FF2B5EF4-FFF2-40B4-BE49-F238E27FC236}">
                    <a16:creationId xmlns:a16="http://schemas.microsoft.com/office/drawing/2014/main" id="{2AF9E5A6-A4EA-4ECC-91A4-611E329BA0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27713" y="4632326"/>
                <a:ext cx="328612" cy="190500"/>
              </a:xfrm>
              <a:custGeom>
                <a:avLst/>
                <a:gdLst>
                  <a:gd name="T0" fmla="*/ 0 w 111"/>
                  <a:gd name="T1" fmla="*/ 49 h 64"/>
                  <a:gd name="T2" fmla="*/ 25 w 111"/>
                  <a:gd name="T3" fmla="*/ 64 h 64"/>
                  <a:gd name="T4" fmla="*/ 66 w 111"/>
                  <a:gd name="T5" fmla="*/ 40 h 64"/>
                  <a:gd name="T6" fmla="*/ 66 w 111"/>
                  <a:gd name="T7" fmla="*/ 40 h 64"/>
                  <a:gd name="T8" fmla="*/ 74 w 111"/>
                  <a:gd name="T9" fmla="*/ 35 h 64"/>
                  <a:gd name="T10" fmla="*/ 74 w 111"/>
                  <a:gd name="T11" fmla="*/ 35 h 64"/>
                  <a:gd name="T12" fmla="*/ 111 w 111"/>
                  <a:gd name="T13" fmla="*/ 14 h 64"/>
                  <a:gd name="T14" fmla="*/ 86 w 111"/>
                  <a:gd name="T15" fmla="*/ 0 h 64"/>
                  <a:gd name="T16" fmla="*/ 0 w 111"/>
                  <a:gd name="T17" fmla="*/ 49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1" h="64">
                    <a:moveTo>
                      <a:pt x="0" y="49"/>
                    </a:moveTo>
                    <a:cubicBezTo>
                      <a:pt x="25" y="64"/>
                      <a:pt x="25" y="64"/>
                      <a:pt x="25" y="64"/>
                    </a:cubicBezTo>
                    <a:cubicBezTo>
                      <a:pt x="66" y="40"/>
                      <a:pt x="66" y="40"/>
                      <a:pt x="66" y="40"/>
                    </a:cubicBezTo>
                    <a:cubicBezTo>
                      <a:pt x="66" y="40"/>
                      <a:pt x="66" y="40"/>
                      <a:pt x="66" y="40"/>
                    </a:cubicBezTo>
                    <a:cubicBezTo>
                      <a:pt x="74" y="35"/>
                      <a:pt x="74" y="35"/>
                      <a:pt x="74" y="35"/>
                    </a:cubicBezTo>
                    <a:cubicBezTo>
                      <a:pt x="74" y="35"/>
                      <a:pt x="74" y="35"/>
                      <a:pt x="74" y="35"/>
                    </a:cubicBezTo>
                    <a:cubicBezTo>
                      <a:pt x="111" y="14"/>
                      <a:pt x="111" y="14"/>
                      <a:pt x="111" y="14"/>
                    </a:cubicBezTo>
                    <a:cubicBezTo>
                      <a:pt x="86" y="0"/>
                      <a:pt x="86" y="0"/>
                      <a:pt x="86" y="0"/>
                    </a:cubicBezTo>
                    <a:cubicBezTo>
                      <a:pt x="69" y="9"/>
                      <a:pt x="22" y="36"/>
                      <a:pt x="0" y="49"/>
                    </a:cubicBezTo>
                    <a:close/>
                  </a:path>
                </a:pathLst>
              </a:custGeom>
              <a:solidFill>
                <a:srgbClr val="F6C9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968" name="Freeform 951">
                <a:extLst>
                  <a:ext uri="{FF2B5EF4-FFF2-40B4-BE49-F238E27FC236}">
                    <a16:creationId xmlns:a16="http://schemas.microsoft.com/office/drawing/2014/main" id="{AFBC9A37-6293-401D-B7AA-DD9268D4C8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00738" y="4675188"/>
                <a:ext cx="255587" cy="333375"/>
              </a:xfrm>
              <a:custGeom>
                <a:avLst/>
                <a:gdLst>
                  <a:gd name="T0" fmla="*/ 0 w 161"/>
                  <a:gd name="T1" fmla="*/ 93 h 210"/>
                  <a:gd name="T2" fmla="*/ 0 w 161"/>
                  <a:gd name="T3" fmla="*/ 210 h 210"/>
                  <a:gd name="T4" fmla="*/ 77 w 161"/>
                  <a:gd name="T5" fmla="*/ 165 h 210"/>
                  <a:gd name="T6" fmla="*/ 92 w 161"/>
                  <a:gd name="T7" fmla="*/ 156 h 210"/>
                  <a:gd name="T8" fmla="*/ 161 w 161"/>
                  <a:gd name="T9" fmla="*/ 117 h 210"/>
                  <a:gd name="T10" fmla="*/ 161 w 161"/>
                  <a:gd name="T11" fmla="*/ 0 h 210"/>
                  <a:gd name="T12" fmla="*/ 92 w 161"/>
                  <a:gd name="T13" fmla="*/ 39 h 210"/>
                  <a:gd name="T14" fmla="*/ 92 w 161"/>
                  <a:gd name="T15" fmla="*/ 39 h 210"/>
                  <a:gd name="T16" fmla="*/ 77 w 161"/>
                  <a:gd name="T17" fmla="*/ 48 h 210"/>
                  <a:gd name="T18" fmla="*/ 77 w 161"/>
                  <a:gd name="T19" fmla="*/ 48 h 210"/>
                  <a:gd name="T20" fmla="*/ 0 w 161"/>
                  <a:gd name="T21" fmla="*/ 93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1" h="210">
                    <a:moveTo>
                      <a:pt x="0" y="93"/>
                    </a:moveTo>
                    <a:lnTo>
                      <a:pt x="0" y="210"/>
                    </a:lnTo>
                    <a:lnTo>
                      <a:pt x="77" y="165"/>
                    </a:lnTo>
                    <a:lnTo>
                      <a:pt x="92" y="156"/>
                    </a:lnTo>
                    <a:lnTo>
                      <a:pt x="161" y="117"/>
                    </a:lnTo>
                    <a:lnTo>
                      <a:pt x="161" y="0"/>
                    </a:lnTo>
                    <a:lnTo>
                      <a:pt x="92" y="39"/>
                    </a:lnTo>
                    <a:lnTo>
                      <a:pt x="92" y="39"/>
                    </a:lnTo>
                    <a:lnTo>
                      <a:pt x="77" y="48"/>
                    </a:lnTo>
                    <a:lnTo>
                      <a:pt x="77" y="48"/>
                    </a:lnTo>
                    <a:lnTo>
                      <a:pt x="0" y="93"/>
                    </a:lnTo>
                    <a:close/>
                  </a:path>
                </a:pathLst>
              </a:custGeom>
              <a:solidFill>
                <a:srgbClr val="BF9C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969" name="Freeform 952">
                <a:extLst>
                  <a:ext uri="{FF2B5EF4-FFF2-40B4-BE49-F238E27FC236}">
                    <a16:creationId xmlns:a16="http://schemas.microsoft.com/office/drawing/2014/main" id="{C444284E-797B-46D0-B4A8-11684A1354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18175" y="4503738"/>
                <a:ext cx="68262" cy="227013"/>
              </a:xfrm>
              <a:custGeom>
                <a:avLst/>
                <a:gdLst>
                  <a:gd name="T0" fmla="*/ 43 w 43"/>
                  <a:gd name="T1" fmla="*/ 26 h 143"/>
                  <a:gd name="T2" fmla="*/ 43 w 43"/>
                  <a:gd name="T3" fmla="*/ 26 h 143"/>
                  <a:gd name="T4" fmla="*/ 0 w 43"/>
                  <a:gd name="T5" fmla="*/ 0 h 143"/>
                  <a:gd name="T6" fmla="*/ 0 w 43"/>
                  <a:gd name="T7" fmla="*/ 119 h 143"/>
                  <a:gd name="T8" fmla="*/ 43 w 43"/>
                  <a:gd name="T9" fmla="*/ 143 h 143"/>
                  <a:gd name="T10" fmla="*/ 43 w 43"/>
                  <a:gd name="T11" fmla="*/ 26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143">
                    <a:moveTo>
                      <a:pt x="43" y="26"/>
                    </a:moveTo>
                    <a:lnTo>
                      <a:pt x="43" y="26"/>
                    </a:lnTo>
                    <a:lnTo>
                      <a:pt x="0" y="0"/>
                    </a:lnTo>
                    <a:lnTo>
                      <a:pt x="0" y="119"/>
                    </a:lnTo>
                    <a:lnTo>
                      <a:pt x="43" y="143"/>
                    </a:lnTo>
                    <a:lnTo>
                      <a:pt x="43" y="26"/>
                    </a:lnTo>
                    <a:close/>
                  </a:path>
                </a:pathLst>
              </a:custGeom>
              <a:solidFill>
                <a:srgbClr val="D9B2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970" name="Freeform 953">
                <a:extLst>
                  <a:ext uri="{FF2B5EF4-FFF2-40B4-BE49-F238E27FC236}">
                    <a16:creationId xmlns:a16="http://schemas.microsoft.com/office/drawing/2014/main" id="{CC256658-252E-4711-9AD3-C8603B4177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18175" y="4357688"/>
                <a:ext cx="322262" cy="187325"/>
              </a:xfrm>
              <a:custGeom>
                <a:avLst/>
                <a:gdLst>
                  <a:gd name="T0" fmla="*/ 23 w 109"/>
                  <a:gd name="T1" fmla="*/ 63 h 63"/>
                  <a:gd name="T2" fmla="*/ 24 w 109"/>
                  <a:gd name="T3" fmla="*/ 63 h 63"/>
                  <a:gd name="T4" fmla="*/ 109 w 109"/>
                  <a:gd name="T5" fmla="*/ 13 h 63"/>
                  <a:gd name="T6" fmla="*/ 86 w 109"/>
                  <a:gd name="T7" fmla="*/ 0 h 63"/>
                  <a:gd name="T8" fmla="*/ 49 w 109"/>
                  <a:gd name="T9" fmla="*/ 21 h 63"/>
                  <a:gd name="T10" fmla="*/ 41 w 109"/>
                  <a:gd name="T11" fmla="*/ 26 h 63"/>
                  <a:gd name="T12" fmla="*/ 0 w 109"/>
                  <a:gd name="T13" fmla="*/ 49 h 63"/>
                  <a:gd name="T14" fmla="*/ 23 w 109"/>
                  <a:gd name="T15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9" h="63">
                    <a:moveTo>
                      <a:pt x="23" y="63"/>
                    </a:moveTo>
                    <a:cubicBezTo>
                      <a:pt x="24" y="63"/>
                      <a:pt x="24" y="63"/>
                      <a:pt x="24" y="63"/>
                    </a:cubicBezTo>
                    <a:cubicBezTo>
                      <a:pt x="47" y="49"/>
                      <a:pt x="95" y="22"/>
                      <a:pt x="109" y="13"/>
                    </a:cubicBezTo>
                    <a:cubicBezTo>
                      <a:pt x="86" y="0"/>
                      <a:pt x="86" y="0"/>
                      <a:pt x="86" y="0"/>
                    </a:cubicBezTo>
                    <a:cubicBezTo>
                      <a:pt x="49" y="21"/>
                      <a:pt x="49" y="21"/>
                      <a:pt x="49" y="21"/>
                    </a:cubicBezTo>
                    <a:cubicBezTo>
                      <a:pt x="41" y="26"/>
                      <a:pt x="41" y="26"/>
                      <a:pt x="41" y="26"/>
                    </a:cubicBezTo>
                    <a:cubicBezTo>
                      <a:pt x="0" y="49"/>
                      <a:pt x="0" y="49"/>
                      <a:pt x="0" y="49"/>
                    </a:cubicBezTo>
                    <a:lnTo>
                      <a:pt x="23" y="63"/>
                    </a:lnTo>
                    <a:close/>
                  </a:path>
                </a:pathLst>
              </a:custGeom>
              <a:solidFill>
                <a:srgbClr val="F6C9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971" name="Freeform 954">
                <a:extLst>
                  <a:ext uri="{FF2B5EF4-FFF2-40B4-BE49-F238E27FC236}">
                    <a16:creationId xmlns:a16="http://schemas.microsoft.com/office/drawing/2014/main" id="{459718BC-E692-4635-AD3C-639FE0BE19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86438" y="4545013"/>
                <a:ext cx="41275" cy="209550"/>
              </a:xfrm>
              <a:custGeom>
                <a:avLst/>
                <a:gdLst>
                  <a:gd name="T0" fmla="*/ 14 w 14"/>
                  <a:gd name="T1" fmla="*/ 8 h 71"/>
                  <a:gd name="T2" fmla="*/ 14 w 14"/>
                  <a:gd name="T3" fmla="*/ 7 h 71"/>
                  <a:gd name="T4" fmla="*/ 1 w 14"/>
                  <a:gd name="T5" fmla="*/ 0 h 71"/>
                  <a:gd name="T6" fmla="*/ 0 w 14"/>
                  <a:gd name="T7" fmla="*/ 0 h 71"/>
                  <a:gd name="T8" fmla="*/ 0 w 14"/>
                  <a:gd name="T9" fmla="*/ 63 h 71"/>
                  <a:gd name="T10" fmla="*/ 14 w 14"/>
                  <a:gd name="T11" fmla="*/ 71 h 71"/>
                  <a:gd name="T12" fmla="*/ 14 w 14"/>
                  <a:gd name="T13" fmla="*/ 8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71">
                    <a:moveTo>
                      <a:pt x="14" y="8"/>
                    </a:moveTo>
                    <a:cubicBezTo>
                      <a:pt x="14" y="7"/>
                      <a:pt x="14" y="7"/>
                      <a:pt x="14" y="7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14" y="71"/>
                      <a:pt x="14" y="71"/>
                      <a:pt x="14" y="71"/>
                    </a:cubicBezTo>
                    <a:lnTo>
                      <a:pt x="14" y="8"/>
                    </a:lnTo>
                    <a:close/>
                  </a:path>
                </a:pathLst>
              </a:custGeom>
              <a:solidFill>
                <a:srgbClr val="D58C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972" name="Freeform 955">
                <a:extLst>
                  <a:ext uri="{FF2B5EF4-FFF2-40B4-BE49-F238E27FC236}">
                    <a16:creationId xmlns:a16="http://schemas.microsoft.com/office/drawing/2014/main" id="{91CC8C7B-2E04-4160-86E9-5AEE8681DB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86438" y="4545013"/>
                <a:ext cx="1587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9B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973" name="Freeform 956">
                <a:extLst>
                  <a:ext uri="{FF2B5EF4-FFF2-40B4-BE49-F238E27FC236}">
                    <a16:creationId xmlns:a16="http://schemas.microsoft.com/office/drawing/2014/main" id="{6864FE1D-CD7E-4917-99C6-3BC228DCAF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88025" y="4397376"/>
                <a:ext cx="293687" cy="171450"/>
              </a:xfrm>
              <a:custGeom>
                <a:avLst/>
                <a:gdLst>
                  <a:gd name="T0" fmla="*/ 13 w 99"/>
                  <a:gd name="T1" fmla="*/ 57 h 58"/>
                  <a:gd name="T2" fmla="*/ 13 w 99"/>
                  <a:gd name="T3" fmla="*/ 58 h 58"/>
                  <a:gd name="T4" fmla="*/ 99 w 99"/>
                  <a:gd name="T5" fmla="*/ 8 h 58"/>
                  <a:gd name="T6" fmla="*/ 85 w 99"/>
                  <a:gd name="T7" fmla="*/ 0 h 58"/>
                  <a:gd name="T8" fmla="*/ 0 w 99"/>
                  <a:gd name="T9" fmla="*/ 50 h 58"/>
                  <a:gd name="T10" fmla="*/ 13 w 99"/>
                  <a:gd name="T11" fmla="*/ 57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9" h="58">
                    <a:moveTo>
                      <a:pt x="13" y="57"/>
                    </a:moveTo>
                    <a:cubicBezTo>
                      <a:pt x="13" y="58"/>
                      <a:pt x="13" y="58"/>
                      <a:pt x="13" y="58"/>
                    </a:cubicBezTo>
                    <a:cubicBezTo>
                      <a:pt x="36" y="45"/>
                      <a:pt x="82" y="17"/>
                      <a:pt x="99" y="8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71" y="9"/>
                      <a:pt x="23" y="36"/>
                      <a:pt x="0" y="50"/>
                    </a:cubicBezTo>
                    <a:lnTo>
                      <a:pt x="13" y="57"/>
                    </a:lnTo>
                    <a:close/>
                  </a:path>
                </a:pathLst>
              </a:custGeom>
              <a:solidFill>
                <a:srgbClr val="FAA3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974" name="Freeform 957">
                <a:extLst>
                  <a:ext uri="{FF2B5EF4-FFF2-40B4-BE49-F238E27FC236}">
                    <a16:creationId xmlns:a16="http://schemas.microsoft.com/office/drawing/2014/main" id="{FC47E414-C7A5-4F2D-AA31-FDE99843D0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27713" y="4568826"/>
                <a:ext cx="73025" cy="230188"/>
              </a:xfrm>
              <a:custGeom>
                <a:avLst/>
                <a:gdLst>
                  <a:gd name="T0" fmla="*/ 0 w 25"/>
                  <a:gd name="T1" fmla="*/ 0 h 78"/>
                  <a:gd name="T2" fmla="*/ 0 w 25"/>
                  <a:gd name="T3" fmla="*/ 63 h 78"/>
                  <a:gd name="T4" fmla="*/ 25 w 25"/>
                  <a:gd name="T5" fmla="*/ 78 h 78"/>
                  <a:gd name="T6" fmla="*/ 25 w 25"/>
                  <a:gd name="T7" fmla="*/ 14 h 78"/>
                  <a:gd name="T8" fmla="*/ 0 w 25"/>
                  <a:gd name="T9" fmla="*/ 0 h 78"/>
                  <a:gd name="T10" fmla="*/ 0 w 25"/>
                  <a:gd name="T11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78">
                    <a:moveTo>
                      <a:pt x="0" y="0"/>
                    </a:moveTo>
                    <a:cubicBezTo>
                      <a:pt x="0" y="63"/>
                      <a:pt x="0" y="63"/>
                      <a:pt x="0" y="63"/>
                    </a:cubicBezTo>
                    <a:cubicBezTo>
                      <a:pt x="25" y="78"/>
                      <a:pt x="25" y="78"/>
                      <a:pt x="25" y="78"/>
                    </a:cubicBezTo>
                    <a:cubicBezTo>
                      <a:pt x="25" y="14"/>
                      <a:pt x="25" y="14"/>
                      <a:pt x="25" y="1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D9B2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975" name="Freeform 958">
                <a:extLst>
                  <a:ext uri="{FF2B5EF4-FFF2-40B4-BE49-F238E27FC236}">
                    <a16:creationId xmlns:a16="http://schemas.microsoft.com/office/drawing/2014/main" id="{A879F0E4-F01D-4A8C-AA18-8E9978D385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27713" y="4565651"/>
                <a:ext cx="0" cy="3175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9B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976" name="Freeform 959">
                <a:extLst>
                  <a:ext uri="{FF2B5EF4-FFF2-40B4-BE49-F238E27FC236}">
                    <a16:creationId xmlns:a16="http://schemas.microsoft.com/office/drawing/2014/main" id="{DC42971B-CCE8-4B8E-8521-69FDDA55BC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27713" y="4419601"/>
                <a:ext cx="328612" cy="190500"/>
              </a:xfrm>
              <a:custGeom>
                <a:avLst/>
                <a:gdLst>
                  <a:gd name="T0" fmla="*/ 0 w 111"/>
                  <a:gd name="T1" fmla="*/ 50 h 64"/>
                  <a:gd name="T2" fmla="*/ 25 w 111"/>
                  <a:gd name="T3" fmla="*/ 64 h 64"/>
                  <a:gd name="T4" fmla="*/ 66 w 111"/>
                  <a:gd name="T5" fmla="*/ 40 h 64"/>
                  <a:gd name="T6" fmla="*/ 66 w 111"/>
                  <a:gd name="T7" fmla="*/ 40 h 64"/>
                  <a:gd name="T8" fmla="*/ 74 w 111"/>
                  <a:gd name="T9" fmla="*/ 36 h 64"/>
                  <a:gd name="T10" fmla="*/ 75 w 111"/>
                  <a:gd name="T11" fmla="*/ 35 h 64"/>
                  <a:gd name="T12" fmla="*/ 111 w 111"/>
                  <a:gd name="T13" fmla="*/ 14 h 64"/>
                  <a:gd name="T14" fmla="*/ 86 w 111"/>
                  <a:gd name="T15" fmla="*/ 0 h 64"/>
                  <a:gd name="T16" fmla="*/ 0 w 111"/>
                  <a:gd name="T17" fmla="*/ 5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1" h="64">
                    <a:moveTo>
                      <a:pt x="0" y="50"/>
                    </a:moveTo>
                    <a:cubicBezTo>
                      <a:pt x="25" y="64"/>
                      <a:pt x="25" y="64"/>
                      <a:pt x="25" y="64"/>
                    </a:cubicBezTo>
                    <a:cubicBezTo>
                      <a:pt x="66" y="40"/>
                      <a:pt x="66" y="40"/>
                      <a:pt x="66" y="40"/>
                    </a:cubicBezTo>
                    <a:cubicBezTo>
                      <a:pt x="66" y="40"/>
                      <a:pt x="66" y="40"/>
                      <a:pt x="66" y="40"/>
                    </a:cubicBezTo>
                    <a:cubicBezTo>
                      <a:pt x="74" y="36"/>
                      <a:pt x="74" y="36"/>
                      <a:pt x="74" y="36"/>
                    </a:cubicBezTo>
                    <a:cubicBezTo>
                      <a:pt x="75" y="35"/>
                      <a:pt x="75" y="35"/>
                      <a:pt x="75" y="35"/>
                    </a:cubicBezTo>
                    <a:cubicBezTo>
                      <a:pt x="111" y="14"/>
                      <a:pt x="111" y="14"/>
                      <a:pt x="111" y="14"/>
                    </a:cubicBezTo>
                    <a:cubicBezTo>
                      <a:pt x="86" y="0"/>
                      <a:pt x="86" y="0"/>
                      <a:pt x="86" y="0"/>
                    </a:cubicBezTo>
                    <a:cubicBezTo>
                      <a:pt x="69" y="9"/>
                      <a:pt x="23" y="37"/>
                      <a:pt x="0" y="50"/>
                    </a:cubicBezTo>
                    <a:close/>
                  </a:path>
                </a:pathLst>
              </a:custGeom>
              <a:solidFill>
                <a:srgbClr val="F6C9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977" name="Freeform 960">
                <a:extLst>
                  <a:ext uri="{FF2B5EF4-FFF2-40B4-BE49-F238E27FC236}">
                    <a16:creationId xmlns:a16="http://schemas.microsoft.com/office/drawing/2014/main" id="{51AF5A29-4135-4E50-89E5-C9636565B5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00738" y="4462463"/>
                <a:ext cx="255587" cy="336550"/>
              </a:xfrm>
              <a:custGeom>
                <a:avLst/>
                <a:gdLst>
                  <a:gd name="T0" fmla="*/ 0 w 161"/>
                  <a:gd name="T1" fmla="*/ 93 h 212"/>
                  <a:gd name="T2" fmla="*/ 0 w 161"/>
                  <a:gd name="T3" fmla="*/ 212 h 212"/>
                  <a:gd name="T4" fmla="*/ 77 w 161"/>
                  <a:gd name="T5" fmla="*/ 167 h 212"/>
                  <a:gd name="T6" fmla="*/ 94 w 161"/>
                  <a:gd name="T7" fmla="*/ 158 h 212"/>
                  <a:gd name="T8" fmla="*/ 161 w 161"/>
                  <a:gd name="T9" fmla="*/ 119 h 212"/>
                  <a:gd name="T10" fmla="*/ 161 w 161"/>
                  <a:gd name="T11" fmla="*/ 0 h 212"/>
                  <a:gd name="T12" fmla="*/ 94 w 161"/>
                  <a:gd name="T13" fmla="*/ 39 h 212"/>
                  <a:gd name="T14" fmla="*/ 92 w 161"/>
                  <a:gd name="T15" fmla="*/ 40 h 212"/>
                  <a:gd name="T16" fmla="*/ 77 w 161"/>
                  <a:gd name="T17" fmla="*/ 48 h 212"/>
                  <a:gd name="T18" fmla="*/ 77 w 161"/>
                  <a:gd name="T19" fmla="*/ 48 h 212"/>
                  <a:gd name="T20" fmla="*/ 0 w 161"/>
                  <a:gd name="T21" fmla="*/ 93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1" h="212">
                    <a:moveTo>
                      <a:pt x="0" y="93"/>
                    </a:moveTo>
                    <a:lnTo>
                      <a:pt x="0" y="212"/>
                    </a:lnTo>
                    <a:lnTo>
                      <a:pt x="77" y="167"/>
                    </a:lnTo>
                    <a:lnTo>
                      <a:pt x="94" y="158"/>
                    </a:lnTo>
                    <a:lnTo>
                      <a:pt x="161" y="119"/>
                    </a:lnTo>
                    <a:lnTo>
                      <a:pt x="161" y="0"/>
                    </a:lnTo>
                    <a:lnTo>
                      <a:pt x="94" y="39"/>
                    </a:lnTo>
                    <a:lnTo>
                      <a:pt x="92" y="40"/>
                    </a:lnTo>
                    <a:lnTo>
                      <a:pt x="77" y="48"/>
                    </a:lnTo>
                    <a:lnTo>
                      <a:pt x="77" y="48"/>
                    </a:lnTo>
                    <a:lnTo>
                      <a:pt x="0" y="93"/>
                    </a:lnTo>
                    <a:close/>
                  </a:path>
                </a:pathLst>
              </a:custGeom>
              <a:solidFill>
                <a:srgbClr val="BF9C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978" name="Freeform 961">
                <a:extLst>
                  <a:ext uri="{FF2B5EF4-FFF2-40B4-BE49-F238E27FC236}">
                    <a16:creationId xmlns:a16="http://schemas.microsoft.com/office/drawing/2014/main" id="{8EA8A023-CCC1-42B8-B8B3-4C90511252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37250" y="4837113"/>
                <a:ext cx="68262" cy="227013"/>
              </a:xfrm>
              <a:custGeom>
                <a:avLst/>
                <a:gdLst>
                  <a:gd name="T0" fmla="*/ 43 w 43"/>
                  <a:gd name="T1" fmla="*/ 26 h 143"/>
                  <a:gd name="T2" fmla="*/ 43 w 43"/>
                  <a:gd name="T3" fmla="*/ 26 h 143"/>
                  <a:gd name="T4" fmla="*/ 0 w 43"/>
                  <a:gd name="T5" fmla="*/ 0 h 143"/>
                  <a:gd name="T6" fmla="*/ 0 w 43"/>
                  <a:gd name="T7" fmla="*/ 119 h 143"/>
                  <a:gd name="T8" fmla="*/ 43 w 43"/>
                  <a:gd name="T9" fmla="*/ 143 h 143"/>
                  <a:gd name="T10" fmla="*/ 43 w 43"/>
                  <a:gd name="T11" fmla="*/ 26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143">
                    <a:moveTo>
                      <a:pt x="43" y="26"/>
                    </a:moveTo>
                    <a:lnTo>
                      <a:pt x="43" y="26"/>
                    </a:lnTo>
                    <a:lnTo>
                      <a:pt x="0" y="0"/>
                    </a:lnTo>
                    <a:lnTo>
                      <a:pt x="0" y="119"/>
                    </a:lnTo>
                    <a:lnTo>
                      <a:pt x="43" y="143"/>
                    </a:lnTo>
                    <a:lnTo>
                      <a:pt x="43" y="26"/>
                    </a:lnTo>
                    <a:close/>
                  </a:path>
                </a:pathLst>
              </a:custGeom>
              <a:solidFill>
                <a:srgbClr val="D9B2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979" name="Freeform 962">
                <a:extLst>
                  <a:ext uri="{FF2B5EF4-FFF2-40B4-BE49-F238E27FC236}">
                    <a16:creationId xmlns:a16="http://schemas.microsoft.com/office/drawing/2014/main" id="{4B6839B3-3710-4792-B164-9A228A1C54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37250" y="4689476"/>
                <a:ext cx="322262" cy="188913"/>
              </a:xfrm>
              <a:custGeom>
                <a:avLst/>
                <a:gdLst>
                  <a:gd name="T0" fmla="*/ 23 w 109"/>
                  <a:gd name="T1" fmla="*/ 64 h 64"/>
                  <a:gd name="T2" fmla="*/ 24 w 109"/>
                  <a:gd name="T3" fmla="*/ 64 h 64"/>
                  <a:gd name="T4" fmla="*/ 109 w 109"/>
                  <a:gd name="T5" fmla="*/ 14 h 64"/>
                  <a:gd name="T6" fmla="*/ 86 w 109"/>
                  <a:gd name="T7" fmla="*/ 0 h 64"/>
                  <a:gd name="T8" fmla="*/ 49 w 109"/>
                  <a:gd name="T9" fmla="*/ 22 h 64"/>
                  <a:gd name="T10" fmla="*/ 41 w 109"/>
                  <a:gd name="T11" fmla="*/ 27 h 64"/>
                  <a:gd name="T12" fmla="*/ 0 w 109"/>
                  <a:gd name="T13" fmla="*/ 50 h 64"/>
                  <a:gd name="T14" fmla="*/ 23 w 109"/>
                  <a:gd name="T15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9" h="64">
                    <a:moveTo>
                      <a:pt x="23" y="64"/>
                    </a:moveTo>
                    <a:cubicBezTo>
                      <a:pt x="24" y="64"/>
                      <a:pt x="24" y="64"/>
                      <a:pt x="24" y="64"/>
                    </a:cubicBezTo>
                    <a:cubicBezTo>
                      <a:pt x="47" y="50"/>
                      <a:pt x="95" y="23"/>
                      <a:pt x="109" y="14"/>
                    </a:cubicBezTo>
                    <a:cubicBezTo>
                      <a:pt x="86" y="0"/>
                      <a:pt x="86" y="0"/>
                      <a:pt x="86" y="0"/>
                    </a:cubicBezTo>
                    <a:cubicBezTo>
                      <a:pt x="49" y="22"/>
                      <a:pt x="49" y="22"/>
                      <a:pt x="49" y="22"/>
                    </a:cubicBezTo>
                    <a:cubicBezTo>
                      <a:pt x="41" y="27"/>
                      <a:pt x="41" y="27"/>
                      <a:pt x="41" y="27"/>
                    </a:cubicBezTo>
                    <a:cubicBezTo>
                      <a:pt x="0" y="50"/>
                      <a:pt x="0" y="50"/>
                      <a:pt x="0" y="50"/>
                    </a:cubicBezTo>
                    <a:lnTo>
                      <a:pt x="23" y="64"/>
                    </a:lnTo>
                    <a:close/>
                  </a:path>
                </a:pathLst>
              </a:custGeom>
              <a:solidFill>
                <a:srgbClr val="F6C9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980" name="Freeform 963">
                <a:extLst>
                  <a:ext uri="{FF2B5EF4-FFF2-40B4-BE49-F238E27FC236}">
                    <a16:creationId xmlns:a16="http://schemas.microsoft.com/office/drawing/2014/main" id="{73284C00-33E3-4BB2-8749-0A57FD1D0E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05513" y="4878388"/>
                <a:ext cx="41275" cy="209550"/>
              </a:xfrm>
              <a:custGeom>
                <a:avLst/>
                <a:gdLst>
                  <a:gd name="T0" fmla="*/ 14 w 14"/>
                  <a:gd name="T1" fmla="*/ 8 h 71"/>
                  <a:gd name="T2" fmla="*/ 14 w 14"/>
                  <a:gd name="T3" fmla="*/ 7 h 71"/>
                  <a:gd name="T4" fmla="*/ 1 w 14"/>
                  <a:gd name="T5" fmla="*/ 0 h 71"/>
                  <a:gd name="T6" fmla="*/ 0 w 14"/>
                  <a:gd name="T7" fmla="*/ 0 h 71"/>
                  <a:gd name="T8" fmla="*/ 0 w 14"/>
                  <a:gd name="T9" fmla="*/ 63 h 71"/>
                  <a:gd name="T10" fmla="*/ 14 w 14"/>
                  <a:gd name="T11" fmla="*/ 71 h 71"/>
                  <a:gd name="T12" fmla="*/ 14 w 14"/>
                  <a:gd name="T13" fmla="*/ 8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71">
                    <a:moveTo>
                      <a:pt x="14" y="8"/>
                    </a:moveTo>
                    <a:cubicBezTo>
                      <a:pt x="14" y="7"/>
                      <a:pt x="14" y="7"/>
                      <a:pt x="14" y="7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14" y="71"/>
                      <a:pt x="14" y="71"/>
                      <a:pt x="14" y="71"/>
                    </a:cubicBezTo>
                    <a:lnTo>
                      <a:pt x="14" y="8"/>
                    </a:lnTo>
                    <a:close/>
                  </a:path>
                </a:pathLst>
              </a:custGeom>
              <a:solidFill>
                <a:srgbClr val="D58C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981" name="Freeform 964">
                <a:extLst>
                  <a:ext uri="{FF2B5EF4-FFF2-40B4-BE49-F238E27FC236}">
                    <a16:creationId xmlns:a16="http://schemas.microsoft.com/office/drawing/2014/main" id="{5356D604-C453-461B-96AB-548072A79F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05513" y="4878388"/>
                <a:ext cx="1587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9B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982" name="Freeform 965">
                <a:extLst>
                  <a:ext uri="{FF2B5EF4-FFF2-40B4-BE49-F238E27FC236}">
                    <a16:creationId xmlns:a16="http://schemas.microsoft.com/office/drawing/2014/main" id="{02E02B8B-D8A5-4498-9D47-D8869EC263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07100" y="4730751"/>
                <a:ext cx="293687" cy="171450"/>
              </a:xfrm>
              <a:custGeom>
                <a:avLst/>
                <a:gdLst>
                  <a:gd name="T0" fmla="*/ 13 w 99"/>
                  <a:gd name="T1" fmla="*/ 57 h 58"/>
                  <a:gd name="T2" fmla="*/ 13 w 99"/>
                  <a:gd name="T3" fmla="*/ 58 h 58"/>
                  <a:gd name="T4" fmla="*/ 99 w 99"/>
                  <a:gd name="T5" fmla="*/ 8 h 58"/>
                  <a:gd name="T6" fmla="*/ 85 w 99"/>
                  <a:gd name="T7" fmla="*/ 0 h 58"/>
                  <a:gd name="T8" fmla="*/ 0 w 99"/>
                  <a:gd name="T9" fmla="*/ 50 h 58"/>
                  <a:gd name="T10" fmla="*/ 13 w 99"/>
                  <a:gd name="T11" fmla="*/ 57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9" h="58">
                    <a:moveTo>
                      <a:pt x="13" y="57"/>
                    </a:moveTo>
                    <a:cubicBezTo>
                      <a:pt x="13" y="58"/>
                      <a:pt x="13" y="58"/>
                      <a:pt x="13" y="58"/>
                    </a:cubicBezTo>
                    <a:cubicBezTo>
                      <a:pt x="35" y="44"/>
                      <a:pt x="82" y="17"/>
                      <a:pt x="99" y="8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71" y="9"/>
                      <a:pt x="23" y="36"/>
                      <a:pt x="0" y="50"/>
                    </a:cubicBezTo>
                    <a:lnTo>
                      <a:pt x="13" y="57"/>
                    </a:lnTo>
                    <a:close/>
                  </a:path>
                </a:pathLst>
              </a:custGeom>
              <a:solidFill>
                <a:srgbClr val="FAA3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983" name="Freeform 966">
                <a:extLst>
                  <a:ext uri="{FF2B5EF4-FFF2-40B4-BE49-F238E27FC236}">
                    <a16:creationId xmlns:a16="http://schemas.microsoft.com/office/drawing/2014/main" id="{7C87919A-A02C-4C2C-A57B-0108CA4F3A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46788" y="4902201"/>
                <a:ext cx="73025" cy="230188"/>
              </a:xfrm>
              <a:custGeom>
                <a:avLst/>
                <a:gdLst>
                  <a:gd name="T0" fmla="*/ 0 w 25"/>
                  <a:gd name="T1" fmla="*/ 0 h 78"/>
                  <a:gd name="T2" fmla="*/ 0 w 25"/>
                  <a:gd name="T3" fmla="*/ 63 h 78"/>
                  <a:gd name="T4" fmla="*/ 25 w 25"/>
                  <a:gd name="T5" fmla="*/ 78 h 78"/>
                  <a:gd name="T6" fmla="*/ 25 w 25"/>
                  <a:gd name="T7" fmla="*/ 14 h 78"/>
                  <a:gd name="T8" fmla="*/ 0 w 25"/>
                  <a:gd name="T9" fmla="*/ 0 h 78"/>
                  <a:gd name="T10" fmla="*/ 0 w 25"/>
                  <a:gd name="T11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78">
                    <a:moveTo>
                      <a:pt x="0" y="0"/>
                    </a:moveTo>
                    <a:cubicBezTo>
                      <a:pt x="0" y="63"/>
                      <a:pt x="0" y="63"/>
                      <a:pt x="0" y="63"/>
                    </a:cubicBezTo>
                    <a:cubicBezTo>
                      <a:pt x="25" y="78"/>
                      <a:pt x="25" y="78"/>
                      <a:pt x="25" y="78"/>
                    </a:cubicBezTo>
                    <a:cubicBezTo>
                      <a:pt x="25" y="14"/>
                      <a:pt x="25" y="14"/>
                      <a:pt x="25" y="1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D9B2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984" name="Freeform 967">
                <a:extLst>
                  <a:ext uri="{FF2B5EF4-FFF2-40B4-BE49-F238E27FC236}">
                    <a16:creationId xmlns:a16="http://schemas.microsoft.com/office/drawing/2014/main" id="{C9207079-DBCD-48B4-976D-FE41CEFFB4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46788" y="4899026"/>
                <a:ext cx="0" cy="3175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9B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985" name="Freeform 968">
                <a:extLst>
                  <a:ext uri="{FF2B5EF4-FFF2-40B4-BE49-F238E27FC236}">
                    <a16:creationId xmlns:a16="http://schemas.microsoft.com/office/drawing/2014/main" id="{46C4FE9B-88D0-41CF-8573-99ECC4E18A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46788" y="4754563"/>
                <a:ext cx="328612" cy="188913"/>
              </a:xfrm>
              <a:custGeom>
                <a:avLst/>
                <a:gdLst>
                  <a:gd name="T0" fmla="*/ 0 w 111"/>
                  <a:gd name="T1" fmla="*/ 50 h 64"/>
                  <a:gd name="T2" fmla="*/ 25 w 111"/>
                  <a:gd name="T3" fmla="*/ 64 h 64"/>
                  <a:gd name="T4" fmla="*/ 66 w 111"/>
                  <a:gd name="T5" fmla="*/ 40 h 64"/>
                  <a:gd name="T6" fmla="*/ 66 w 111"/>
                  <a:gd name="T7" fmla="*/ 40 h 64"/>
                  <a:gd name="T8" fmla="*/ 74 w 111"/>
                  <a:gd name="T9" fmla="*/ 35 h 64"/>
                  <a:gd name="T10" fmla="*/ 74 w 111"/>
                  <a:gd name="T11" fmla="*/ 35 h 64"/>
                  <a:gd name="T12" fmla="*/ 111 w 111"/>
                  <a:gd name="T13" fmla="*/ 14 h 64"/>
                  <a:gd name="T14" fmla="*/ 86 w 111"/>
                  <a:gd name="T15" fmla="*/ 0 h 64"/>
                  <a:gd name="T16" fmla="*/ 0 w 111"/>
                  <a:gd name="T17" fmla="*/ 5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1" h="64">
                    <a:moveTo>
                      <a:pt x="0" y="50"/>
                    </a:moveTo>
                    <a:cubicBezTo>
                      <a:pt x="25" y="64"/>
                      <a:pt x="25" y="64"/>
                      <a:pt x="25" y="64"/>
                    </a:cubicBezTo>
                    <a:cubicBezTo>
                      <a:pt x="66" y="40"/>
                      <a:pt x="66" y="40"/>
                      <a:pt x="66" y="40"/>
                    </a:cubicBezTo>
                    <a:cubicBezTo>
                      <a:pt x="66" y="40"/>
                      <a:pt x="66" y="40"/>
                      <a:pt x="66" y="40"/>
                    </a:cubicBezTo>
                    <a:cubicBezTo>
                      <a:pt x="74" y="35"/>
                      <a:pt x="74" y="35"/>
                      <a:pt x="74" y="35"/>
                    </a:cubicBezTo>
                    <a:cubicBezTo>
                      <a:pt x="74" y="35"/>
                      <a:pt x="74" y="35"/>
                      <a:pt x="74" y="35"/>
                    </a:cubicBezTo>
                    <a:cubicBezTo>
                      <a:pt x="111" y="14"/>
                      <a:pt x="111" y="14"/>
                      <a:pt x="111" y="14"/>
                    </a:cubicBezTo>
                    <a:cubicBezTo>
                      <a:pt x="86" y="0"/>
                      <a:pt x="86" y="0"/>
                      <a:pt x="86" y="0"/>
                    </a:cubicBezTo>
                    <a:cubicBezTo>
                      <a:pt x="69" y="9"/>
                      <a:pt x="22" y="36"/>
                      <a:pt x="0" y="50"/>
                    </a:cubicBezTo>
                    <a:close/>
                  </a:path>
                </a:pathLst>
              </a:custGeom>
              <a:solidFill>
                <a:srgbClr val="F6C9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986" name="Freeform 969">
                <a:extLst>
                  <a:ext uri="{FF2B5EF4-FFF2-40B4-BE49-F238E27FC236}">
                    <a16:creationId xmlns:a16="http://schemas.microsoft.com/office/drawing/2014/main" id="{A5D23C28-4CE9-430F-BAF4-75A4EFA0DA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19813" y="4795838"/>
                <a:ext cx="255587" cy="336550"/>
              </a:xfrm>
              <a:custGeom>
                <a:avLst/>
                <a:gdLst>
                  <a:gd name="T0" fmla="*/ 0 w 161"/>
                  <a:gd name="T1" fmla="*/ 93 h 212"/>
                  <a:gd name="T2" fmla="*/ 0 w 161"/>
                  <a:gd name="T3" fmla="*/ 212 h 212"/>
                  <a:gd name="T4" fmla="*/ 77 w 161"/>
                  <a:gd name="T5" fmla="*/ 167 h 212"/>
                  <a:gd name="T6" fmla="*/ 92 w 161"/>
                  <a:gd name="T7" fmla="*/ 158 h 212"/>
                  <a:gd name="T8" fmla="*/ 161 w 161"/>
                  <a:gd name="T9" fmla="*/ 119 h 212"/>
                  <a:gd name="T10" fmla="*/ 161 w 161"/>
                  <a:gd name="T11" fmla="*/ 0 h 212"/>
                  <a:gd name="T12" fmla="*/ 92 w 161"/>
                  <a:gd name="T13" fmla="*/ 39 h 212"/>
                  <a:gd name="T14" fmla="*/ 92 w 161"/>
                  <a:gd name="T15" fmla="*/ 39 h 212"/>
                  <a:gd name="T16" fmla="*/ 77 w 161"/>
                  <a:gd name="T17" fmla="*/ 48 h 212"/>
                  <a:gd name="T18" fmla="*/ 77 w 161"/>
                  <a:gd name="T19" fmla="*/ 48 h 212"/>
                  <a:gd name="T20" fmla="*/ 0 w 161"/>
                  <a:gd name="T21" fmla="*/ 93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1" h="212">
                    <a:moveTo>
                      <a:pt x="0" y="93"/>
                    </a:moveTo>
                    <a:lnTo>
                      <a:pt x="0" y="212"/>
                    </a:lnTo>
                    <a:lnTo>
                      <a:pt x="77" y="167"/>
                    </a:lnTo>
                    <a:lnTo>
                      <a:pt x="92" y="158"/>
                    </a:lnTo>
                    <a:lnTo>
                      <a:pt x="161" y="119"/>
                    </a:lnTo>
                    <a:lnTo>
                      <a:pt x="161" y="0"/>
                    </a:lnTo>
                    <a:lnTo>
                      <a:pt x="92" y="39"/>
                    </a:lnTo>
                    <a:lnTo>
                      <a:pt x="92" y="39"/>
                    </a:lnTo>
                    <a:lnTo>
                      <a:pt x="77" y="48"/>
                    </a:lnTo>
                    <a:lnTo>
                      <a:pt x="77" y="48"/>
                    </a:lnTo>
                    <a:lnTo>
                      <a:pt x="0" y="93"/>
                    </a:lnTo>
                    <a:close/>
                  </a:path>
                </a:pathLst>
              </a:custGeom>
              <a:solidFill>
                <a:srgbClr val="BF9C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70549000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>
            <a:extLst>
              <a:ext uri="{FF2B5EF4-FFF2-40B4-BE49-F238E27FC236}">
                <a16:creationId xmlns:a16="http://schemas.microsoft.com/office/drawing/2014/main" id="{5359AC7D-C400-455A-9D9D-7D4E68049D47}"/>
              </a:ext>
            </a:extLst>
          </p:cNvPr>
          <p:cNvSpPr>
            <a:spLocks/>
          </p:cNvSpPr>
          <p:nvPr/>
        </p:nvSpPr>
        <p:spPr bwMode="auto">
          <a:xfrm>
            <a:off x="5814194" y="2358460"/>
            <a:ext cx="5316025" cy="3876527"/>
          </a:xfrm>
          <a:custGeom>
            <a:avLst/>
            <a:gdLst>
              <a:gd name="T0" fmla="*/ 1043 w 1555"/>
              <a:gd name="T1" fmla="*/ 49 h 1137"/>
              <a:gd name="T2" fmla="*/ 1387 w 1555"/>
              <a:gd name="T3" fmla="*/ 255 h 1137"/>
              <a:gd name="T4" fmla="*/ 1493 w 1555"/>
              <a:gd name="T5" fmla="*/ 401 h 1137"/>
              <a:gd name="T6" fmla="*/ 1532 w 1555"/>
              <a:gd name="T7" fmla="*/ 563 h 1137"/>
              <a:gd name="T8" fmla="*/ 1473 w 1555"/>
              <a:gd name="T9" fmla="*/ 776 h 1137"/>
              <a:gd name="T10" fmla="*/ 1200 w 1555"/>
              <a:gd name="T11" fmla="*/ 1019 h 1137"/>
              <a:gd name="T12" fmla="*/ 777 w 1555"/>
              <a:gd name="T13" fmla="*/ 1114 h 1137"/>
              <a:gd name="T14" fmla="*/ 243 w 1555"/>
              <a:gd name="T15" fmla="*/ 951 h 1137"/>
              <a:gd name="T16" fmla="*/ 82 w 1555"/>
              <a:gd name="T17" fmla="*/ 776 h 1137"/>
              <a:gd name="T18" fmla="*/ 23 w 1555"/>
              <a:gd name="T19" fmla="*/ 563 h 1137"/>
              <a:gd name="T20" fmla="*/ 68 w 1555"/>
              <a:gd name="T21" fmla="*/ 375 h 1137"/>
              <a:gd name="T22" fmla="*/ 282 w 1555"/>
              <a:gd name="T23" fmla="*/ 147 h 1137"/>
              <a:gd name="T24" fmla="*/ 623 w 1555"/>
              <a:gd name="T25" fmla="*/ 23 h 1137"/>
              <a:gd name="T26" fmla="*/ 620 w 1555"/>
              <a:gd name="T27" fmla="*/ 0 h 1137"/>
              <a:gd name="T28" fmla="*/ 178 w 1555"/>
              <a:gd name="T29" fmla="*/ 196 h 1137"/>
              <a:gd name="T30" fmla="*/ 47 w 1555"/>
              <a:gd name="T31" fmla="*/ 364 h 1137"/>
              <a:gd name="T32" fmla="*/ 0 w 1555"/>
              <a:gd name="T33" fmla="*/ 563 h 1137"/>
              <a:gd name="T34" fmla="*/ 61 w 1555"/>
              <a:gd name="T35" fmla="*/ 787 h 1137"/>
              <a:gd name="T36" fmla="*/ 344 w 1555"/>
              <a:gd name="T37" fmla="*/ 1040 h 1137"/>
              <a:gd name="T38" fmla="*/ 777 w 1555"/>
              <a:gd name="T39" fmla="*/ 1137 h 1137"/>
              <a:gd name="T40" fmla="*/ 1326 w 1555"/>
              <a:gd name="T41" fmla="*/ 970 h 1137"/>
              <a:gd name="T42" fmla="*/ 1493 w 1555"/>
              <a:gd name="T43" fmla="*/ 787 h 1137"/>
              <a:gd name="T44" fmla="*/ 1555 w 1555"/>
              <a:gd name="T45" fmla="*/ 563 h 1137"/>
              <a:gd name="T46" fmla="*/ 1514 w 1555"/>
              <a:gd name="T47" fmla="*/ 391 h 1137"/>
              <a:gd name="T48" fmla="*/ 1328 w 1555"/>
              <a:gd name="T49" fmla="*/ 173 h 1137"/>
              <a:gd name="T50" fmla="*/ 1050 w 1555"/>
              <a:gd name="T51" fmla="*/ 27 h 1137"/>
              <a:gd name="T52" fmla="*/ 1043 w 1555"/>
              <a:gd name="T53" fmla="*/ 49 h 1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555" h="1137">
                <a:moveTo>
                  <a:pt x="1043" y="49"/>
                </a:moveTo>
                <a:cubicBezTo>
                  <a:pt x="1175" y="93"/>
                  <a:pt x="1298" y="166"/>
                  <a:pt x="1387" y="255"/>
                </a:cubicBezTo>
                <a:cubicBezTo>
                  <a:pt x="1432" y="300"/>
                  <a:pt x="1468" y="350"/>
                  <a:pt x="1493" y="401"/>
                </a:cubicBezTo>
                <a:cubicBezTo>
                  <a:pt x="1518" y="453"/>
                  <a:pt x="1532" y="507"/>
                  <a:pt x="1532" y="563"/>
                </a:cubicBezTo>
                <a:cubicBezTo>
                  <a:pt x="1532" y="638"/>
                  <a:pt x="1511" y="710"/>
                  <a:pt x="1473" y="776"/>
                </a:cubicBezTo>
                <a:cubicBezTo>
                  <a:pt x="1416" y="874"/>
                  <a:pt x="1321" y="959"/>
                  <a:pt x="1200" y="1019"/>
                </a:cubicBezTo>
                <a:cubicBezTo>
                  <a:pt x="1080" y="1079"/>
                  <a:pt x="934" y="1114"/>
                  <a:pt x="777" y="1114"/>
                </a:cubicBezTo>
                <a:cubicBezTo>
                  <a:pt x="568" y="1114"/>
                  <a:pt x="379" y="1051"/>
                  <a:pt x="243" y="951"/>
                </a:cubicBezTo>
                <a:cubicBezTo>
                  <a:pt x="174" y="901"/>
                  <a:pt x="119" y="842"/>
                  <a:pt x="82" y="776"/>
                </a:cubicBezTo>
                <a:cubicBezTo>
                  <a:pt x="44" y="710"/>
                  <a:pt x="23" y="638"/>
                  <a:pt x="23" y="563"/>
                </a:cubicBezTo>
                <a:cubicBezTo>
                  <a:pt x="23" y="497"/>
                  <a:pt x="39" y="433"/>
                  <a:pt x="68" y="375"/>
                </a:cubicBezTo>
                <a:cubicBezTo>
                  <a:pt x="112" y="286"/>
                  <a:pt x="186" y="208"/>
                  <a:pt x="282" y="147"/>
                </a:cubicBezTo>
                <a:cubicBezTo>
                  <a:pt x="377" y="86"/>
                  <a:pt x="494" y="43"/>
                  <a:pt x="623" y="23"/>
                </a:cubicBezTo>
                <a:cubicBezTo>
                  <a:pt x="620" y="0"/>
                  <a:pt x="620" y="0"/>
                  <a:pt x="620" y="0"/>
                </a:cubicBezTo>
                <a:cubicBezTo>
                  <a:pt x="444" y="27"/>
                  <a:pt x="289" y="97"/>
                  <a:pt x="178" y="196"/>
                </a:cubicBezTo>
                <a:cubicBezTo>
                  <a:pt x="122" y="246"/>
                  <a:pt x="78" y="302"/>
                  <a:pt x="47" y="364"/>
                </a:cubicBezTo>
                <a:cubicBezTo>
                  <a:pt x="16" y="426"/>
                  <a:pt x="0" y="493"/>
                  <a:pt x="0" y="563"/>
                </a:cubicBezTo>
                <a:cubicBezTo>
                  <a:pt x="0" y="642"/>
                  <a:pt x="22" y="719"/>
                  <a:pt x="61" y="787"/>
                </a:cubicBezTo>
                <a:cubicBezTo>
                  <a:pt x="121" y="891"/>
                  <a:pt x="220" y="978"/>
                  <a:pt x="344" y="1040"/>
                </a:cubicBezTo>
                <a:cubicBezTo>
                  <a:pt x="468" y="1101"/>
                  <a:pt x="617" y="1137"/>
                  <a:pt x="777" y="1137"/>
                </a:cubicBezTo>
                <a:cubicBezTo>
                  <a:pt x="991" y="1137"/>
                  <a:pt x="1185" y="1073"/>
                  <a:pt x="1326" y="970"/>
                </a:cubicBezTo>
                <a:cubicBezTo>
                  <a:pt x="1396" y="918"/>
                  <a:pt x="1454" y="856"/>
                  <a:pt x="1493" y="787"/>
                </a:cubicBezTo>
                <a:cubicBezTo>
                  <a:pt x="1533" y="719"/>
                  <a:pt x="1555" y="642"/>
                  <a:pt x="1555" y="563"/>
                </a:cubicBezTo>
                <a:cubicBezTo>
                  <a:pt x="1555" y="503"/>
                  <a:pt x="1540" y="446"/>
                  <a:pt x="1514" y="391"/>
                </a:cubicBezTo>
                <a:cubicBezTo>
                  <a:pt x="1474" y="309"/>
                  <a:pt x="1409" y="235"/>
                  <a:pt x="1328" y="173"/>
                </a:cubicBezTo>
                <a:cubicBezTo>
                  <a:pt x="1248" y="111"/>
                  <a:pt x="1151" y="60"/>
                  <a:pt x="1050" y="27"/>
                </a:cubicBezTo>
                <a:cubicBezTo>
                  <a:pt x="1043" y="49"/>
                  <a:pt x="1043" y="49"/>
                  <a:pt x="1043" y="49"/>
                </a:cubicBezTo>
              </a:path>
            </a:pathLst>
          </a:custGeom>
          <a:solidFill>
            <a:srgbClr val="F2D2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0413CE9F-4B11-4133-BC93-4AC85CBB4075}"/>
              </a:ext>
            </a:extLst>
          </p:cNvPr>
          <p:cNvSpPr>
            <a:spLocks/>
          </p:cNvSpPr>
          <p:nvPr/>
        </p:nvSpPr>
        <p:spPr bwMode="auto">
          <a:xfrm>
            <a:off x="9096107" y="2276812"/>
            <a:ext cx="528940" cy="488115"/>
          </a:xfrm>
          <a:custGeom>
            <a:avLst/>
            <a:gdLst>
              <a:gd name="T0" fmla="*/ 0 w 155"/>
              <a:gd name="T1" fmla="*/ 26 h 143"/>
              <a:gd name="T2" fmla="*/ 104 w 155"/>
              <a:gd name="T3" fmla="*/ 143 h 143"/>
              <a:gd name="T4" fmla="*/ 103 w 155"/>
              <a:gd name="T5" fmla="*/ 62 h 143"/>
              <a:gd name="T6" fmla="*/ 155 w 155"/>
              <a:gd name="T7" fmla="*/ 0 h 143"/>
              <a:gd name="T8" fmla="*/ 0 w 155"/>
              <a:gd name="T9" fmla="*/ 26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5" h="143">
                <a:moveTo>
                  <a:pt x="0" y="26"/>
                </a:moveTo>
                <a:cubicBezTo>
                  <a:pt x="37" y="57"/>
                  <a:pt x="81" y="103"/>
                  <a:pt x="104" y="143"/>
                </a:cubicBezTo>
                <a:cubicBezTo>
                  <a:pt x="103" y="62"/>
                  <a:pt x="103" y="62"/>
                  <a:pt x="103" y="62"/>
                </a:cubicBezTo>
                <a:cubicBezTo>
                  <a:pt x="155" y="0"/>
                  <a:pt x="155" y="0"/>
                  <a:pt x="155" y="0"/>
                </a:cubicBezTo>
                <a:cubicBezTo>
                  <a:pt x="111" y="17"/>
                  <a:pt x="49" y="25"/>
                  <a:pt x="0" y="26"/>
                </a:cubicBezTo>
                <a:close/>
              </a:path>
            </a:pathLst>
          </a:custGeom>
          <a:solidFill>
            <a:srgbClr val="F2D2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140" name="TextBox 139">
            <a:extLst>
              <a:ext uri="{FF2B5EF4-FFF2-40B4-BE49-F238E27FC236}">
                <a16:creationId xmlns:a16="http://schemas.microsoft.com/office/drawing/2014/main" id="{B15A5AEC-EE7A-422A-A8C3-100BE87C79D2}"/>
              </a:ext>
            </a:extLst>
          </p:cNvPr>
          <p:cNvSpPr txBox="1"/>
          <p:nvPr/>
        </p:nvSpPr>
        <p:spPr>
          <a:xfrm>
            <a:off x="631782" y="2711250"/>
            <a:ext cx="38649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IN" sz="2000" b="1" dirty="0" err="1">
                <a:solidFill>
                  <a:schemeClr val="accent6">
                    <a:lumMod val="75000"/>
                  </a:schemeClr>
                </a:solidFill>
              </a:rPr>
              <a:t>Aliquam</a:t>
            </a:r>
            <a:r>
              <a:rPr lang="en-IN" sz="2000" b="1" dirty="0">
                <a:solidFill>
                  <a:schemeClr val="accent6">
                    <a:lumMod val="75000"/>
                  </a:schemeClr>
                </a:solidFill>
              </a:rPr>
              <a:t> et </a:t>
            </a:r>
            <a:r>
              <a:rPr lang="en-IN" sz="2000" b="1" dirty="0" err="1">
                <a:solidFill>
                  <a:schemeClr val="accent6">
                    <a:lumMod val="75000"/>
                  </a:schemeClr>
                </a:solidFill>
              </a:rPr>
              <a:t>auctor</a:t>
            </a:r>
            <a:r>
              <a:rPr lang="en-IN" sz="2000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IN" sz="2000" b="1" dirty="0" err="1">
                <a:solidFill>
                  <a:schemeClr val="accent6">
                    <a:lumMod val="75000"/>
                  </a:schemeClr>
                </a:solidFill>
              </a:rPr>
              <a:t>enim</a:t>
            </a:r>
            <a:r>
              <a:rPr lang="en-IN" sz="2000" b="1" dirty="0">
                <a:solidFill>
                  <a:schemeClr val="accent6">
                    <a:lumMod val="75000"/>
                  </a:schemeClr>
                </a:solidFill>
              </a:rPr>
              <a:t>. </a:t>
            </a:r>
            <a:r>
              <a:rPr lang="en-IN" sz="2000" b="1" dirty="0" err="1">
                <a:solidFill>
                  <a:schemeClr val="accent6">
                    <a:lumMod val="75000"/>
                  </a:schemeClr>
                </a:solidFill>
              </a:rPr>
              <a:t>Phasellus</a:t>
            </a:r>
            <a:r>
              <a:rPr lang="en-IN" sz="2000" b="1" dirty="0">
                <a:solidFill>
                  <a:schemeClr val="accent6">
                    <a:lumMod val="75000"/>
                  </a:schemeClr>
                </a:solidFill>
              </a:rPr>
              <a:t> porta </a:t>
            </a:r>
            <a:r>
              <a:rPr lang="en-IN" sz="2000" b="1" dirty="0" err="1">
                <a:solidFill>
                  <a:schemeClr val="accent6">
                    <a:lumMod val="75000"/>
                  </a:schemeClr>
                </a:solidFill>
              </a:rPr>
              <a:t>ornare</a:t>
            </a:r>
            <a:r>
              <a:rPr lang="en-IN" sz="2000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IN" sz="2000" b="1" dirty="0" err="1">
                <a:solidFill>
                  <a:schemeClr val="accent6">
                    <a:lumMod val="75000"/>
                  </a:schemeClr>
                </a:solidFill>
              </a:rPr>
              <a:t>felis</a:t>
            </a:r>
            <a:endParaRPr lang="en-IN" sz="2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41" name="TextBox 140">
            <a:extLst>
              <a:ext uri="{FF2B5EF4-FFF2-40B4-BE49-F238E27FC236}">
                <a16:creationId xmlns:a16="http://schemas.microsoft.com/office/drawing/2014/main" id="{9E7E16ED-B9DF-4990-BCF3-1C4C1690CB5E}"/>
              </a:ext>
            </a:extLst>
          </p:cNvPr>
          <p:cNvSpPr txBox="1"/>
          <p:nvPr/>
        </p:nvSpPr>
        <p:spPr>
          <a:xfrm>
            <a:off x="712590" y="1621044"/>
            <a:ext cx="37032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IN" sz="2000" b="1" dirty="0" err="1">
                <a:solidFill>
                  <a:schemeClr val="accent6">
                    <a:lumMod val="75000"/>
                  </a:schemeClr>
                </a:solidFill>
              </a:rPr>
              <a:t>Aliquam</a:t>
            </a:r>
            <a:r>
              <a:rPr lang="en-IN" sz="2000" b="1" dirty="0">
                <a:solidFill>
                  <a:schemeClr val="accent6">
                    <a:lumMod val="75000"/>
                  </a:schemeClr>
                </a:solidFill>
              </a:rPr>
              <a:t> et </a:t>
            </a:r>
            <a:r>
              <a:rPr lang="en-IN" sz="2000" b="1" dirty="0" err="1">
                <a:solidFill>
                  <a:schemeClr val="accent6">
                    <a:lumMod val="75000"/>
                  </a:schemeClr>
                </a:solidFill>
              </a:rPr>
              <a:t>auctor</a:t>
            </a:r>
            <a:r>
              <a:rPr lang="en-IN" sz="2000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IN" sz="2000" b="1" dirty="0" err="1">
                <a:solidFill>
                  <a:schemeClr val="accent6">
                    <a:lumMod val="75000"/>
                  </a:schemeClr>
                </a:solidFill>
              </a:rPr>
              <a:t>enim</a:t>
            </a:r>
            <a:r>
              <a:rPr lang="en-IN" sz="2000" b="1" dirty="0">
                <a:solidFill>
                  <a:schemeClr val="accent6">
                    <a:lumMod val="75000"/>
                  </a:schemeClr>
                </a:solidFill>
              </a:rPr>
              <a:t>. </a:t>
            </a:r>
            <a:r>
              <a:rPr lang="en-IN" sz="2000" b="1" dirty="0" err="1">
                <a:solidFill>
                  <a:schemeClr val="accent6">
                    <a:lumMod val="75000"/>
                  </a:schemeClr>
                </a:solidFill>
              </a:rPr>
              <a:t>Phasellus</a:t>
            </a:r>
            <a:r>
              <a:rPr lang="en-IN" sz="2000" b="1" dirty="0">
                <a:solidFill>
                  <a:schemeClr val="accent6">
                    <a:lumMod val="75000"/>
                  </a:schemeClr>
                </a:solidFill>
              </a:rPr>
              <a:t> porta </a:t>
            </a:r>
            <a:r>
              <a:rPr lang="en-IN" sz="2000" b="1" dirty="0" err="1">
                <a:solidFill>
                  <a:schemeClr val="accent6">
                    <a:lumMod val="75000"/>
                  </a:schemeClr>
                </a:solidFill>
              </a:rPr>
              <a:t>ornare</a:t>
            </a:r>
            <a:r>
              <a:rPr lang="en-IN" sz="2000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IN" sz="2000" b="1" dirty="0" err="1">
                <a:solidFill>
                  <a:schemeClr val="accent6">
                    <a:lumMod val="75000"/>
                  </a:schemeClr>
                </a:solidFill>
              </a:rPr>
              <a:t>felis</a:t>
            </a:r>
            <a:endParaRPr lang="en-IN" sz="2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42" name="TextBox 141">
            <a:extLst>
              <a:ext uri="{FF2B5EF4-FFF2-40B4-BE49-F238E27FC236}">
                <a16:creationId xmlns:a16="http://schemas.microsoft.com/office/drawing/2014/main" id="{02A5B016-0960-4A86-BE4B-5EA4E6912E0B}"/>
              </a:ext>
            </a:extLst>
          </p:cNvPr>
          <p:cNvSpPr txBox="1"/>
          <p:nvPr/>
        </p:nvSpPr>
        <p:spPr>
          <a:xfrm>
            <a:off x="4547314" y="516595"/>
            <a:ext cx="30973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b="1" dirty="0">
                <a:solidFill>
                  <a:schemeClr val="accent6">
                    <a:lumMod val="75000"/>
                  </a:schemeClr>
                </a:solidFill>
              </a:rPr>
              <a:t>LOREM IPSUM</a:t>
            </a:r>
          </a:p>
        </p:txBody>
      </p:sp>
      <p:sp>
        <p:nvSpPr>
          <p:cNvPr id="143" name="TextBox 142">
            <a:extLst>
              <a:ext uri="{FF2B5EF4-FFF2-40B4-BE49-F238E27FC236}">
                <a16:creationId xmlns:a16="http://schemas.microsoft.com/office/drawing/2014/main" id="{E2C25570-393C-4AC7-A5C8-885EB1EAAE71}"/>
              </a:ext>
            </a:extLst>
          </p:cNvPr>
          <p:cNvSpPr txBox="1"/>
          <p:nvPr/>
        </p:nvSpPr>
        <p:spPr>
          <a:xfrm>
            <a:off x="653229" y="4891663"/>
            <a:ext cx="38649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IN" sz="2000" b="1" dirty="0" err="1">
                <a:solidFill>
                  <a:schemeClr val="accent6">
                    <a:lumMod val="75000"/>
                  </a:schemeClr>
                </a:solidFill>
              </a:rPr>
              <a:t>Aliquam</a:t>
            </a:r>
            <a:r>
              <a:rPr lang="en-IN" sz="2000" b="1" dirty="0">
                <a:solidFill>
                  <a:schemeClr val="accent6">
                    <a:lumMod val="75000"/>
                  </a:schemeClr>
                </a:solidFill>
              </a:rPr>
              <a:t> et </a:t>
            </a:r>
            <a:r>
              <a:rPr lang="en-IN" sz="2000" b="1" dirty="0" err="1">
                <a:solidFill>
                  <a:schemeClr val="accent6">
                    <a:lumMod val="75000"/>
                  </a:schemeClr>
                </a:solidFill>
              </a:rPr>
              <a:t>auctor</a:t>
            </a:r>
            <a:r>
              <a:rPr lang="en-IN" sz="2000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IN" sz="2000" b="1" dirty="0" err="1">
                <a:solidFill>
                  <a:schemeClr val="accent6">
                    <a:lumMod val="75000"/>
                  </a:schemeClr>
                </a:solidFill>
              </a:rPr>
              <a:t>enim</a:t>
            </a:r>
            <a:r>
              <a:rPr lang="en-IN" sz="2000" b="1" dirty="0">
                <a:solidFill>
                  <a:schemeClr val="accent6">
                    <a:lumMod val="75000"/>
                  </a:schemeClr>
                </a:solidFill>
              </a:rPr>
              <a:t>. </a:t>
            </a:r>
            <a:r>
              <a:rPr lang="en-IN" sz="2000" b="1" dirty="0" err="1">
                <a:solidFill>
                  <a:schemeClr val="accent6">
                    <a:lumMod val="75000"/>
                  </a:schemeClr>
                </a:solidFill>
              </a:rPr>
              <a:t>Phasellus</a:t>
            </a:r>
            <a:r>
              <a:rPr lang="en-IN" sz="2000" b="1" dirty="0">
                <a:solidFill>
                  <a:schemeClr val="accent6">
                    <a:lumMod val="75000"/>
                  </a:schemeClr>
                </a:solidFill>
              </a:rPr>
              <a:t> porta </a:t>
            </a:r>
            <a:r>
              <a:rPr lang="en-IN" sz="2000" b="1" dirty="0" err="1">
                <a:solidFill>
                  <a:schemeClr val="accent6">
                    <a:lumMod val="75000"/>
                  </a:schemeClr>
                </a:solidFill>
              </a:rPr>
              <a:t>ornare</a:t>
            </a:r>
            <a:r>
              <a:rPr lang="en-IN" sz="2000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IN" sz="2000" b="1" dirty="0" err="1">
                <a:solidFill>
                  <a:schemeClr val="accent6">
                    <a:lumMod val="75000"/>
                  </a:schemeClr>
                </a:solidFill>
              </a:rPr>
              <a:t>felis</a:t>
            </a:r>
            <a:endParaRPr lang="en-IN" sz="2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44" name="TextBox 143">
            <a:extLst>
              <a:ext uri="{FF2B5EF4-FFF2-40B4-BE49-F238E27FC236}">
                <a16:creationId xmlns:a16="http://schemas.microsoft.com/office/drawing/2014/main" id="{C717CD06-45E5-4A8F-AD60-66286340AD57}"/>
              </a:ext>
            </a:extLst>
          </p:cNvPr>
          <p:cNvSpPr txBox="1"/>
          <p:nvPr/>
        </p:nvSpPr>
        <p:spPr>
          <a:xfrm>
            <a:off x="712590" y="3801456"/>
            <a:ext cx="37032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IN" sz="2000" b="1" dirty="0" err="1">
                <a:solidFill>
                  <a:schemeClr val="accent6">
                    <a:lumMod val="75000"/>
                  </a:schemeClr>
                </a:solidFill>
              </a:rPr>
              <a:t>Aliquam</a:t>
            </a:r>
            <a:r>
              <a:rPr lang="en-IN" sz="2000" b="1" dirty="0">
                <a:solidFill>
                  <a:schemeClr val="accent6">
                    <a:lumMod val="75000"/>
                  </a:schemeClr>
                </a:solidFill>
              </a:rPr>
              <a:t> et </a:t>
            </a:r>
            <a:r>
              <a:rPr lang="en-IN" sz="2000" b="1" dirty="0" err="1">
                <a:solidFill>
                  <a:schemeClr val="accent6">
                    <a:lumMod val="75000"/>
                  </a:schemeClr>
                </a:solidFill>
              </a:rPr>
              <a:t>auctor</a:t>
            </a:r>
            <a:r>
              <a:rPr lang="en-IN" sz="2000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IN" sz="2000" b="1" dirty="0" err="1">
                <a:solidFill>
                  <a:schemeClr val="accent6">
                    <a:lumMod val="75000"/>
                  </a:schemeClr>
                </a:solidFill>
              </a:rPr>
              <a:t>enim</a:t>
            </a:r>
            <a:r>
              <a:rPr lang="en-IN" sz="2000" b="1" dirty="0">
                <a:solidFill>
                  <a:schemeClr val="accent6">
                    <a:lumMod val="75000"/>
                  </a:schemeClr>
                </a:solidFill>
              </a:rPr>
              <a:t>. </a:t>
            </a:r>
            <a:r>
              <a:rPr lang="en-IN" sz="2000" b="1" dirty="0" err="1">
                <a:solidFill>
                  <a:schemeClr val="accent6">
                    <a:lumMod val="75000"/>
                  </a:schemeClr>
                </a:solidFill>
              </a:rPr>
              <a:t>Phasellus</a:t>
            </a:r>
            <a:r>
              <a:rPr lang="en-IN" sz="2000" b="1" dirty="0">
                <a:solidFill>
                  <a:schemeClr val="accent6">
                    <a:lumMod val="75000"/>
                  </a:schemeClr>
                </a:solidFill>
              </a:rPr>
              <a:t> porta </a:t>
            </a:r>
            <a:r>
              <a:rPr lang="en-IN" sz="2000" b="1" dirty="0" err="1">
                <a:solidFill>
                  <a:schemeClr val="accent6">
                    <a:lumMod val="75000"/>
                  </a:schemeClr>
                </a:solidFill>
              </a:rPr>
              <a:t>ornare</a:t>
            </a:r>
            <a:r>
              <a:rPr lang="en-IN" sz="2000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IN" sz="2000" b="1" dirty="0" err="1">
                <a:solidFill>
                  <a:schemeClr val="accent6">
                    <a:lumMod val="75000"/>
                  </a:schemeClr>
                </a:solidFill>
              </a:rPr>
              <a:t>felis</a:t>
            </a:r>
            <a:endParaRPr lang="en-IN" sz="2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726" name="Speech Bubble: Oval 2725">
            <a:extLst>
              <a:ext uri="{FF2B5EF4-FFF2-40B4-BE49-F238E27FC236}">
                <a16:creationId xmlns:a16="http://schemas.microsoft.com/office/drawing/2014/main" id="{CF4BC86C-F0C3-4917-AF9F-8BD612461F0D}"/>
              </a:ext>
            </a:extLst>
          </p:cNvPr>
          <p:cNvSpPr/>
          <p:nvPr/>
        </p:nvSpPr>
        <p:spPr>
          <a:xfrm>
            <a:off x="8247673" y="268706"/>
            <a:ext cx="3063234" cy="1539308"/>
          </a:xfrm>
          <a:prstGeom prst="wedgeEllipseCallout">
            <a:avLst/>
          </a:prstGeom>
          <a:solidFill>
            <a:srgbClr val="5482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56" name="TextBox 155">
            <a:extLst>
              <a:ext uri="{FF2B5EF4-FFF2-40B4-BE49-F238E27FC236}">
                <a16:creationId xmlns:a16="http://schemas.microsoft.com/office/drawing/2014/main" id="{F1169F8D-24DC-4F42-993C-FC61C2369043}"/>
              </a:ext>
            </a:extLst>
          </p:cNvPr>
          <p:cNvSpPr txBox="1"/>
          <p:nvPr/>
        </p:nvSpPr>
        <p:spPr>
          <a:xfrm>
            <a:off x="8240518" y="515845"/>
            <a:ext cx="309737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3200" b="1" dirty="0">
                <a:solidFill>
                  <a:schemeClr val="bg1"/>
                </a:solidFill>
              </a:rPr>
              <a:t>Your Text Here</a:t>
            </a:r>
          </a:p>
        </p:txBody>
      </p:sp>
      <p:pic>
        <p:nvPicPr>
          <p:cNvPr id="2727" name="Picture 2726">
            <a:extLst>
              <a:ext uri="{FF2B5EF4-FFF2-40B4-BE49-F238E27FC236}">
                <a16:creationId xmlns:a16="http://schemas.microsoft.com/office/drawing/2014/main" id="{A8E13660-524B-48A6-8FC2-91DAED5A36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45032" y="1744016"/>
            <a:ext cx="5834378" cy="50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7208054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C443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5" name="Oval 522">
            <a:extLst>
              <a:ext uri="{FF2B5EF4-FFF2-40B4-BE49-F238E27FC236}">
                <a16:creationId xmlns:a16="http://schemas.microsoft.com/office/drawing/2014/main" id="{A39301CD-8B1A-4B0C-A72E-5674151446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8759" y="1270193"/>
            <a:ext cx="6104102" cy="5295749"/>
          </a:xfrm>
          <a:prstGeom prst="ellipse">
            <a:avLst/>
          </a:prstGeom>
          <a:solidFill>
            <a:srgbClr val="B338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2FC63849-9099-4E05-964C-C931F6BCDDF1}"/>
              </a:ext>
            </a:extLst>
          </p:cNvPr>
          <p:cNvSpPr txBox="1"/>
          <p:nvPr/>
        </p:nvSpPr>
        <p:spPr>
          <a:xfrm>
            <a:off x="4547314" y="516595"/>
            <a:ext cx="30973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LOREM IPSUM</a:t>
            </a:r>
          </a:p>
        </p:txBody>
      </p:sp>
      <p:sp>
        <p:nvSpPr>
          <p:cNvPr id="148" name="TextBox 147">
            <a:extLst>
              <a:ext uri="{FF2B5EF4-FFF2-40B4-BE49-F238E27FC236}">
                <a16:creationId xmlns:a16="http://schemas.microsoft.com/office/drawing/2014/main" id="{A010F06C-0B35-42C5-BFD2-40BF63445F29}"/>
              </a:ext>
            </a:extLst>
          </p:cNvPr>
          <p:cNvSpPr txBox="1"/>
          <p:nvPr/>
        </p:nvSpPr>
        <p:spPr>
          <a:xfrm>
            <a:off x="946177" y="1912191"/>
            <a:ext cx="36011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dirty="0" err="1">
                <a:solidFill>
                  <a:schemeClr val="bg1"/>
                </a:solidFill>
              </a:rPr>
              <a:t>Aliquam</a:t>
            </a:r>
            <a:r>
              <a:rPr lang="en-IN" sz="2000" dirty="0">
                <a:solidFill>
                  <a:schemeClr val="bg1"/>
                </a:solidFill>
              </a:rPr>
              <a:t> et </a:t>
            </a:r>
            <a:r>
              <a:rPr lang="en-IN" sz="2000" dirty="0" err="1">
                <a:solidFill>
                  <a:schemeClr val="bg1"/>
                </a:solidFill>
              </a:rPr>
              <a:t>auctor</a:t>
            </a:r>
            <a:r>
              <a:rPr lang="en-IN" sz="2000" dirty="0">
                <a:solidFill>
                  <a:schemeClr val="bg1"/>
                </a:solidFill>
              </a:rPr>
              <a:t> </a:t>
            </a:r>
            <a:r>
              <a:rPr lang="en-IN" sz="2000" dirty="0" err="1">
                <a:solidFill>
                  <a:schemeClr val="bg1"/>
                </a:solidFill>
              </a:rPr>
              <a:t>enim</a:t>
            </a:r>
            <a:r>
              <a:rPr lang="en-IN" sz="2000" dirty="0">
                <a:solidFill>
                  <a:schemeClr val="bg1"/>
                </a:solidFill>
              </a:rPr>
              <a:t>. </a:t>
            </a:r>
            <a:r>
              <a:rPr lang="en-IN" sz="2000" dirty="0" err="1">
                <a:solidFill>
                  <a:schemeClr val="bg1"/>
                </a:solidFill>
              </a:rPr>
              <a:t>Phasellus</a:t>
            </a:r>
            <a:r>
              <a:rPr lang="en-IN" sz="2000" dirty="0">
                <a:solidFill>
                  <a:schemeClr val="bg1"/>
                </a:solidFill>
              </a:rPr>
              <a:t> porta </a:t>
            </a:r>
            <a:r>
              <a:rPr lang="en-IN" sz="2000" dirty="0" err="1">
                <a:solidFill>
                  <a:schemeClr val="bg1"/>
                </a:solidFill>
              </a:rPr>
              <a:t>ornare</a:t>
            </a:r>
            <a:r>
              <a:rPr lang="en-IN" sz="2000" dirty="0">
                <a:solidFill>
                  <a:schemeClr val="bg1"/>
                </a:solidFill>
              </a:rPr>
              <a:t> </a:t>
            </a:r>
            <a:r>
              <a:rPr lang="en-IN" sz="2000" dirty="0" err="1">
                <a:solidFill>
                  <a:schemeClr val="bg1"/>
                </a:solidFill>
              </a:rPr>
              <a:t>felis</a:t>
            </a:r>
            <a:endParaRPr lang="en-IN" sz="2000" dirty="0">
              <a:solidFill>
                <a:schemeClr val="bg1"/>
              </a:solidFill>
            </a:endParaRPr>
          </a:p>
        </p:txBody>
      </p:sp>
      <p:sp>
        <p:nvSpPr>
          <p:cNvPr id="149" name="TextBox 148">
            <a:extLst>
              <a:ext uri="{FF2B5EF4-FFF2-40B4-BE49-F238E27FC236}">
                <a16:creationId xmlns:a16="http://schemas.microsoft.com/office/drawing/2014/main" id="{97B85B8B-A95D-493A-B25F-CCE1766FF83E}"/>
              </a:ext>
            </a:extLst>
          </p:cNvPr>
          <p:cNvSpPr txBox="1"/>
          <p:nvPr/>
        </p:nvSpPr>
        <p:spPr>
          <a:xfrm>
            <a:off x="859011" y="2915757"/>
            <a:ext cx="374525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dirty="0" err="1">
                <a:solidFill>
                  <a:schemeClr val="bg1"/>
                </a:solidFill>
              </a:rPr>
              <a:t>Aliquam</a:t>
            </a:r>
            <a:r>
              <a:rPr lang="en-IN" sz="2000" dirty="0">
                <a:solidFill>
                  <a:schemeClr val="bg1"/>
                </a:solidFill>
              </a:rPr>
              <a:t> et </a:t>
            </a:r>
            <a:r>
              <a:rPr lang="en-IN" sz="2000" dirty="0" err="1">
                <a:solidFill>
                  <a:schemeClr val="bg1"/>
                </a:solidFill>
              </a:rPr>
              <a:t>auctor</a:t>
            </a:r>
            <a:r>
              <a:rPr lang="en-IN" sz="2000" dirty="0">
                <a:solidFill>
                  <a:schemeClr val="bg1"/>
                </a:solidFill>
              </a:rPr>
              <a:t> </a:t>
            </a:r>
            <a:r>
              <a:rPr lang="en-IN" sz="2000" dirty="0" err="1">
                <a:solidFill>
                  <a:schemeClr val="bg1"/>
                </a:solidFill>
              </a:rPr>
              <a:t>enim</a:t>
            </a:r>
            <a:r>
              <a:rPr lang="en-IN" sz="2000" dirty="0">
                <a:solidFill>
                  <a:schemeClr val="bg1"/>
                </a:solidFill>
              </a:rPr>
              <a:t>. </a:t>
            </a:r>
            <a:r>
              <a:rPr lang="en-IN" sz="2000" dirty="0" err="1">
                <a:solidFill>
                  <a:schemeClr val="bg1"/>
                </a:solidFill>
              </a:rPr>
              <a:t>Phasellus</a:t>
            </a:r>
            <a:r>
              <a:rPr lang="en-IN" sz="2000" dirty="0">
                <a:solidFill>
                  <a:schemeClr val="bg1"/>
                </a:solidFill>
              </a:rPr>
              <a:t> porta </a:t>
            </a:r>
            <a:r>
              <a:rPr lang="en-IN" sz="2000" dirty="0" err="1">
                <a:solidFill>
                  <a:schemeClr val="bg1"/>
                </a:solidFill>
              </a:rPr>
              <a:t>ornare</a:t>
            </a:r>
            <a:r>
              <a:rPr lang="en-IN" sz="2000" dirty="0">
                <a:solidFill>
                  <a:schemeClr val="bg1"/>
                </a:solidFill>
              </a:rPr>
              <a:t> </a:t>
            </a:r>
            <a:r>
              <a:rPr lang="en-IN" sz="2000" dirty="0" err="1">
                <a:solidFill>
                  <a:schemeClr val="bg1"/>
                </a:solidFill>
              </a:rPr>
              <a:t>felis</a:t>
            </a:r>
            <a:endParaRPr lang="en-IN" sz="2000" dirty="0">
              <a:solidFill>
                <a:schemeClr val="bg1"/>
              </a:solidFill>
            </a:endParaRPr>
          </a:p>
        </p:txBody>
      </p:sp>
      <p:sp>
        <p:nvSpPr>
          <p:cNvPr id="150" name="TextBox 149">
            <a:extLst>
              <a:ext uri="{FF2B5EF4-FFF2-40B4-BE49-F238E27FC236}">
                <a16:creationId xmlns:a16="http://schemas.microsoft.com/office/drawing/2014/main" id="{3F1819CB-414F-4BD2-9B79-E9A61A308D55}"/>
              </a:ext>
            </a:extLst>
          </p:cNvPr>
          <p:cNvSpPr txBox="1"/>
          <p:nvPr/>
        </p:nvSpPr>
        <p:spPr>
          <a:xfrm>
            <a:off x="859011" y="3919323"/>
            <a:ext cx="374525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dirty="0" err="1">
                <a:solidFill>
                  <a:schemeClr val="bg1"/>
                </a:solidFill>
              </a:rPr>
              <a:t>Aliquam</a:t>
            </a:r>
            <a:r>
              <a:rPr lang="en-IN" sz="2000" dirty="0">
                <a:solidFill>
                  <a:schemeClr val="bg1"/>
                </a:solidFill>
              </a:rPr>
              <a:t> et </a:t>
            </a:r>
            <a:r>
              <a:rPr lang="en-IN" sz="2000" dirty="0" err="1">
                <a:solidFill>
                  <a:schemeClr val="bg1"/>
                </a:solidFill>
              </a:rPr>
              <a:t>auctor</a:t>
            </a:r>
            <a:r>
              <a:rPr lang="en-IN" sz="2000" dirty="0">
                <a:solidFill>
                  <a:schemeClr val="bg1"/>
                </a:solidFill>
              </a:rPr>
              <a:t> </a:t>
            </a:r>
            <a:r>
              <a:rPr lang="en-IN" sz="2000" dirty="0" err="1">
                <a:solidFill>
                  <a:schemeClr val="bg1"/>
                </a:solidFill>
              </a:rPr>
              <a:t>enim</a:t>
            </a:r>
            <a:r>
              <a:rPr lang="en-IN" sz="2000" dirty="0">
                <a:solidFill>
                  <a:schemeClr val="bg1"/>
                </a:solidFill>
              </a:rPr>
              <a:t>. </a:t>
            </a:r>
            <a:r>
              <a:rPr lang="en-IN" sz="2000" dirty="0" err="1">
                <a:solidFill>
                  <a:schemeClr val="bg1"/>
                </a:solidFill>
              </a:rPr>
              <a:t>Phasellus</a:t>
            </a:r>
            <a:r>
              <a:rPr lang="en-IN" sz="2000" dirty="0">
                <a:solidFill>
                  <a:schemeClr val="bg1"/>
                </a:solidFill>
              </a:rPr>
              <a:t> porta </a:t>
            </a:r>
            <a:r>
              <a:rPr lang="en-IN" sz="2000" dirty="0" err="1">
                <a:solidFill>
                  <a:schemeClr val="bg1"/>
                </a:solidFill>
              </a:rPr>
              <a:t>ornare</a:t>
            </a:r>
            <a:r>
              <a:rPr lang="en-IN" sz="2000" dirty="0">
                <a:solidFill>
                  <a:schemeClr val="bg1"/>
                </a:solidFill>
              </a:rPr>
              <a:t> </a:t>
            </a:r>
            <a:r>
              <a:rPr lang="en-IN" sz="2000" dirty="0" err="1">
                <a:solidFill>
                  <a:schemeClr val="bg1"/>
                </a:solidFill>
              </a:rPr>
              <a:t>felis</a:t>
            </a:r>
            <a:endParaRPr lang="en-IN" sz="2000" dirty="0">
              <a:solidFill>
                <a:schemeClr val="bg1"/>
              </a:solidFill>
            </a:endParaRPr>
          </a:p>
        </p:txBody>
      </p:sp>
      <p:sp>
        <p:nvSpPr>
          <p:cNvPr id="151" name="TextBox 150">
            <a:extLst>
              <a:ext uri="{FF2B5EF4-FFF2-40B4-BE49-F238E27FC236}">
                <a16:creationId xmlns:a16="http://schemas.microsoft.com/office/drawing/2014/main" id="{CE86816A-B681-47AF-85A6-BD1A0D711036}"/>
              </a:ext>
            </a:extLst>
          </p:cNvPr>
          <p:cNvSpPr txBox="1"/>
          <p:nvPr/>
        </p:nvSpPr>
        <p:spPr>
          <a:xfrm>
            <a:off x="859011" y="4922890"/>
            <a:ext cx="374525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dirty="0" err="1">
                <a:solidFill>
                  <a:schemeClr val="bg1"/>
                </a:solidFill>
              </a:rPr>
              <a:t>Aliquam</a:t>
            </a:r>
            <a:r>
              <a:rPr lang="en-IN" sz="2000" dirty="0">
                <a:solidFill>
                  <a:schemeClr val="bg1"/>
                </a:solidFill>
              </a:rPr>
              <a:t> et </a:t>
            </a:r>
            <a:r>
              <a:rPr lang="en-IN" sz="2000" dirty="0" err="1">
                <a:solidFill>
                  <a:schemeClr val="bg1"/>
                </a:solidFill>
              </a:rPr>
              <a:t>auctor</a:t>
            </a:r>
            <a:r>
              <a:rPr lang="en-IN" sz="2000" dirty="0">
                <a:solidFill>
                  <a:schemeClr val="bg1"/>
                </a:solidFill>
              </a:rPr>
              <a:t> </a:t>
            </a:r>
            <a:r>
              <a:rPr lang="en-IN" sz="2000" dirty="0" err="1">
                <a:solidFill>
                  <a:schemeClr val="bg1"/>
                </a:solidFill>
              </a:rPr>
              <a:t>enim</a:t>
            </a:r>
            <a:r>
              <a:rPr lang="en-IN" sz="2000" dirty="0">
                <a:solidFill>
                  <a:schemeClr val="bg1"/>
                </a:solidFill>
              </a:rPr>
              <a:t>. </a:t>
            </a:r>
            <a:r>
              <a:rPr lang="en-IN" sz="2000" dirty="0" err="1">
                <a:solidFill>
                  <a:schemeClr val="bg1"/>
                </a:solidFill>
              </a:rPr>
              <a:t>Phasellus</a:t>
            </a:r>
            <a:r>
              <a:rPr lang="en-IN" sz="2000" dirty="0">
                <a:solidFill>
                  <a:schemeClr val="bg1"/>
                </a:solidFill>
              </a:rPr>
              <a:t> porta </a:t>
            </a:r>
            <a:r>
              <a:rPr lang="en-IN" sz="2000" dirty="0" err="1">
                <a:solidFill>
                  <a:schemeClr val="bg1"/>
                </a:solidFill>
              </a:rPr>
              <a:t>ornare</a:t>
            </a:r>
            <a:r>
              <a:rPr lang="en-IN" sz="2000" dirty="0">
                <a:solidFill>
                  <a:schemeClr val="bg1"/>
                </a:solidFill>
              </a:rPr>
              <a:t> </a:t>
            </a:r>
            <a:r>
              <a:rPr lang="en-IN" sz="2000" dirty="0" err="1">
                <a:solidFill>
                  <a:schemeClr val="bg1"/>
                </a:solidFill>
              </a:rPr>
              <a:t>felis</a:t>
            </a:r>
            <a:endParaRPr lang="en-IN" sz="2000" dirty="0">
              <a:solidFill>
                <a:schemeClr val="bg1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93536B2-75E2-4D82-A8B4-FA0FE8794A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4522" y="2915757"/>
            <a:ext cx="6901270" cy="3243353"/>
          </a:xfrm>
          <a:prstGeom prst="rect">
            <a:avLst/>
          </a:prstGeom>
        </p:spPr>
      </p:pic>
      <p:sp>
        <p:nvSpPr>
          <p:cNvPr id="152" name="TextBox 151">
            <a:extLst>
              <a:ext uri="{FF2B5EF4-FFF2-40B4-BE49-F238E27FC236}">
                <a16:creationId xmlns:a16="http://schemas.microsoft.com/office/drawing/2014/main" id="{C96D49E4-0A1D-4001-8F55-7AC2CC78B350}"/>
              </a:ext>
            </a:extLst>
          </p:cNvPr>
          <p:cNvSpPr txBox="1"/>
          <p:nvPr/>
        </p:nvSpPr>
        <p:spPr>
          <a:xfrm>
            <a:off x="5693883" y="4771575"/>
            <a:ext cx="30973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</a:t>
            </a:r>
          </a:p>
        </p:txBody>
      </p:sp>
    </p:spTree>
    <p:extLst>
      <p:ext uri="{BB962C8B-B14F-4D97-AF65-F5344CB8AC3E}">
        <p14:creationId xmlns:p14="http://schemas.microsoft.com/office/powerpoint/2010/main" val="3760769224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640" name="Group 8639">
            <a:extLst>
              <a:ext uri="{FF2B5EF4-FFF2-40B4-BE49-F238E27FC236}">
                <a16:creationId xmlns:a16="http://schemas.microsoft.com/office/drawing/2014/main" id="{58C7B895-4E1D-47AD-8228-1B45134F42DB}"/>
              </a:ext>
            </a:extLst>
          </p:cNvPr>
          <p:cNvGrpSpPr>
            <a:grpSpLocks noChangeAspect="1"/>
          </p:cNvGrpSpPr>
          <p:nvPr/>
        </p:nvGrpSpPr>
        <p:grpSpPr>
          <a:xfrm>
            <a:off x="2155825" y="5592763"/>
            <a:ext cx="7929563" cy="1079501"/>
            <a:chOff x="2155825" y="5592763"/>
            <a:chExt cx="7929563" cy="1079501"/>
          </a:xfrm>
        </p:grpSpPr>
        <p:sp>
          <p:nvSpPr>
            <p:cNvPr id="8565" name="Freeform 5">
              <a:extLst>
                <a:ext uri="{FF2B5EF4-FFF2-40B4-BE49-F238E27FC236}">
                  <a16:creationId xmlns:a16="http://schemas.microsoft.com/office/drawing/2014/main" id="{26FCE54E-3FF8-40EF-A247-8AF9B2FB68E7}"/>
                </a:ext>
              </a:extLst>
            </p:cNvPr>
            <p:cNvSpPr>
              <a:spLocks/>
            </p:cNvSpPr>
            <p:nvPr/>
          </p:nvSpPr>
          <p:spPr bwMode="auto">
            <a:xfrm>
              <a:off x="9340850" y="5729288"/>
              <a:ext cx="744538" cy="942975"/>
            </a:xfrm>
            <a:custGeom>
              <a:avLst/>
              <a:gdLst>
                <a:gd name="T0" fmla="*/ 0 w 469"/>
                <a:gd name="T1" fmla="*/ 594 h 594"/>
                <a:gd name="T2" fmla="*/ 469 w 469"/>
                <a:gd name="T3" fmla="*/ 594 h 594"/>
                <a:gd name="T4" fmla="*/ 303 w 469"/>
                <a:gd name="T5" fmla="*/ 299 h 594"/>
                <a:gd name="T6" fmla="*/ 469 w 469"/>
                <a:gd name="T7" fmla="*/ 0 h 594"/>
                <a:gd name="T8" fmla="*/ 0 w 469"/>
                <a:gd name="T9" fmla="*/ 0 h 594"/>
                <a:gd name="T10" fmla="*/ 0 w 469"/>
                <a:gd name="T11" fmla="*/ 594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9" h="594">
                  <a:moveTo>
                    <a:pt x="0" y="594"/>
                  </a:moveTo>
                  <a:lnTo>
                    <a:pt x="469" y="594"/>
                  </a:lnTo>
                  <a:lnTo>
                    <a:pt x="303" y="299"/>
                  </a:lnTo>
                  <a:lnTo>
                    <a:pt x="469" y="0"/>
                  </a:lnTo>
                  <a:lnTo>
                    <a:pt x="0" y="0"/>
                  </a:lnTo>
                  <a:lnTo>
                    <a:pt x="0" y="594"/>
                  </a:lnTo>
                  <a:close/>
                </a:path>
              </a:pathLst>
            </a:custGeom>
            <a:solidFill>
              <a:srgbClr val="F26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8566" name="Freeform 6">
              <a:extLst>
                <a:ext uri="{FF2B5EF4-FFF2-40B4-BE49-F238E27FC236}">
                  <a16:creationId xmlns:a16="http://schemas.microsoft.com/office/drawing/2014/main" id="{147F5F18-48A4-4D34-9AC0-5F05F80111A7}"/>
                </a:ext>
              </a:extLst>
            </p:cNvPr>
            <p:cNvSpPr>
              <a:spLocks/>
            </p:cNvSpPr>
            <p:nvPr/>
          </p:nvSpPr>
          <p:spPr bwMode="auto">
            <a:xfrm>
              <a:off x="9340850" y="5729288"/>
              <a:ext cx="744538" cy="942975"/>
            </a:xfrm>
            <a:custGeom>
              <a:avLst/>
              <a:gdLst>
                <a:gd name="T0" fmla="*/ 0 w 469"/>
                <a:gd name="T1" fmla="*/ 594 h 594"/>
                <a:gd name="T2" fmla="*/ 469 w 469"/>
                <a:gd name="T3" fmla="*/ 594 h 594"/>
                <a:gd name="T4" fmla="*/ 303 w 469"/>
                <a:gd name="T5" fmla="*/ 299 h 594"/>
                <a:gd name="T6" fmla="*/ 469 w 469"/>
                <a:gd name="T7" fmla="*/ 0 h 594"/>
                <a:gd name="T8" fmla="*/ 0 w 469"/>
                <a:gd name="T9" fmla="*/ 0 h 594"/>
                <a:gd name="T10" fmla="*/ 0 w 469"/>
                <a:gd name="T11" fmla="*/ 594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9" h="594">
                  <a:moveTo>
                    <a:pt x="0" y="594"/>
                  </a:moveTo>
                  <a:lnTo>
                    <a:pt x="469" y="594"/>
                  </a:lnTo>
                  <a:lnTo>
                    <a:pt x="303" y="299"/>
                  </a:lnTo>
                  <a:lnTo>
                    <a:pt x="469" y="0"/>
                  </a:lnTo>
                  <a:lnTo>
                    <a:pt x="0" y="0"/>
                  </a:lnTo>
                  <a:lnTo>
                    <a:pt x="0" y="59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8567" name="Freeform 7">
              <a:extLst>
                <a:ext uri="{FF2B5EF4-FFF2-40B4-BE49-F238E27FC236}">
                  <a16:creationId xmlns:a16="http://schemas.microsoft.com/office/drawing/2014/main" id="{3523D74D-40BD-41E9-BBF0-E5FC77AEDDC7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5825" y="5729288"/>
              <a:ext cx="746125" cy="942975"/>
            </a:xfrm>
            <a:custGeom>
              <a:avLst/>
              <a:gdLst>
                <a:gd name="T0" fmla="*/ 470 w 470"/>
                <a:gd name="T1" fmla="*/ 594 h 594"/>
                <a:gd name="T2" fmla="*/ 0 w 470"/>
                <a:gd name="T3" fmla="*/ 594 h 594"/>
                <a:gd name="T4" fmla="*/ 167 w 470"/>
                <a:gd name="T5" fmla="*/ 299 h 594"/>
                <a:gd name="T6" fmla="*/ 0 w 470"/>
                <a:gd name="T7" fmla="*/ 0 h 594"/>
                <a:gd name="T8" fmla="*/ 470 w 470"/>
                <a:gd name="T9" fmla="*/ 0 h 594"/>
                <a:gd name="T10" fmla="*/ 470 w 470"/>
                <a:gd name="T11" fmla="*/ 594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0" h="594">
                  <a:moveTo>
                    <a:pt x="470" y="594"/>
                  </a:moveTo>
                  <a:lnTo>
                    <a:pt x="0" y="594"/>
                  </a:lnTo>
                  <a:lnTo>
                    <a:pt x="167" y="299"/>
                  </a:lnTo>
                  <a:lnTo>
                    <a:pt x="0" y="0"/>
                  </a:lnTo>
                  <a:lnTo>
                    <a:pt x="470" y="0"/>
                  </a:lnTo>
                  <a:lnTo>
                    <a:pt x="470" y="594"/>
                  </a:lnTo>
                  <a:close/>
                </a:path>
              </a:pathLst>
            </a:custGeom>
            <a:solidFill>
              <a:srgbClr val="F26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8568" name="Freeform 8">
              <a:extLst>
                <a:ext uri="{FF2B5EF4-FFF2-40B4-BE49-F238E27FC236}">
                  <a16:creationId xmlns:a16="http://schemas.microsoft.com/office/drawing/2014/main" id="{AA41696F-BDAF-487F-A985-7B8F68500F88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5825" y="5729288"/>
              <a:ext cx="746125" cy="942975"/>
            </a:xfrm>
            <a:custGeom>
              <a:avLst/>
              <a:gdLst>
                <a:gd name="T0" fmla="*/ 470 w 470"/>
                <a:gd name="T1" fmla="*/ 594 h 594"/>
                <a:gd name="T2" fmla="*/ 0 w 470"/>
                <a:gd name="T3" fmla="*/ 594 h 594"/>
                <a:gd name="T4" fmla="*/ 167 w 470"/>
                <a:gd name="T5" fmla="*/ 299 h 594"/>
                <a:gd name="T6" fmla="*/ 0 w 470"/>
                <a:gd name="T7" fmla="*/ 0 h 594"/>
                <a:gd name="T8" fmla="*/ 470 w 470"/>
                <a:gd name="T9" fmla="*/ 0 h 594"/>
                <a:gd name="T10" fmla="*/ 470 w 470"/>
                <a:gd name="T11" fmla="*/ 594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0" h="594">
                  <a:moveTo>
                    <a:pt x="470" y="594"/>
                  </a:moveTo>
                  <a:lnTo>
                    <a:pt x="0" y="594"/>
                  </a:lnTo>
                  <a:lnTo>
                    <a:pt x="167" y="299"/>
                  </a:lnTo>
                  <a:lnTo>
                    <a:pt x="0" y="0"/>
                  </a:lnTo>
                  <a:lnTo>
                    <a:pt x="470" y="0"/>
                  </a:lnTo>
                  <a:lnTo>
                    <a:pt x="470" y="59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8569" name="Freeform 9">
              <a:extLst>
                <a:ext uri="{FF2B5EF4-FFF2-40B4-BE49-F238E27FC236}">
                  <a16:creationId xmlns:a16="http://schemas.microsoft.com/office/drawing/2014/main" id="{2FE5D7CC-8FA9-4601-BC67-93909135D275}"/>
                </a:ext>
              </a:extLst>
            </p:cNvPr>
            <p:cNvSpPr>
              <a:spLocks/>
            </p:cNvSpPr>
            <p:nvPr/>
          </p:nvSpPr>
          <p:spPr bwMode="auto">
            <a:xfrm>
              <a:off x="9340850" y="5607051"/>
              <a:ext cx="301625" cy="1065213"/>
            </a:xfrm>
            <a:custGeom>
              <a:avLst/>
              <a:gdLst>
                <a:gd name="T0" fmla="*/ 0 w 190"/>
                <a:gd name="T1" fmla="*/ 671 h 671"/>
                <a:gd name="T2" fmla="*/ 190 w 190"/>
                <a:gd name="T3" fmla="*/ 591 h 671"/>
                <a:gd name="T4" fmla="*/ 190 w 190"/>
                <a:gd name="T5" fmla="*/ 0 h 671"/>
                <a:gd name="T6" fmla="*/ 0 w 190"/>
                <a:gd name="T7" fmla="*/ 77 h 671"/>
                <a:gd name="T8" fmla="*/ 0 w 190"/>
                <a:gd name="T9" fmla="*/ 671 h 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671">
                  <a:moveTo>
                    <a:pt x="0" y="671"/>
                  </a:moveTo>
                  <a:lnTo>
                    <a:pt x="190" y="591"/>
                  </a:lnTo>
                  <a:lnTo>
                    <a:pt x="190" y="0"/>
                  </a:lnTo>
                  <a:lnTo>
                    <a:pt x="0" y="77"/>
                  </a:lnTo>
                  <a:lnTo>
                    <a:pt x="0" y="671"/>
                  </a:lnTo>
                  <a:close/>
                </a:path>
              </a:pathLst>
            </a:custGeom>
            <a:solidFill>
              <a:srgbClr val="F24E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8570" name="Freeform 10">
              <a:extLst>
                <a:ext uri="{FF2B5EF4-FFF2-40B4-BE49-F238E27FC236}">
                  <a16:creationId xmlns:a16="http://schemas.microsoft.com/office/drawing/2014/main" id="{19ECBFB8-866E-4193-8008-7B64D313ABEB}"/>
                </a:ext>
              </a:extLst>
            </p:cNvPr>
            <p:cNvSpPr>
              <a:spLocks/>
            </p:cNvSpPr>
            <p:nvPr/>
          </p:nvSpPr>
          <p:spPr bwMode="auto">
            <a:xfrm>
              <a:off x="9340850" y="5607051"/>
              <a:ext cx="301625" cy="1065213"/>
            </a:xfrm>
            <a:custGeom>
              <a:avLst/>
              <a:gdLst>
                <a:gd name="T0" fmla="*/ 0 w 190"/>
                <a:gd name="T1" fmla="*/ 671 h 671"/>
                <a:gd name="T2" fmla="*/ 190 w 190"/>
                <a:gd name="T3" fmla="*/ 591 h 671"/>
                <a:gd name="T4" fmla="*/ 190 w 190"/>
                <a:gd name="T5" fmla="*/ 0 h 671"/>
                <a:gd name="T6" fmla="*/ 0 w 190"/>
                <a:gd name="T7" fmla="*/ 77 h 671"/>
                <a:gd name="T8" fmla="*/ 0 w 190"/>
                <a:gd name="T9" fmla="*/ 671 h 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671">
                  <a:moveTo>
                    <a:pt x="0" y="671"/>
                  </a:moveTo>
                  <a:lnTo>
                    <a:pt x="190" y="591"/>
                  </a:lnTo>
                  <a:lnTo>
                    <a:pt x="190" y="0"/>
                  </a:lnTo>
                  <a:lnTo>
                    <a:pt x="0" y="77"/>
                  </a:lnTo>
                  <a:lnTo>
                    <a:pt x="0" y="67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8571" name="Freeform 11">
              <a:extLst>
                <a:ext uri="{FF2B5EF4-FFF2-40B4-BE49-F238E27FC236}">
                  <a16:creationId xmlns:a16="http://schemas.microsoft.com/office/drawing/2014/main" id="{E6AB7317-FDEC-4AB3-8B3B-4672751FA3E4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8738" y="5607051"/>
              <a:ext cx="303213" cy="1065213"/>
            </a:xfrm>
            <a:custGeom>
              <a:avLst/>
              <a:gdLst>
                <a:gd name="T0" fmla="*/ 191 w 191"/>
                <a:gd name="T1" fmla="*/ 671 h 671"/>
                <a:gd name="T2" fmla="*/ 0 w 191"/>
                <a:gd name="T3" fmla="*/ 591 h 671"/>
                <a:gd name="T4" fmla="*/ 0 w 191"/>
                <a:gd name="T5" fmla="*/ 0 h 671"/>
                <a:gd name="T6" fmla="*/ 191 w 191"/>
                <a:gd name="T7" fmla="*/ 77 h 671"/>
                <a:gd name="T8" fmla="*/ 191 w 191"/>
                <a:gd name="T9" fmla="*/ 671 h 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1" h="671">
                  <a:moveTo>
                    <a:pt x="191" y="671"/>
                  </a:moveTo>
                  <a:lnTo>
                    <a:pt x="0" y="591"/>
                  </a:lnTo>
                  <a:lnTo>
                    <a:pt x="0" y="0"/>
                  </a:lnTo>
                  <a:lnTo>
                    <a:pt x="191" y="77"/>
                  </a:lnTo>
                  <a:lnTo>
                    <a:pt x="191" y="671"/>
                  </a:lnTo>
                  <a:close/>
                </a:path>
              </a:pathLst>
            </a:custGeom>
            <a:solidFill>
              <a:srgbClr val="F166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8572" name="Freeform 12">
              <a:extLst>
                <a:ext uri="{FF2B5EF4-FFF2-40B4-BE49-F238E27FC236}">
                  <a16:creationId xmlns:a16="http://schemas.microsoft.com/office/drawing/2014/main" id="{30B25BA9-E415-49AD-BD74-0C91D92C47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8738" y="5607051"/>
              <a:ext cx="303213" cy="1065213"/>
            </a:xfrm>
            <a:custGeom>
              <a:avLst/>
              <a:gdLst>
                <a:gd name="T0" fmla="*/ 191 w 191"/>
                <a:gd name="T1" fmla="*/ 671 h 671"/>
                <a:gd name="T2" fmla="*/ 0 w 191"/>
                <a:gd name="T3" fmla="*/ 591 h 671"/>
                <a:gd name="T4" fmla="*/ 0 w 191"/>
                <a:gd name="T5" fmla="*/ 0 h 671"/>
                <a:gd name="T6" fmla="*/ 191 w 191"/>
                <a:gd name="T7" fmla="*/ 77 h 671"/>
                <a:gd name="T8" fmla="*/ 191 w 191"/>
                <a:gd name="T9" fmla="*/ 671 h 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1" h="671">
                  <a:moveTo>
                    <a:pt x="191" y="671"/>
                  </a:moveTo>
                  <a:lnTo>
                    <a:pt x="0" y="591"/>
                  </a:lnTo>
                  <a:lnTo>
                    <a:pt x="0" y="0"/>
                  </a:lnTo>
                  <a:lnTo>
                    <a:pt x="191" y="77"/>
                  </a:lnTo>
                  <a:lnTo>
                    <a:pt x="191" y="67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pic>
          <p:nvPicPr>
            <p:cNvPr id="8205" name="Picture 13">
              <a:extLst>
                <a:ext uri="{FF2B5EF4-FFF2-40B4-BE49-F238E27FC236}">
                  <a16:creationId xmlns:a16="http://schemas.microsoft.com/office/drawing/2014/main" id="{7ABBC7BD-2CE2-4122-9BD5-D469792F925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84450" y="5592763"/>
              <a:ext cx="7069138" cy="963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573" name="Rectangle 14">
              <a:extLst>
                <a:ext uri="{FF2B5EF4-FFF2-40B4-BE49-F238E27FC236}">
                  <a16:creationId xmlns:a16="http://schemas.microsoft.com/office/drawing/2014/main" id="{0FDD97BB-3D4D-45A9-9C54-E23189BB79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73325" y="5821363"/>
              <a:ext cx="111125" cy="23813"/>
            </a:xfrm>
            <a:prstGeom prst="rect">
              <a:avLst/>
            </a:prstGeom>
            <a:solidFill>
              <a:srgbClr val="F9B2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8574" name="Rectangle 15">
              <a:extLst>
                <a:ext uri="{FF2B5EF4-FFF2-40B4-BE49-F238E27FC236}">
                  <a16:creationId xmlns:a16="http://schemas.microsoft.com/office/drawing/2014/main" id="{14B7741D-AA6C-4C25-A54E-9FD0DBB2A0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73325" y="5821363"/>
              <a:ext cx="111125" cy="23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8575" name="Rectangle 16">
              <a:extLst>
                <a:ext uri="{FF2B5EF4-FFF2-40B4-BE49-F238E27FC236}">
                  <a16:creationId xmlns:a16="http://schemas.microsoft.com/office/drawing/2014/main" id="{FC9A497E-D6E0-4FD5-B023-58AC3EC896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51075" y="5821363"/>
              <a:ext cx="109538" cy="23813"/>
            </a:xfrm>
            <a:prstGeom prst="rect">
              <a:avLst/>
            </a:prstGeom>
            <a:solidFill>
              <a:srgbClr val="F9B2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8192" name="Rectangle 17">
              <a:extLst>
                <a:ext uri="{FF2B5EF4-FFF2-40B4-BE49-F238E27FC236}">
                  <a16:creationId xmlns:a16="http://schemas.microsoft.com/office/drawing/2014/main" id="{64E6250D-039B-4E6F-BD3D-15BC519992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51075" y="5821363"/>
              <a:ext cx="109538" cy="23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8193" name="Rectangle 18">
              <a:extLst>
                <a:ext uri="{FF2B5EF4-FFF2-40B4-BE49-F238E27FC236}">
                  <a16:creationId xmlns:a16="http://schemas.microsoft.com/office/drawing/2014/main" id="{73B4E24F-81A9-41A5-928B-BA94BBFF09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73325" y="6554788"/>
              <a:ext cx="111125" cy="22225"/>
            </a:xfrm>
            <a:prstGeom prst="rect">
              <a:avLst/>
            </a:prstGeom>
            <a:solidFill>
              <a:srgbClr val="F9B2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8194" name="Rectangle 19">
              <a:extLst>
                <a:ext uri="{FF2B5EF4-FFF2-40B4-BE49-F238E27FC236}">
                  <a16:creationId xmlns:a16="http://schemas.microsoft.com/office/drawing/2014/main" id="{552B825F-EF63-438A-8F5B-43A662DE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73325" y="6554788"/>
              <a:ext cx="111125" cy="22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8195" name="Rectangle 20">
              <a:extLst>
                <a:ext uri="{FF2B5EF4-FFF2-40B4-BE49-F238E27FC236}">
                  <a16:creationId xmlns:a16="http://schemas.microsoft.com/office/drawing/2014/main" id="{205AC019-D59F-477F-9480-59E5AF46CA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51075" y="6554788"/>
              <a:ext cx="109538" cy="22225"/>
            </a:xfrm>
            <a:prstGeom prst="rect">
              <a:avLst/>
            </a:prstGeom>
            <a:solidFill>
              <a:srgbClr val="F9B2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8196" name="Rectangle 21">
              <a:extLst>
                <a:ext uri="{FF2B5EF4-FFF2-40B4-BE49-F238E27FC236}">
                  <a16:creationId xmlns:a16="http://schemas.microsoft.com/office/drawing/2014/main" id="{D0B93230-DB84-4CC2-A7B6-8048C946B0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51075" y="6554788"/>
              <a:ext cx="109538" cy="22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8197" name="Rectangle 22">
              <a:extLst>
                <a:ext uri="{FF2B5EF4-FFF2-40B4-BE49-F238E27FC236}">
                  <a16:creationId xmlns:a16="http://schemas.microsoft.com/office/drawing/2014/main" id="{5D774D2B-5C6A-4DCC-BB41-C8AC404C68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882188" y="5821363"/>
              <a:ext cx="111125" cy="23813"/>
            </a:xfrm>
            <a:prstGeom prst="rect">
              <a:avLst/>
            </a:prstGeom>
            <a:solidFill>
              <a:srgbClr val="F9B2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8198" name="Rectangle 23">
              <a:extLst>
                <a:ext uri="{FF2B5EF4-FFF2-40B4-BE49-F238E27FC236}">
                  <a16:creationId xmlns:a16="http://schemas.microsoft.com/office/drawing/2014/main" id="{93EC4491-7B56-4816-B071-D166A17DA3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882188" y="5821363"/>
              <a:ext cx="111125" cy="23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8199" name="Rectangle 24">
              <a:extLst>
                <a:ext uri="{FF2B5EF4-FFF2-40B4-BE49-F238E27FC236}">
                  <a16:creationId xmlns:a16="http://schemas.microsoft.com/office/drawing/2014/main" id="{2007F875-F247-47E8-8C37-04237881F5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59938" y="5821363"/>
              <a:ext cx="112713" cy="23813"/>
            </a:xfrm>
            <a:prstGeom prst="rect">
              <a:avLst/>
            </a:prstGeom>
            <a:solidFill>
              <a:srgbClr val="F9B2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8200" name="Rectangle 25">
              <a:extLst>
                <a:ext uri="{FF2B5EF4-FFF2-40B4-BE49-F238E27FC236}">
                  <a16:creationId xmlns:a16="http://schemas.microsoft.com/office/drawing/2014/main" id="{FD05F6FB-8172-4E05-927A-45264A71A7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59938" y="5821363"/>
              <a:ext cx="112713" cy="23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8201" name="Rectangle 26">
              <a:extLst>
                <a:ext uri="{FF2B5EF4-FFF2-40B4-BE49-F238E27FC236}">
                  <a16:creationId xmlns:a16="http://schemas.microsoft.com/office/drawing/2014/main" id="{3ACE452D-6331-4BCC-8AED-1D4426032F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882188" y="6554788"/>
              <a:ext cx="111125" cy="22225"/>
            </a:xfrm>
            <a:prstGeom prst="rect">
              <a:avLst/>
            </a:prstGeom>
            <a:solidFill>
              <a:srgbClr val="F9B2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8202" name="Rectangle 27">
              <a:extLst>
                <a:ext uri="{FF2B5EF4-FFF2-40B4-BE49-F238E27FC236}">
                  <a16:creationId xmlns:a16="http://schemas.microsoft.com/office/drawing/2014/main" id="{45B2D9C9-51B6-4BF8-98FA-BF9513548C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882188" y="6554788"/>
              <a:ext cx="111125" cy="22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8203" name="Rectangle 28">
              <a:extLst>
                <a:ext uri="{FF2B5EF4-FFF2-40B4-BE49-F238E27FC236}">
                  <a16:creationId xmlns:a16="http://schemas.microsoft.com/office/drawing/2014/main" id="{2A11C15C-37CF-4F2F-97ED-292C3B3FD4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59938" y="6554788"/>
              <a:ext cx="112713" cy="22225"/>
            </a:xfrm>
            <a:prstGeom prst="rect">
              <a:avLst/>
            </a:prstGeom>
            <a:solidFill>
              <a:srgbClr val="F9B2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8204" name="Rectangle 29">
              <a:extLst>
                <a:ext uri="{FF2B5EF4-FFF2-40B4-BE49-F238E27FC236}">
                  <a16:creationId xmlns:a16="http://schemas.microsoft.com/office/drawing/2014/main" id="{65658155-CED9-41FE-9466-5E1B08F1D7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59938" y="6554788"/>
              <a:ext cx="112713" cy="22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pic>
          <p:nvPicPr>
            <p:cNvPr id="8222" name="Picture 30">
              <a:extLst>
                <a:ext uri="{FF2B5EF4-FFF2-40B4-BE49-F238E27FC236}">
                  <a16:creationId xmlns:a16="http://schemas.microsoft.com/office/drawing/2014/main" id="{85566F4A-4FB5-485F-BC65-3B04067BF52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499600" y="6421438"/>
              <a:ext cx="138113" cy="44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23" name="Picture 31">
              <a:extLst>
                <a:ext uri="{FF2B5EF4-FFF2-40B4-BE49-F238E27FC236}">
                  <a16:creationId xmlns:a16="http://schemas.microsoft.com/office/drawing/2014/main" id="{96ACB714-9785-41F5-84C1-48A5A3A3347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74175" y="6421438"/>
              <a:ext cx="138113" cy="44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24" name="Picture 32">
              <a:extLst>
                <a:ext uri="{FF2B5EF4-FFF2-40B4-BE49-F238E27FC236}">
                  <a16:creationId xmlns:a16="http://schemas.microsoft.com/office/drawing/2014/main" id="{C5C9C21C-492B-46F3-9724-E512AA3AC66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053513" y="6421438"/>
              <a:ext cx="138113" cy="44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25" name="Picture 33">
              <a:extLst>
                <a:ext uri="{FF2B5EF4-FFF2-40B4-BE49-F238E27FC236}">
                  <a16:creationId xmlns:a16="http://schemas.microsoft.com/office/drawing/2014/main" id="{90EC886F-B040-414B-AC94-ABB5E634703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31263" y="6421438"/>
              <a:ext cx="138113" cy="44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26" name="Picture 34">
              <a:extLst>
                <a:ext uri="{FF2B5EF4-FFF2-40B4-BE49-F238E27FC236}">
                  <a16:creationId xmlns:a16="http://schemas.microsoft.com/office/drawing/2014/main" id="{B50B834A-7307-4415-AA0F-E9C9DEDD6A0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09013" y="6421438"/>
              <a:ext cx="138113" cy="44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27" name="Picture 35">
              <a:extLst>
                <a:ext uri="{FF2B5EF4-FFF2-40B4-BE49-F238E27FC236}">
                  <a16:creationId xmlns:a16="http://schemas.microsoft.com/office/drawing/2014/main" id="{B5BAC59A-1F87-4F58-BA7E-5C80A55765A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85175" y="6421438"/>
              <a:ext cx="138113" cy="44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28" name="Picture 36">
              <a:extLst>
                <a:ext uri="{FF2B5EF4-FFF2-40B4-BE49-F238E27FC236}">
                  <a16:creationId xmlns:a16="http://schemas.microsoft.com/office/drawing/2014/main" id="{BD64164A-72ED-42CF-A197-236D6E2646A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64513" y="6421438"/>
              <a:ext cx="138113" cy="44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29" name="Picture 37">
              <a:extLst>
                <a:ext uri="{FF2B5EF4-FFF2-40B4-BE49-F238E27FC236}">
                  <a16:creationId xmlns:a16="http://schemas.microsoft.com/office/drawing/2014/main" id="{11670EA9-6A63-4CBC-82F7-D066CBF473D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42263" y="6421438"/>
              <a:ext cx="138113" cy="44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30" name="Picture 38">
              <a:extLst>
                <a:ext uri="{FF2B5EF4-FFF2-40B4-BE49-F238E27FC236}">
                  <a16:creationId xmlns:a16="http://schemas.microsoft.com/office/drawing/2014/main" id="{8E000183-CCB5-4978-A7DE-A6400418F1C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20013" y="6421438"/>
              <a:ext cx="138113" cy="44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31" name="Picture 39">
              <a:extLst>
                <a:ext uri="{FF2B5EF4-FFF2-40B4-BE49-F238E27FC236}">
                  <a16:creationId xmlns:a16="http://schemas.microsoft.com/office/drawing/2014/main" id="{B06D6A1F-A7E4-4727-ABFB-C8D7EA83B75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96175" y="6421438"/>
              <a:ext cx="138113" cy="44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32" name="Picture 40">
              <a:extLst>
                <a:ext uri="{FF2B5EF4-FFF2-40B4-BE49-F238E27FC236}">
                  <a16:creationId xmlns:a16="http://schemas.microsoft.com/office/drawing/2014/main" id="{94023FC5-B663-4E24-8F54-0DD1C5E25E3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75513" y="6421438"/>
              <a:ext cx="138113" cy="44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33" name="Picture 41">
              <a:extLst>
                <a:ext uri="{FF2B5EF4-FFF2-40B4-BE49-F238E27FC236}">
                  <a16:creationId xmlns:a16="http://schemas.microsoft.com/office/drawing/2014/main" id="{CFF3531B-7A54-4CC3-AC8C-BEA9F074FBA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53263" y="6421438"/>
              <a:ext cx="138113" cy="44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34" name="Picture 42">
              <a:extLst>
                <a:ext uri="{FF2B5EF4-FFF2-40B4-BE49-F238E27FC236}">
                  <a16:creationId xmlns:a16="http://schemas.microsoft.com/office/drawing/2014/main" id="{42D3EA3A-970E-4E7F-8D15-C0801D0FFDF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31013" y="6421438"/>
              <a:ext cx="138113" cy="44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35" name="Picture 43">
              <a:extLst>
                <a:ext uri="{FF2B5EF4-FFF2-40B4-BE49-F238E27FC236}">
                  <a16:creationId xmlns:a16="http://schemas.microsoft.com/office/drawing/2014/main" id="{AFFE6F23-A7F3-4814-9054-A6254F8DD42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07175" y="6421438"/>
              <a:ext cx="138113" cy="44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36" name="Picture 44">
              <a:extLst>
                <a:ext uri="{FF2B5EF4-FFF2-40B4-BE49-F238E27FC236}">
                  <a16:creationId xmlns:a16="http://schemas.microsoft.com/office/drawing/2014/main" id="{3E5317D7-18E6-4440-86A0-85A0DE70FAB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84925" y="6421438"/>
              <a:ext cx="138113" cy="44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37" name="Picture 45">
              <a:extLst>
                <a:ext uri="{FF2B5EF4-FFF2-40B4-BE49-F238E27FC236}">
                  <a16:creationId xmlns:a16="http://schemas.microsoft.com/office/drawing/2014/main" id="{DE7501F3-4D56-4AA9-B0BC-D28A9F35440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64263" y="6421438"/>
              <a:ext cx="138113" cy="44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38" name="Picture 46">
              <a:extLst>
                <a:ext uri="{FF2B5EF4-FFF2-40B4-BE49-F238E27FC236}">
                  <a16:creationId xmlns:a16="http://schemas.microsoft.com/office/drawing/2014/main" id="{FDEE2A89-FED9-4298-8EA5-EF916A76BCA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425" y="6421438"/>
              <a:ext cx="138113" cy="44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39" name="Picture 47">
              <a:extLst>
                <a:ext uri="{FF2B5EF4-FFF2-40B4-BE49-F238E27FC236}">
                  <a16:creationId xmlns:a16="http://schemas.microsoft.com/office/drawing/2014/main" id="{7847A13D-4676-4CC5-BCEE-049A224DF4C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8175" y="6421438"/>
              <a:ext cx="138113" cy="44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40" name="Picture 48">
              <a:extLst>
                <a:ext uri="{FF2B5EF4-FFF2-40B4-BE49-F238E27FC236}">
                  <a16:creationId xmlns:a16="http://schemas.microsoft.com/office/drawing/2014/main" id="{8D9CCBE9-5BC6-46AC-A75F-773B1B70834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95925" y="6421438"/>
              <a:ext cx="138113" cy="44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41" name="Picture 49">
              <a:extLst>
                <a:ext uri="{FF2B5EF4-FFF2-40B4-BE49-F238E27FC236}">
                  <a16:creationId xmlns:a16="http://schemas.microsoft.com/office/drawing/2014/main" id="{1DDE4B9F-AB61-488C-8554-6E62341CF14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75263" y="6421438"/>
              <a:ext cx="138113" cy="44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42" name="Picture 50">
              <a:extLst>
                <a:ext uri="{FF2B5EF4-FFF2-40B4-BE49-F238E27FC236}">
                  <a16:creationId xmlns:a16="http://schemas.microsoft.com/office/drawing/2014/main" id="{B588F05D-9EC5-4ABB-BC48-7C5F973E8CF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49838" y="6421438"/>
              <a:ext cx="138113" cy="44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43" name="Picture 51">
              <a:extLst>
                <a:ext uri="{FF2B5EF4-FFF2-40B4-BE49-F238E27FC236}">
                  <a16:creationId xmlns:a16="http://schemas.microsoft.com/office/drawing/2014/main" id="{9BC8A50A-FFA2-423D-A25E-9361E5D1181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29175" y="6421438"/>
              <a:ext cx="138113" cy="44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44" name="Picture 52">
              <a:extLst>
                <a:ext uri="{FF2B5EF4-FFF2-40B4-BE49-F238E27FC236}">
                  <a16:creationId xmlns:a16="http://schemas.microsoft.com/office/drawing/2014/main" id="{78FA91CB-2F9E-47C3-A329-8B033AA63FC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06925" y="6421438"/>
              <a:ext cx="138113" cy="44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45" name="Picture 53">
              <a:extLst>
                <a:ext uri="{FF2B5EF4-FFF2-40B4-BE49-F238E27FC236}">
                  <a16:creationId xmlns:a16="http://schemas.microsoft.com/office/drawing/2014/main" id="{FAD3B34C-004D-4D34-93D8-579492C8B8C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86263" y="6421438"/>
              <a:ext cx="138113" cy="44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46" name="Picture 54">
              <a:extLst>
                <a:ext uri="{FF2B5EF4-FFF2-40B4-BE49-F238E27FC236}">
                  <a16:creationId xmlns:a16="http://schemas.microsoft.com/office/drawing/2014/main" id="{DEBC6C1D-AFC8-47D8-871D-B797046FD57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60838" y="6421438"/>
              <a:ext cx="138113" cy="44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47" name="Picture 55">
              <a:extLst>
                <a:ext uri="{FF2B5EF4-FFF2-40B4-BE49-F238E27FC236}">
                  <a16:creationId xmlns:a16="http://schemas.microsoft.com/office/drawing/2014/main" id="{FDEB2C84-5107-47BB-A1C4-85DADD32CBE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40175" y="6421438"/>
              <a:ext cx="138113" cy="44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48" name="Picture 56">
              <a:extLst>
                <a:ext uri="{FF2B5EF4-FFF2-40B4-BE49-F238E27FC236}">
                  <a16:creationId xmlns:a16="http://schemas.microsoft.com/office/drawing/2014/main" id="{B68272B8-686D-4CCA-B367-437EE7CC0CF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17925" y="6421438"/>
              <a:ext cx="138113" cy="44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49" name="Picture 57">
              <a:extLst>
                <a:ext uri="{FF2B5EF4-FFF2-40B4-BE49-F238E27FC236}">
                  <a16:creationId xmlns:a16="http://schemas.microsoft.com/office/drawing/2014/main" id="{4B09C641-11CF-4856-9FBC-0943FC76413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97263" y="6421438"/>
              <a:ext cx="138113" cy="44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50" name="Picture 58">
              <a:extLst>
                <a:ext uri="{FF2B5EF4-FFF2-40B4-BE49-F238E27FC236}">
                  <a16:creationId xmlns:a16="http://schemas.microsoft.com/office/drawing/2014/main" id="{85A49D40-EEC0-4809-B046-FD41459EADE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1838" y="6421438"/>
              <a:ext cx="138113" cy="44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51" name="Picture 59">
              <a:extLst>
                <a:ext uri="{FF2B5EF4-FFF2-40B4-BE49-F238E27FC236}">
                  <a16:creationId xmlns:a16="http://schemas.microsoft.com/office/drawing/2014/main" id="{08A4C046-30ED-4F11-9A78-F24F8404716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51175" y="6421438"/>
              <a:ext cx="138113" cy="44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52" name="Picture 60">
              <a:extLst>
                <a:ext uri="{FF2B5EF4-FFF2-40B4-BE49-F238E27FC236}">
                  <a16:creationId xmlns:a16="http://schemas.microsoft.com/office/drawing/2014/main" id="{5C201D39-6768-491A-A0E0-49E311DC78D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28925" y="6421438"/>
              <a:ext cx="138113" cy="44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53" name="Picture 61">
              <a:extLst>
                <a:ext uri="{FF2B5EF4-FFF2-40B4-BE49-F238E27FC236}">
                  <a16:creationId xmlns:a16="http://schemas.microsoft.com/office/drawing/2014/main" id="{726790E8-8344-4041-A8D2-5FAF6FA085D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08263" y="6421438"/>
              <a:ext cx="138113" cy="44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54" name="Picture 62">
              <a:extLst>
                <a:ext uri="{FF2B5EF4-FFF2-40B4-BE49-F238E27FC236}">
                  <a16:creationId xmlns:a16="http://schemas.microsoft.com/office/drawing/2014/main" id="{7608A18B-0CE6-448C-9087-2A9B592727D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499600" y="5689601"/>
              <a:ext cx="138113" cy="42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55" name="Picture 63">
              <a:extLst>
                <a:ext uri="{FF2B5EF4-FFF2-40B4-BE49-F238E27FC236}">
                  <a16:creationId xmlns:a16="http://schemas.microsoft.com/office/drawing/2014/main" id="{FEF92269-934A-4BC6-B97E-61DAE4C3D1F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74175" y="5689601"/>
              <a:ext cx="138113" cy="42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56" name="Picture 64">
              <a:extLst>
                <a:ext uri="{FF2B5EF4-FFF2-40B4-BE49-F238E27FC236}">
                  <a16:creationId xmlns:a16="http://schemas.microsoft.com/office/drawing/2014/main" id="{E9EFD60A-4033-473D-8C67-2AE45F40B2F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053513" y="5689601"/>
              <a:ext cx="138113" cy="42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57" name="Picture 65">
              <a:extLst>
                <a:ext uri="{FF2B5EF4-FFF2-40B4-BE49-F238E27FC236}">
                  <a16:creationId xmlns:a16="http://schemas.microsoft.com/office/drawing/2014/main" id="{82C3C9FF-46A1-49FD-846E-A984612CC67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31263" y="5689601"/>
              <a:ext cx="138113" cy="42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58" name="Picture 66">
              <a:extLst>
                <a:ext uri="{FF2B5EF4-FFF2-40B4-BE49-F238E27FC236}">
                  <a16:creationId xmlns:a16="http://schemas.microsoft.com/office/drawing/2014/main" id="{2764FCB0-E0EF-46FB-9025-CD3CF28D1C7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09013" y="5689601"/>
              <a:ext cx="138113" cy="42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59" name="Picture 67">
              <a:extLst>
                <a:ext uri="{FF2B5EF4-FFF2-40B4-BE49-F238E27FC236}">
                  <a16:creationId xmlns:a16="http://schemas.microsoft.com/office/drawing/2014/main" id="{7D1F926B-0755-4388-825B-E019E7A19DB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85175" y="5689601"/>
              <a:ext cx="138113" cy="42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60" name="Picture 68">
              <a:extLst>
                <a:ext uri="{FF2B5EF4-FFF2-40B4-BE49-F238E27FC236}">
                  <a16:creationId xmlns:a16="http://schemas.microsoft.com/office/drawing/2014/main" id="{7D7A2257-1B25-408B-B904-E5D9066FB74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64513" y="5689601"/>
              <a:ext cx="138113" cy="42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61" name="Picture 69">
              <a:extLst>
                <a:ext uri="{FF2B5EF4-FFF2-40B4-BE49-F238E27FC236}">
                  <a16:creationId xmlns:a16="http://schemas.microsoft.com/office/drawing/2014/main" id="{0AC94090-3E4D-4C72-B396-6F53EE449B8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42263" y="5689601"/>
              <a:ext cx="138113" cy="42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62" name="Picture 70">
              <a:extLst>
                <a:ext uri="{FF2B5EF4-FFF2-40B4-BE49-F238E27FC236}">
                  <a16:creationId xmlns:a16="http://schemas.microsoft.com/office/drawing/2014/main" id="{9B9D2E84-1931-4EEB-983C-B3A42B8A362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20013" y="5689601"/>
              <a:ext cx="138113" cy="42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63" name="Picture 71">
              <a:extLst>
                <a:ext uri="{FF2B5EF4-FFF2-40B4-BE49-F238E27FC236}">
                  <a16:creationId xmlns:a16="http://schemas.microsoft.com/office/drawing/2014/main" id="{EA98A6BA-198F-4E0E-B74C-A10F485BF42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96175" y="5689601"/>
              <a:ext cx="138113" cy="42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64" name="Picture 72">
              <a:extLst>
                <a:ext uri="{FF2B5EF4-FFF2-40B4-BE49-F238E27FC236}">
                  <a16:creationId xmlns:a16="http://schemas.microsoft.com/office/drawing/2014/main" id="{73A44B21-63D9-4DB5-B279-C39869D5EF2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75513" y="5689601"/>
              <a:ext cx="138113" cy="42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65" name="Picture 73">
              <a:extLst>
                <a:ext uri="{FF2B5EF4-FFF2-40B4-BE49-F238E27FC236}">
                  <a16:creationId xmlns:a16="http://schemas.microsoft.com/office/drawing/2014/main" id="{92EC7CA9-2C83-4DBC-970E-CA01A4A1970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53263" y="5689601"/>
              <a:ext cx="138113" cy="42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66" name="Picture 74">
              <a:extLst>
                <a:ext uri="{FF2B5EF4-FFF2-40B4-BE49-F238E27FC236}">
                  <a16:creationId xmlns:a16="http://schemas.microsoft.com/office/drawing/2014/main" id="{32D73982-1DB2-429A-A780-C44DC03BBCE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31013" y="5689601"/>
              <a:ext cx="138113" cy="42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67" name="Picture 75">
              <a:extLst>
                <a:ext uri="{FF2B5EF4-FFF2-40B4-BE49-F238E27FC236}">
                  <a16:creationId xmlns:a16="http://schemas.microsoft.com/office/drawing/2014/main" id="{0736CEB1-1D2C-4F59-8106-3AFB63E9832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07175" y="5689601"/>
              <a:ext cx="138113" cy="42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68" name="Picture 76">
              <a:extLst>
                <a:ext uri="{FF2B5EF4-FFF2-40B4-BE49-F238E27FC236}">
                  <a16:creationId xmlns:a16="http://schemas.microsoft.com/office/drawing/2014/main" id="{D6766177-D6A0-4CA2-92C2-24F9887F0D3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84925" y="5689601"/>
              <a:ext cx="138113" cy="42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69" name="Picture 77">
              <a:extLst>
                <a:ext uri="{FF2B5EF4-FFF2-40B4-BE49-F238E27FC236}">
                  <a16:creationId xmlns:a16="http://schemas.microsoft.com/office/drawing/2014/main" id="{134F443D-99DF-42C7-92BE-DC5C733518D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64263" y="5689601"/>
              <a:ext cx="138113" cy="42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70" name="Picture 78">
              <a:extLst>
                <a:ext uri="{FF2B5EF4-FFF2-40B4-BE49-F238E27FC236}">
                  <a16:creationId xmlns:a16="http://schemas.microsoft.com/office/drawing/2014/main" id="{82819D32-7AFD-4C9F-BF08-9507EF4A95A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425" y="5689601"/>
              <a:ext cx="138113" cy="42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71" name="Picture 79">
              <a:extLst>
                <a:ext uri="{FF2B5EF4-FFF2-40B4-BE49-F238E27FC236}">
                  <a16:creationId xmlns:a16="http://schemas.microsoft.com/office/drawing/2014/main" id="{C1E737B4-606D-4172-B8E4-818D8058F31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8175" y="5689601"/>
              <a:ext cx="138113" cy="42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72" name="Picture 80">
              <a:extLst>
                <a:ext uri="{FF2B5EF4-FFF2-40B4-BE49-F238E27FC236}">
                  <a16:creationId xmlns:a16="http://schemas.microsoft.com/office/drawing/2014/main" id="{9880DE8F-4CFD-4D43-BE3E-A7F8D2D8D1D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95925" y="5689601"/>
              <a:ext cx="138113" cy="42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73" name="Picture 81">
              <a:extLst>
                <a:ext uri="{FF2B5EF4-FFF2-40B4-BE49-F238E27FC236}">
                  <a16:creationId xmlns:a16="http://schemas.microsoft.com/office/drawing/2014/main" id="{2203EBD5-3062-4217-95A6-82C6A814FCD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75263" y="5689601"/>
              <a:ext cx="138113" cy="42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74" name="Picture 82">
              <a:extLst>
                <a:ext uri="{FF2B5EF4-FFF2-40B4-BE49-F238E27FC236}">
                  <a16:creationId xmlns:a16="http://schemas.microsoft.com/office/drawing/2014/main" id="{E9DF333B-9655-44BD-AE41-12CCF8DB69D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49838" y="5689601"/>
              <a:ext cx="138113" cy="42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75" name="Picture 83">
              <a:extLst>
                <a:ext uri="{FF2B5EF4-FFF2-40B4-BE49-F238E27FC236}">
                  <a16:creationId xmlns:a16="http://schemas.microsoft.com/office/drawing/2014/main" id="{05AAC085-9966-43CB-9C92-DF0CE8282B8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29175" y="5689601"/>
              <a:ext cx="138113" cy="42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76" name="Picture 84">
              <a:extLst>
                <a:ext uri="{FF2B5EF4-FFF2-40B4-BE49-F238E27FC236}">
                  <a16:creationId xmlns:a16="http://schemas.microsoft.com/office/drawing/2014/main" id="{DE00C392-29B9-4049-80F6-2D62571D54C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06925" y="5689601"/>
              <a:ext cx="138113" cy="42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77" name="Picture 85">
              <a:extLst>
                <a:ext uri="{FF2B5EF4-FFF2-40B4-BE49-F238E27FC236}">
                  <a16:creationId xmlns:a16="http://schemas.microsoft.com/office/drawing/2014/main" id="{0C806CD3-574D-468D-9E0B-A80A165AAA5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86263" y="5689601"/>
              <a:ext cx="138113" cy="42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78" name="Picture 86">
              <a:extLst>
                <a:ext uri="{FF2B5EF4-FFF2-40B4-BE49-F238E27FC236}">
                  <a16:creationId xmlns:a16="http://schemas.microsoft.com/office/drawing/2014/main" id="{D2E4EB76-F0B5-4F09-A96B-D6EFDB536DF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60838" y="5689601"/>
              <a:ext cx="138113" cy="42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79" name="Picture 87">
              <a:extLst>
                <a:ext uri="{FF2B5EF4-FFF2-40B4-BE49-F238E27FC236}">
                  <a16:creationId xmlns:a16="http://schemas.microsoft.com/office/drawing/2014/main" id="{6406AB53-1A73-4339-B480-5997D6F2534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40175" y="5689601"/>
              <a:ext cx="138113" cy="42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80" name="Picture 88">
              <a:extLst>
                <a:ext uri="{FF2B5EF4-FFF2-40B4-BE49-F238E27FC236}">
                  <a16:creationId xmlns:a16="http://schemas.microsoft.com/office/drawing/2014/main" id="{4C6EF374-96EB-4058-8C15-AC23A3A10BA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17925" y="5689601"/>
              <a:ext cx="138113" cy="42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81" name="Picture 89">
              <a:extLst>
                <a:ext uri="{FF2B5EF4-FFF2-40B4-BE49-F238E27FC236}">
                  <a16:creationId xmlns:a16="http://schemas.microsoft.com/office/drawing/2014/main" id="{0637B8CF-D48F-4854-9BF1-C3EB57AC69F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97263" y="5689601"/>
              <a:ext cx="138113" cy="42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82" name="Picture 90">
              <a:extLst>
                <a:ext uri="{FF2B5EF4-FFF2-40B4-BE49-F238E27FC236}">
                  <a16:creationId xmlns:a16="http://schemas.microsoft.com/office/drawing/2014/main" id="{9FBA5A48-2EE8-44AA-8D30-80E68CC1B5C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1838" y="5689601"/>
              <a:ext cx="138113" cy="42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83" name="Picture 91">
              <a:extLst>
                <a:ext uri="{FF2B5EF4-FFF2-40B4-BE49-F238E27FC236}">
                  <a16:creationId xmlns:a16="http://schemas.microsoft.com/office/drawing/2014/main" id="{18DEB019-BB87-4301-A00D-063E0BCA0AC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51175" y="5689601"/>
              <a:ext cx="138113" cy="42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84" name="Picture 92">
              <a:extLst>
                <a:ext uri="{FF2B5EF4-FFF2-40B4-BE49-F238E27FC236}">
                  <a16:creationId xmlns:a16="http://schemas.microsoft.com/office/drawing/2014/main" id="{4A7BE45D-1586-42B3-84C0-1C1A2B616CA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28925" y="5689601"/>
              <a:ext cx="138113" cy="42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85" name="Picture 93">
              <a:extLst>
                <a:ext uri="{FF2B5EF4-FFF2-40B4-BE49-F238E27FC236}">
                  <a16:creationId xmlns:a16="http://schemas.microsoft.com/office/drawing/2014/main" id="{B7F06C74-8DFD-47C9-A9C0-8057666912D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08263" y="5689601"/>
              <a:ext cx="138113" cy="42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24" name="TextBox 623">
            <a:extLst>
              <a:ext uri="{FF2B5EF4-FFF2-40B4-BE49-F238E27FC236}">
                <a16:creationId xmlns:a16="http://schemas.microsoft.com/office/drawing/2014/main" id="{01620587-E345-4476-8BAA-82AE712BF4FA}"/>
              </a:ext>
            </a:extLst>
          </p:cNvPr>
          <p:cNvSpPr txBox="1"/>
          <p:nvPr/>
        </p:nvSpPr>
        <p:spPr>
          <a:xfrm>
            <a:off x="4142562" y="1527121"/>
            <a:ext cx="38649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i="1" dirty="0" err="1">
                <a:solidFill>
                  <a:schemeClr val="accent6">
                    <a:lumMod val="75000"/>
                  </a:schemeClr>
                </a:solidFill>
              </a:rPr>
              <a:t>Aliquam</a:t>
            </a:r>
            <a:r>
              <a:rPr lang="en-IN" sz="2000" b="1" i="1" dirty="0">
                <a:solidFill>
                  <a:schemeClr val="accent6">
                    <a:lumMod val="75000"/>
                  </a:schemeClr>
                </a:solidFill>
              </a:rPr>
              <a:t> et </a:t>
            </a:r>
            <a:r>
              <a:rPr lang="en-IN" sz="2000" b="1" i="1" dirty="0" err="1">
                <a:solidFill>
                  <a:schemeClr val="accent6">
                    <a:lumMod val="75000"/>
                  </a:schemeClr>
                </a:solidFill>
              </a:rPr>
              <a:t>auctor</a:t>
            </a:r>
            <a:r>
              <a:rPr lang="en-IN" sz="2000" b="1" i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IN" sz="2000" b="1" i="1" dirty="0" err="1">
                <a:solidFill>
                  <a:schemeClr val="accent6">
                    <a:lumMod val="75000"/>
                  </a:schemeClr>
                </a:solidFill>
              </a:rPr>
              <a:t>enim</a:t>
            </a:r>
            <a:r>
              <a:rPr lang="en-IN" sz="2000" b="1" i="1" dirty="0">
                <a:solidFill>
                  <a:schemeClr val="accent6">
                    <a:lumMod val="75000"/>
                  </a:schemeClr>
                </a:solidFill>
              </a:rPr>
              <a:t>. </a:t>
            </a:r>
            <a:r>
              <a:rPr lang="en-IN" sz="2000" b="1" i="1" dirty="0" err="1">
                <a:solidFill>
                  <a:schemeClr val="accent6">
                    <a:lumMod val="75000"/>
                  </a:schemeClr>
                </a:solidFill>
              </a:rPr>
              <a:t>Phasellus</a:t>
            </a:r>
            <a:r>
              <a:rPr lang="en-IN" sz="2000" b="1" i="1" dirty="0">
                <a:solidFill>
                  <a:schemeClr val="accent6">
                    <a:lumMod val="75000"/>
                  </a:schemeClr>
                </a:solidFill>
              </a:rPr>
              <a:t> porta </a:t>
            </a:r>
            <a:r>
              <a:rPr lang="en-IN" sz="2000" b="1" i="1" dirty="0" err="1">
                <a:solidFill>
                  <a:schemeClr val="accent6">
                    <a:lumMod val="75000"/>
                  </a:schemeClr>
                </a:solidFill>
              </a:rPr>
              <a:t>ornare</a:t>
            </a:r>
            <a:r>
              <a:rPr lang="en-IN" sz="2000" b="1" i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IN" sz="2000" b="1" i="1" dirty="0" err="1">
                <a:solidFill>
                  <a:schemeClr val="accent6">
                    <a:lumMod val="75000"/>
                  </a:schemeClr>
                </a:solidFill>
              </a:rPr>
              <a:t>felis</a:t>
            </a:r>
            <a:endParaRPr lang="en-IN" sz="2000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625" name="TextBox 624">
            <a:extLst>
              <a:ext uri="{FF2B5EF4-FFF2-40B4-BE49-F238E27FC236}">
                <a16:creationId xmlns:a16="http://schemas.microsoft.com/office/drawing/2014/main" id="{125F8450-D994-4B42-9FA8-72C92A651393}"/>
              </a:ext>
            </a:extLst>
          </p:cNvPr>
          <p:cNvSpPr txBox="1"/>
          <p:nvPr/>
        </p:nvSpPr>
        <p:spPr>
          <a:xfrm>
            <a:off x="239021" y="1523670"/>
            <a:ext cx="37032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i="1" dirty="0" err="1">
                <a:solidFill>
                  <a:schemeClr val="accent6">
                    <a:lumMod val="75000"/>
                  </a:schemeClr>
                </a:solidFill>
              </a:rPr>
              <a:t>Aliquam</a:t>
            </a:r>
            <a:r>
              <a:rPr lang="en-IN" sz="2000" b="1" i="1" dirty="0">
                <a:solidFill>
                  <a:schemeClr val="accent6">
                    <a:lumMod val="75000"/>
                  </a:schemeClr>
                </a:solidFill>
              </a:rPr>
              <a:t> et </a:t>
            </a:r>
            <a:r>
              <a:rPr lang="en-IN" sz="2000" b="1" i="1" dirty="0" err="1">
                <a:solidFill>
                  <a:schemeClr val="accent6">
                    <a:lumMod val="75000"/>
                  </a:schemeClr>
                </a:solidFill>
              </a:rPr>
              <a:t>auctor</a:t>
            </a:r>
            <a:r>
              <a:rPr lang="en-IN" sz="2000" b="1" i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IN" sz="2000" b="1" i="1" dirty="0" err="1">
                <a:solidFill>
                  <a:schemeClr val="accent6">
                    <a:lumMod val="75000"/>
                  </a:schemeClr>
                </a:solidFill>
              </a:rPr>
              <a:t>enim</a:t>
            </a:r>
            <a:r>
              <a:rPr lang="en-IN" sz="2000" b="1" i="1" dirty="0">
                <a:solidFill>
                  <a:schemeClr val="accent6">
                    <a:lumMod val="75000"/>
                  </a:schemeClr>
                </a:solidFill>
              </a:rPr>
              <a:t>. </a:t>
            </a:r>
            <a:r>
              <a:rPr lang="en-IN" sz="2000" b="1" i="1" dirty="0" err="1">
                <a:solidFill>
                  <a:schemeClr val="accent6">
                    <a:lumMod val="75000"/>
                  </a:schemeClr>
                </a:solidFill>
              </a:rPr>
              <a:t>Phasellus</a:t>
            </a:r>
            <a:r>
              <a:rPr lang="en-IN" sz="2000" b="1" i="1" dirty="0">
                <a:solidFill>
                  <a:schemeClr val="accent6">
                    <a:lumMod val="75000"/>
                  </a:schemeClr>
                </a:solidFill>
              </a:rPr>
              <a:t> porta </a:t>
            </a:r>
            <a:r>
              <a:rPr lang="en-IN" sz="2000" b="1" i="1" dirty="0" err="1">
                <a:solidFill>
                  <a:schemeClr val="accent6">
                    <a:lumMod val="75000"/>
                  </a:schemeClr>
                </a:solidFill>
              </a:rPr>
              <a:t>ornare</a:t>
            </a:r>
            <a:r>
              <a:rPr lang="en-IN" sz="2000" b="1" i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IN" sz="2000" b="1" i="1" dirty="0" err="1">
                <a:solidFill>
                  <a:schemeClr val="accent6">
                    <a:lumMod val="75000"/>
                  </a:schemeClr>
                </a:solidFill>
              </a:rPr>
              <a:t>felis</a:t>
            </a:r>
            <a:endParaRPr lang="en-IN" sz="2000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626" name="TextBox 625">
            <a:extLst>
              <a:ext uri="{FF2B5EF4-FFF2-40B4-BE49-F238E27FC236}">
                <a16:creationId xmlns:a16="http://schemas.microsoft.com/office/drawing/2014/main" id="{AB8CD756-A8EB-4255-9A35-7F61A5105CE7}"/>
              </a:ext>
            </a:extLst>
          </p:cNvPr>
          <p:cNvSpPr txBox="1"/>
          <p:nvPr/>
        </p:nvSpPr>
        <p:spPr>
          <a:xfrm>
            <a:off x="8207720" y="1527121"/>
            <a:ext cx="374525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i="1" dirty="0" err="1">
                <a:solidFill>
                  <a:schemeClr val="accent6">
                    <a:lumMod val="75000"/>
                  </a:schemeClr>
                </a:solidFill>
              </a:rPr>
              <a:t>Aliquam</a:t>
            </a:r>
            <a:r>
              <a:rPr lang="en-IN" sz="2000" b="1" i="1" dirty="0">
                <a:solidFill>
                  <a:schemeClr val="accent6">
                    <a:lumMod val="75000"/>
                  </a:schemeClr>
                </a:solidFill>
              </a:rPr>
              <a:t> et </a:t>
            </a:r>
            <a:r>
              <a:rPr lang="en-IN" sz="2000" b="1" i="1" dirty="0" err="1">
                <a:solidFill>
                  <a:schemeClr val="accent6">
                    <a:lumMod val="75000"/>
                  </a:schemeClr>
                </a:solidFill>
              </a:rPr>
              <a:t>auctor</a:t>
            </a:r>
            <a:r>
              <a:rPr lang="en-IN" sz="2000" b="1" i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IN" sz="2000" b="1" i="1" dirty="0" err="1">
                <a:solidFill>
                  <a:schemeClr val="accent6">
                    <a:lumMod val="75000"/>
                  </a:schemeClr>
                </a:solidFill>
              </a:rPr>
              <a:t>enim</a:t>
            </a:r>
            <a:r>
              <a:rPr lang="en-IN" sz="2000" b="1" i="1" dirty="0">
                <a:solidFill>
                  <a:schemeClr val="accent6">
                    <a:lumMod val="75000"/>
                  </a:schemeClr>
                </a:solidFill>
              </a:rPr>
              <a:t>. </a:t>
            </a:r>
            <a:r>
              <a:rPr lang="en-IN" sz="2000" b="1" i="1" dirty="0" err="1">
                <a:solidFill>
                  <a:schemeClr val="accent6">
                    <a:lumMod val="75000"/>
                  </a:schemeClr>
                </a:solidFill>
              </a:rPr>
              <a:t>Phasellus</a:t>
            </a:r>
            <a:r>
              <a:rPr lang="en-IN" sz="2000" b="1" i="1" dirty="0">
                <a:solidFill>
                  <a:schemeClr val="accent6">
                    <a:lumMod val="75000"/>
                  </a:schemeClr>
                </a:solidFill>
              </a:rPr>
              <a:t> porta </a:t>
            </a:r>
            <a:r>
              <a:rPr lang="en-IN" sz="2000" b="1" i="1" dirty="0" err="1">
                <a:solidFill>
                  <a:schemeClr val="accent6">
                    <a:lumMod val="75000"/>
                  </a:schemeClr>
                </a:solidFill>
              </a:rPr>
              <a:t>ornare</a:t>
            </a:r>
            <a:r>
              <a:rPr lang="en-IN" sz="2000" b="1" i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IN" sz="2000" b="1" i="1" dirty="0" err="1">
                <a:solidFill>
                  <a:schemeClr val="accent6">
                    <a:lumMod val="75000"/>
                  </a:schemeClr>
                </a:solidFill>
              </a:rPr>
              <a:t>felis</a:t>
            </a:r>
            <a:endParaRPr lang="en-IN" sz="2000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627" name="TextBox 626">
            <a:extLst>
              <a:ext uri="{FF2B5EF4-FFF2-40B4-BE49-F238E27FC236}">
                <a16:creationId xmlns:a16="http://schemas.microsoft.com/office/drawing/2014/main" id="{8DEEC82B-0117-4F52-A027-C48237C909E4}"/>
              </a:ext>
            </a:extLst>
          </p:cNvPr>
          <p:cNvSpPr txBox="1"/>
          <p:nvPr/>
        </p:nvSpPr>
        <p:spPr>
          <a:xfrm>
            <a:off x="4547314" y="516595"/>
            <a:ext cx="30973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b="1" dirty="0">
                <a:solidFill>
                  <a:schemeClr val="accent6">
                    <a:lumMod val="75000"/>
                  </a:schemeClr>
                </a:solidFill>
              </a:rPr>
              <a:t>LOREM IPSUM</a:t>
            </a:r>
          </a:p>
        </p:txBody>
      </p:sp>
      <p:sp>
        <p:nvSpPr>
          <p:cNvPr id="629" name="TextBox 628">
            <a:extLst>
              <a:ext uri="{FF2B5EF4-FFF2-40B4-BE49-F238E27FC236}">
                <a16:creationId xmlns:a16="http://schemas.microsoft.com/office/drawing/2014/main" id="{6708B287-E00A-4A9B-B774-7CDD91B36DC9}"/>
              </a:ext>
            </a:extLst>
          </p:cNvPr>
          <p:cNvSpPr txBox="1"/>
          <p:nvPr/>
        </p:nvSpPr>
        <p:spPr>
          <a:xfrm>
            <a:off x="4547314" y="5780281"/>
            <a:ext cx="30973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LOREM IPSUM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0547487-D7CF-4AD8-83F8-3060E242744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800996" y="2251649"/>
            <a:ext cx="8590008" cy="3261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297265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ABEC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038228E-CC94-421B-87E7-5884E02113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440" name="TextBox 439">
            <a:extLst>
              <a:ext uri="{FF2B5EF4-FFF2-40B4-BE49-F238E27FC236}">
                <a16:creationId xmlns:a16="http://schemas.microsoft.com/office/drawing/2014/main" id="{B281E669-28DE-4556-A5EE-AF684E95F726}"/>
              </a:ext>
            </a:extLst>
          </p:cNvPr>
          <p:cNvSpPr txBox="1"/>
          <p:nvPr/>
        </p:nvSpPr>
        <p:spPr>
          <a:xfrm>
            <a:off x="8450098" y="5341479"/>
            <a:ext cx="38649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dirty="0" err="1">
                <a:solidFill>
                  <a:srgbClr val="32696C"/>
                </a:solidFill>
              </a:rPr>
              <a:t>Aliquam</a:t>
            </a:r>
            <a:r>
              <a:rPr lang="en-IN" sz="2000" b="1" dirty="0">
                <a:solidFill>
                  <a:srgbClr val="32696C"/>
                </a:solidFill>
              </a:rPr>
              <a:t> et </a:t>
            </a:r>
            <a:r>
              <a:rPr lang="en-IN" sz="2000" b="1" dirty="0" err="1">
                <a:solidFill>
                  <a:srgbClr val="32696C"/>
                </a:solidFill>
              </a:rPr>
              <a:t>auctor</a:t>
            </a:r>
            <a:r>
              <a:rPr lang="en-IN" sz="2000" b="1" dirty="0">
                <a:solidFill>
                  <a:srgbClr val="32696C"/>
                </a:solidFill>
              </a:rPr>
              <a:t> </a:t>
            </a:r>
            <a:r>
              <a:rPr lang="en-IN" sz="2000" b="1" dirty="0" err="1">
                <a:solidFill>
                  <a:srgbClr val="32696C"/>
                </a:solidFill>
              </a:rPr>
              <a:t>enim</a:t>
            </a:r>
            <a:r>
              <a:rPr lang="en-IN" sz="2000" b="1" dirty="0">
                <a:solidFill>
                  <a:srgbClr val="32696C"/>
                </a:solidFill>
              </a:rPr>
              <a:t>. </a:t>
            </a:r>
            <a:r>
              <a:rPr lang="en-IN" sz="2000" b="1" dirty="0" err="1">
                <a:solidFill>
                  <a:srgbClr val="32696C"/>
                </a:solidFill>
              </a:rPr>
              <a:t>Phasellus</a:t>
            </a:r>
            <a:r>
              <a:rPr lang="en-IN" sz="2000" b="1" dirty="0">
                <a:solidFill>
                  <a:srgbClr val="32696C"/>
                </a:solidFill>
              </a:rPr>
              <a:t> porta </a:t>
            </a:r>
            <a:r>
              <a:rPr lang="en-IN" sz="2000" b="1" dirty="0" err="1">
                <a:solidFill>
                  <a:srgbClr val="32696C"/>
                </a:solidFill>
              </a:rPr>
              <a:t>ornare</a:t>
            </a:r>
            <a:r>
              <a:rPr lang="en-IN" sz="2000" b="1" dirty="0">
                <a:solidFill>
                  <a:srgbClr val="32696C"/>
                </a:solidFill>
              </a:rPr>
              <a:t> </a:t>
            </a:r>
            <a:r>
              <a:rPr lang="en-IN" sz="2000" b="1" dirty="0" err="1">
                <a:solidFill>
                  <a:srgbClr val="32696C"/>
                </a:solidFill>
              </a:rPr>
              <a:t>felis</a:t>
            </a:r>
            <a:endParaRPr lang="en-IN" sz="2000" b="1" dirty="0">
              <a:solidFill>
                <a:srgbClr val="32696C"/>
              </a:solidFill>
            </a:endParaRPr>
          </a:p>
        </p:txBody>
      </p:sp>
      <p:sp>
        <p:nvSpPr>
          <p:cNvPr id="441" name="TextBox 440">
            <a:extLst>
              <a:ext uri="{FF2B5EF4-FFF2-40B4-BE49-F238E27FC236}">
                <a16:creationId xmlns:a16="http://schemas.microsoft.com/office/drawing/2014/main" id="{3F69C4B8-617E-4D7E-8015-8AFF91577D56}"/>
              </a:ext>
            </a:extLst>
          </p:cNvPr>
          <p:cNvSpPr txBox="1"/>
          <p:nvPr/>
        </p:nvSpPr>
        <p:spPr>
          <a:xfrm>
            <a:off x="-95390" y="5350752"/>
            <a:ext cx="370329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dirty="0" err="1">
                <a:solidFill>
                  <a:srgbClr val="32696C"/>
                </a:solidFill>
              </a:rPr>
              <a:t>Aliquam</a:t>
            </a:r>
            <a:r>
              <a:rPr lang="en-IN" sz="2000" b="1" dirty="0">
                <a:solidFill>
                  <a:srgbClr val="32696C"/>
                </a:solidFill>
              </a:rPr>
              <a:t> et </a:t>
            </a:r>
            <a:r>
              <a:rPr lang="en-IN" sz="2000" b="1" dirty="0" err="1">
                <a:solidFill>
                  <a:srgbClr val="32696C"/>
                </a:solidFill>
              </a:rPr>
              <a:t>auctor</a:t>
            </a:r>
            <a:r>
              <a:rPr lang="en-IN" sz="2000" b="1" dirty="0">
                <a:solidFill>
                  <a:srgbClr val="32696C"/>
                </a:solidFill>
              </a:rPr>
              <a:t> </a:t>
            </a:r>
            <a:r>
              <a:rPr lang="en-IN" sz="2000" b="1" dirty="0" err="1">
                <a:solidFill>
                  <a:srgbClr val="32696C"/>
                </a:solidFill>
              </a:rPr>
              <a:t>enim</a:t>
            </a:r>
            <a:r>
              <a:rPr lang="en-IN" sz="2000" b="1" dirty="0">
                <a:solidFill>
                  <a:srgbClr val="32696C"/>
                </a:solidFill>
              </a:rPr>
              <a:t>. </a:t>
            </a:r>
            <a:r>
              <a:rPr lang="en-IN" sz="2000" b="1" dirty="0" err="1">
                <a:solidFill>
                  <a:srgbClr val="32696C"/>
                </a:solidFill>
              </a:rPr>
              <a:t>Phasellus</a:t>
            </a:r>
            <a:r>
              <a:rPr lang="en-IN" sz="2000" b="1" dirty="0">
                <a:solidFill>
                  <a:srgbClr val="32696C"/>
                </a:solidFill>
              </a:rPr>
              <a:t> porta </a:t>
            </a:r>
            <a:r>
              <a:rPr lang="en-IN" sz="2000" b="1" dirty="0" err="1">
                <a:solidFill>
                  <a:srgbClr val="32696C"/>
                </a:solidFill>
              </a:rPr>
              <a:t>ornare</a:t>
            </a:r>
            <a:r>
              <a:rPr lang="en-IN" sz="2000" b="1" dirty="0">
                <a:solidFill>
                  <a:srgbClr val="32696C"/>
                </a:solidFill>
              </a:rPr>
              <a:t> </a:t>
            </a:r>
            <a:r>
              <a:rPr lang="en-IN" sz="2000" b="1" dirty="0" err="1">
                <a:solidFill>
                  <a:srgbClr val="32696C"/>
                </a:solidFill>
              </a:rPr>
              <a:t>felis</a:t>
            </a:r>
            <a:endParaRPr lang="en-IN" sz="2000" b="1" dirty="0">
              <a:solidFill>
                <a:srgbClr val="32696C"/>
              </a:solidFill>
            </a:endParaRPr>
          </a:p>
        </p:txBody>
      </p:sp>
      <p:sp>
        <p:nvSpPr>
          <p:cNvPr id="442" name="TextBox 441">
            <a:extLst>
              <a:ext uri="{FF2B5EF4-FFF2-40B4-BE49-F238E27FC236}">
                <a16:creationId xmlns:a16="http://schemas.microsoft.com/office/drawing/2014/main" id="{C0A46839-099D-479D-94F4-80A0C7CDD176}"/>
              </a:ext>
            </a:extLst>
          </p:cNvPr>
          <p:cNvSpPr txBox="1"/>
          <p:nvPr/>
        </p:nvSpPr>
        <p:spPr>
          <a:xfrm>
            <a:off x="8450098" y="2036039"/>
            <a:ext cx="374525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dirty="0" err="1">
                <a:solidFill>
                  <a:srgbClr val="32696C"/>
                </a:solidFill>
              </a:rPr>
              <a:t>Aliquam</a:t>
            </a:r>
            <a:r>
              <a:rPr lang="en-IN" sz="2000" b="1" dirty="0">
                <a:solidFill>
                  <a:srgbClr val="32696C"/>
                </a:solidFill>
              </a:rPr>
              <a:t> et </a:t>
            </a:r>
            <a:r>
              <a:rPr lang="en-IN" sz="2000" b="1" dirty="0" err="1">
                <a:solidFill>
                  <a:srgbClr val="32696C"/>
                </a:solidFill>
              </a:rPr>
              <a:t>auctor</a:t>
            </a:r>
            <a:r>
              <a:rPr lang="en-IN" sz="2000" b="1" dirty="0">
                <a:solidFill>
                  <a:srgbClr val="32696C"/>
                </a:solidFill>
              </a:rPr>
              <a:t> </a:t>
            </a:r>
            <a:r>
              <a:rPr lang="en-IN" sz="2000" b="1" dirty="0" err="1">
                <a:solidFill>
                  <a:srgbClr val="32696C"/>
                </a:solidFill>
              </a:rPr>
              <a:t>enim</a:t>
            </a:r>
            <a:r>
              <a:rPr lang="en-IN" sz="2000" b="1" dirty="0">
                <a:solidFill>
                  <a:srgbClr val="32696C"/>
                </a:solidFill>
              </a:rPr>
              <a:t>. </a:t>
            </a:r>
            <a:r>
              <a:rPr lang="en-IN" sz="2000" b="1" dirty="0" err="1">
                <a:solidFill>
                  <a:srgbClr val="32696C"/>
                </a:solidFill>
              </a:rPr>
              <a:t>Phasellus</a:t>
            </a:r>
            <a:r>
              <a:rPr lang="en-IN" sz="2000" b="1" dirty="0">
                <a:solidFill>
                  <a:srgbClr val="32696C"/>
                </a:solidFill>
              </a:rPr>
              <a:t> porta </a:t>
            </a:r>
            <a:r>
              <a:rPr lang="en-IN" sz="2000" b="1" dirty="0" err="1">
                <a:solidFill>
                  <a:srgbClr val="32696C"/>
                </a:solidFill>
              </a:rPr>
              <a:t>ornare</a:t>
            </a:r>
            <a:r>
              <a:rPr lang="en-IN" sz="2000" b="1" dirty="0">
                <a:solidFill>
                  <a:srgbClr val="32696C"/>
                </a:solidFill>
              </a:rPr>
              <a:t> </a:t>
            </a:r>
            <a:r>
              <a:rPr lang="en-IN" sz="2000" b="1" dirty="0" err="1">
                <a:solidFill>
                  <a:srgbClr val="32696C"/>
                </a:solidFill>
              </a:rPr>
              <a:t>felis</a:t>
            </a:r>
            <a:endParaRPr lang="en-IN" sz="2000" b="1" dirty="0">
              <a:solidFill>
                <a:srgbClr val="32696C"/>
              </a:solidFill>
            </a:endParaRPr>
          </a:p>
        </p:txBody>
      </p:sp>
      <p:sp>
        <p:nvSpPr>
          <p:cNvPr id="443" name="TextBox 442">
            <a:extLst>
              <a:ext uri="{FF2B5EF4-FFF2-40B4-BE49-F238E27FC236}">
                <a16:creationId xmlns:a16="http://schemas.microsoft.com/office/drawing/2014/main" id="{849CCF9C-6E44-4017-A06F-1E3A1B39A702}"/>
              </a:ext>
            </a:extLst>
          </p:cNvPr>
          <p:cNvSpPr txBox="1"/>
          <p:nvPr/>
        </p:nvSpPr>
        <p:spPr>
          <a:xfrm>
            <a:off x="4547314" y="516595"/>
            <a:ext cx="30973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b="1" dirty="0">
                <a:solidFill>
                  <a:srgbClr val="4EA4A8"/>
                </a:solidFill>
              </a:rPr>
              <a:t>LOREM IPSUM</a:t>
            </a:r>
          </a:p>
        </p:txBody>
      </p:sp>
      <p:sp>
        <p:nvSpPr>
          <p:cNvPr id="444" name="TextBox 443">
            <a:extLst>
              <a:ext uri="{FF2B5EF4-FFF2-40B4-BE49-F238E27FC236}">
                <a16:creationId xmlns:a16="http://schemas.microsoft.com/office/drawing/2014/main" id="{ABB74B4B-3362-4592-847C-1FC95DBDE7F3}"/>
              </a:ext>
            </a:extLst>
          </p:cNvPr>
          <p:cNvSpPr txBox="1"/>
          <p:nvPr/>
        </p:nvSpPr>
        <p:spPr>
          <a:xfrm>
            <a:off x="-95390" y="2036039"/>
            <a:ext cx="374525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dirty="0" err="1">
                <a:solidFill>
                  <a:srgbClr val="32696C"/>
                </a:solidFill>
              </a:rPr>
              <a:t>Aliquam</a:t>
            </a:r>
            <a:r>
              <a:rPr lang="en-IN" sz="2000" b="1" dirty="0">
                <a:solidFill>
                  <a:srgbClr val="32696C"/>
                </a:solidFill>
              </a:rPr>
              <a:t> et </a:t>
            </a:r>
            <a:r>
              <a:rPr lang="en-IN" sz="2000" b="1" dirty="0" err="1">
                <a:solidFill>
                  <a:srgbClr val="32696C"/>
                </a:solidFill>
              </a:rPr>
              <a:t>auctor</a:t>
            </a:r>
            <a:r>
              <a:rPr lang="en-IN" sz="2000" b="1" dirty="0">
                <a:solidFill>
                  <a:srgbClr val="32696C"/>
                </a:solidFill>
              </a:rPr>
              <a:t> </a:t>
            </a:r>
            <a:r>
              <a:rPr lang="en-IN" sz="2000" b="1" dirty="0" err="1">
                <a:solidFill>
                  <a:srgbClr val="32696C"/>
                </a:solidFill>
              </a:rPr>
              <a:t>enim</a:t>
            </a:r>
            <a:r>
              <a:rPr lang="en-IN" sz="2000" b="1" dirty="0">
                <a:solidFill>
                  <a:srgbClr val="32696C"/>
                </a:solidFill>
              </a:rPr>
              <a:t>. </a:t>
            </a:r>
            <a:r>
              <a:rPr lang="en-IN" sz="2000" b="1" dirty="0" err="1">
                <a:solidFill>
                  <a:srgbClr val="32696C"/>
                </a:solidFill>
              </a:rPr>
              <a:t>Phasellus</a:t>
            </a:r>
            <a:r>
              <a:rPr lang="en-IN" sz="2000" b="1" dirty="0">
                <a:solidFill>
                  <a:srgbClr val="32696C"/>
                </a:solidFill>
              </a:rPr>
              <a:t> porta </a:t>
            </a:r>
            <a:r>
              <a:rPr lang="en-IN" sz="2000" b="1" dirty="0" err="1">
                <a:solidFill>
                  <a:srgbClr val="32696C"/>
                </a:solidFill>
              </a:rPr>
              <a:t>ornare</a:t>
            </a:r>
            <a:r>
              <a:rPr lang="en-IN" sz="2000" b="1" dirty="0">
                <a:solidFill>
                  <a:srgbClr val="32696C"/>
                </a:solidFill>
              </a:rPr>
              <a:t> </a:t>
            </a:r>
            <a:r>
              <a:rPr lang="en-IN" sz="2000" b="1" dirty="0" err="1">
                <a:solidFill>
                  <a:srgbClr val="32696C"/>
                </a:solidFill>
              </a:rPr>
              <a:t>felis</a:t>
            </a:r>
            <a:endParaRPr lang="en-IN" sz="2000" b="1" dirty="0">
              <a:solidFill>
                <a:srgbClr val="32696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3419740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1A8D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E536EA2-33D5-4476-A08F-D7BA1CD158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1071" name="TextBox 1070">
            <a:extLst>
              <a:ext uri="{FF2B5EF4-FFF2-40B4-BE49-F238E27FC236}">
                <a16:creationId xmlns:a16="http://schemas.microsoft.com/office/drawing/2014/main" id="{4B32125D-0382-4D41-A6F8-7340D1C87D3B}"/>
              </a:ext>
            </a:extLst>
          </p:cNvPr>
          <p:cNvSpPr txBox="1"/>
          <p:nvPr/>
        </p:nvSpPr>
        <p:spPr>
          <a:xfrm>
            <a:off x="506116" y="3625115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IN" sz="2000" b="1" i="1" dirty="0" err="1">
                <a:solidFill>
                  <a:schemeClr val="bg1"/>
                </a:solidFill>
              </a:rPr>
              <a:t>Aliquam</a:t>
            </a:r>
            <a:r>
              <a:rPr lang="en-IN" sz="2000" b="1" i="1" dirty="0">
                <a:solidFill>
                  <a:schemeClr val="bg1"/>
                </a:solidFill>
              </a:rPr>
              <a:t> et </a:t>
            </a:r>
            <a:r>
              <a:rPr lang="en-IN" sz="2000" b="1" i="1" dirty="0" err="1">
                <a:solidFill>
                  <a:schemeClr val="bg1"/>
                </a:solidFill>
              </a:rPr>
              <a:t>auctor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enim</a:t>
            </a:r>
            <a:r>
              <a:rPr lang="en-IN" sz="2000" b="1" i="1" dirty="0">
                <a:solidFill>
                  <a:schemeClr val="bg1"/>
                </a:solidFill>
              </a:rPr>
              <a:t>. </a:t>
            </a:r>
            <a:r>
              <a:rPr lang="en-IN" sz="2000" b="1" i="1" dirty="0" err="1">
                <a:solidFill>
                  <a:schemeClr val="bg1"/>
                </a:solidFill>
              </a:rPr>
              <a:t>Phasellus</a:t>
            </a:r>
            <a:r>
              <a:rPr lang="en-IN" sz="2000" b="1" i="1" dirty="0">
                <a:solidFill>
                  <a:schemeClr val="bg1"/>
                </a:solidFill>
              </a:rPr>
              <a:t> porta </a:t>
            </a:r>
            <a:r>
              <a:rPr lang="en-IN" sz="2000" b="1" i="1" dirty="0" err="1">
                <a:solidFill>
                  <a:schemeClr val="bg1"/>
                </a:solidFill>
              </a:rPr>
              <a:t>ornare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felis</a:t>
            </a:r>
            <a:endParaRPr lang="en-IN" sz="2000" b="1" i="1" dirty="0">
              <a:solidFill>
                <a:schemeClr val="bg1"/>
              </a:solidFill>
            </a:endParaRPr>
          </a:p>
        </p:txBody>
      </p:sp>
      <p:sp>
        <p:nvSpPr>
          <p:cNvPr id="1072" name="TextBox 1071">
            <a:extLst>
              <a:ext uri="{FF2B5EF4-FFF2-40B4-BE49-F238E27FC236}">
                <a16:creationId xmlns:a16="http://schemas.microsoft.com/office/drawing/2014/main" id="{274C9165-2DCA-4B6D-A630-69C1448E46F9}"/>
              </a:ext>
            </a:extLst>
          </p:cNvPr>
          <p:cNvSpPr txBox="1"/>
          <p:nvPr/>
        </p:nvSpPr>
        <p:spPr>
          <a:xfrm>
            <a:off x="506116" y="2660864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IN" sz="2000" b="1" i="1" dirty="0" err="1">
                <a:solidFill>
                  <a:schemeClr val="bg1"/>
                </a:solidFill>
              </a:rPr>
              <a:t>Aliquam</a:t>
            </a:r>
            <a:r>
              <a:rPr lang="en-IN" sz="2000" b="1" i="1" dirty="0">
                <a:solidFill>
                  <a:schemeClr val="bg1"/>
                </a:solidFill>
              </a:rPr>
              <a:t> et </a:t>
            </a:r>
            <a:r>
              <a:rPr lang="en-IN" sz="2000" b="1" i="1" dirty="0" err="1">
                <a:solidFill>
                  <a:schemeClr val="bg1"/>
                </a:solidFill>
              </a:rPr>
              <a:t>auctor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enim</a:t>
            </a:r>
            <a:r>
              <a:rPr lang="en-IN" sz="2000" b="1" i="1" dirty="0">
                <a:solidFill>
                  <a:schemeClr val="bg1"/>
                </a:solidFill>
              </a:rPr>
              <a:t>. </a:t>
            </a:r>
            <a:r>
              <a:rPr lang="en-IN" sz="2000" b="1" i="1" dirty="0" err="1">
                <a:solidFill>
                  <a:schemeClr val="bg1"/>
                </a:solidFill>
              </a:rPr>
              <a:t>Phasellus</a:t>
            </a:r>
            <a:r>
              <a:rPr lang="en-IN" sz="2000" b="1" i="1" dirty="0">
                <a:solidFill>
                  <a:schemeClr val="bg1"/>
                </a:solidFill>
              </a:rPr>
              <a:t> porta </a:t>
            </a:r>
            <a:r>
              <a:rPr lang="en-IN" sz="2000" b="1" i="1" dirty="0" err="1">
                <a:solidFill>
                  <a:schemeClr val="bg1"/>
                </a:solidFill>
              </a:rPr>
              <a:t>ornare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felis</a:t>
            </a:r>
            <a:endParaRPr lang="en-IN" sz="2000" b="1" i="1" dirty="0">
              <a:solidFill>
                <a:schemeClr val="bg1"/>
              </a:solidFill>
            </a:endParaRPr>
          </a:p>
        </p:txBody>
      </p:sp>
      <p:sp>
        <p:nvSpPr>
          <p:cNvPr id="1073" name="TextBox 1072">
            <a:extLst>
              <a:ext uri="{FF2B5EF4-FFF2-40B4-BE49-F238E27FC236}">
                <a16:creationId xmlns:a16="http://schemas.microsoft.com/office/drawing/2014/main" id="{D768347A-A2B8-404F-B26B-90CC3F793A46}"/>
              </a:ext>
            </a:extLst>
          </p:cNvPr>
          <p:cNvSpPr txBox="1"/>
          <p:nvPr/>
        </p:nvSpPr>
        <p:spPr>
          <a:xfrm>
            <a:off x="506116" y="4589366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IN" sz="2000" b="1" i="1" dirty="0" err="1">
                <a:solidFill>
                  <a:schemeClr val="bg1"/>
                </a:solidFill>
              </a:rPr>
              <a:t>Aliquam</a:t>
            </a:r>
            <a:r>
              <a:rPr lang="en-IN" sz="2000" b="1" i="1" dirty="0">
                <a:solidFill>
                  <a:schemeClr val="bg1"/>
                </a:solidFill>
              </a:rPr>
              <a:t> et </a:t>
            </a:r>
            <a:r>
              <a:rPr lang="en-IN" sz="2000" b="1" i="1" dirty="0" err="1">
                <a:solidFill>
                  <a:schemeClr val="bg1"/>
                </a:solidFill>
              </a:rPr>
              <a:t>auctor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enim</a:t>
            </a:r>
            <a:r>
              <a:rPr lang="en-IN" sz="2000" b="1" i="1" dirty="0">
                <a:solidFill>
                  <a:schemeClr val="bg1"/>
                </a:solidFill>
              </a:rPr>
              <a:t>. </a:t>
            </a:r>
            <a:r>
              <a:rPr lang="en-IN" sz="2000" b="1" i="1" dirty="0" err="1">
                <a:solidFill>
                  <a:schemeClr val="bg1"/>
                </a:solidFill>
              </a:rPr>
              <a:t>Phasellus</a:t>
            </a:r>
            <a:r>
              <a:rPr lang="en-IN" sz="2000" b="1" i="1" dirty="0">
                <a:solidFill>
                  <a:schemeClr val="bg1"/>
                </a:solidFill>
              </a:rPr>
              <a:t> porta </a:t>
            </a:r>
            <a:r>
              <a:rPr lang="en-IN" sz="2000" b="1" i="1" dirty="0" err="1">
                <a:solidFill>
                  <a:schemeClr val="bg1"/>
                </a:solidFill>
              </a:rPr>
              <a:t>ornare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felis</a:t>
            </a:r>
            <a:endParaRPr lang="en-IN" sz="2000" b="1" i="1" dirty="0">
              <a:solidFill>
                <a:schemeClr val="bg1"/>
              </a:solidFill>
            </a:endParaRPr>
          </a:p>
        </p:txBody>
      </p:sp>
      <p:sp>
        <p:nvSpPr>
          <p:cNvPr id="1074" name="TextBox 1073">
            <a:extLst>
              <a:ext uri="{FF2B5EF4-FFF2-40B4-BE49-F238E27FC236}">
                <a16:creationId xmlns:a16="http://schemas.microsoft.com/office/drawing/2014/main" id="{8EE4F248-1EFF-4EE8-B484-C44769939048}"/>
              </a:ext>
            </a:extLst>
          </p:cNvPr>
          <p:cNvSpPr txBox="1"/>
          <p:nvPr/>
        </p:nvSpPr>
        <p:spPr>
          <a:xfrm>
            <a:off x="506116" y="1112376"/>
            <a:ext cx="30130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800" b="1" dirty="0">
                <a:solidFill>
                  <a:schemeClr val="bg1"/>
                </a:solidFill>
              </a:rPr>
              <a:t>LOREM IPSUM</a:t>
            </a:r>
          </a:p>
        </p:txBody>
      </p:sp>
      <p:sp>
        <p:nvSpPr>
          <p:cNvPr id="242" name="TextBox 241">
            <a:extLst>
              <a:ext uri="{FF2B5EF4-FFF2-40B4-BE49-F238E27FC236}">
                <a16:creationId xmlns:a16="http://schemas.microsoft.com/office/drawing/2014/main" id="{FFEA8B1C-3B91-4DED-84EE-A7333D9D583C}"/>
              </a:ext>
            </a:extLst>
          </p:cNvPr>
          <p:cNvSpPr txBox="1"/>
          <p:nvPr/>
        </p:nvSpPr>
        <p:spPr>
          <a:xfrm>
            <a:off x="7712550" y="3744159"/>
            <a:ext cx="8382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400" b="1" dirty="0">
                <a:solidFill>
                  <a:schemeClr val="bg1"/>
                </a:solidFill>
              </a:rPr>
              <a:t>LOREM IPSUM</a:t>
            </a:r>
          </a:p>
        </p:txBody>
      </p:sp>
      <p:sp>
        <p:nvSpPr>
          <p:cNvPr id="243" name="TextBox 242">
            <a:extLst>
              <a:ext uri="{FF2B5EF4-FFF2-40B4-BE49-F238E27FC236}">
                <a16:creationId xmlns:a16="http://schemas.microsoft.com/office/drawing/2014/main" id="{52AE3A03-27B2-4E88-8E83-0E4CFE5B4B99}"/>
              </a:ext>
            </a:extLst>
          </p:cNvPr>
          <p:cNvSpPr txBox="1"/>
          <p:nvPr/>
        </p:nvSpPr>
        <p:spPr>
          <a:xfrm>
            <a:off x="7055961" y="1755775"/>
            <a:ext cx="863130" cy="5267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400" dirty="0">
                <a:solidFill>
                  <a:schemeClr val="bg1"/>
                </a:solidFill>
              </a:rPr>
              <a:t>LOREM IPSUM</a:t>
            </a:r>
          </a:p>
        </p:txBody>
      </p:sp>
      <p:sp>
        <p:nvSpPr>
          <p:cNvPr id="244" name="TextBox 243">
            <a:extLst>
              <a:ext uri="{FF2B5EF4-FFF2-40B4-BE49-F238E27FC236}">
                <a16:creationId xmlns:a16="http://schemas.microsoft.com/office/drawing/2014/main" id="{0E7D463F-B1D1-4B86-919F-C5E273186267}"/>
              </a:ext>
            </a:extLst>
          </p:cNvPr>
          <p:cNvSpPr txBox="1"/>
          <p:nvPr/>
        </p:nvSpPr>
        <p:spPr>
          <a:xfrm>
            <a:off x="10758717" y="1755775"/>
            <a:ext cx="863130" cy="5267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400" dirty="0">
                <a:solidFill>
                  <a:schemeClr val="bg1"/>
                </a:solidFill>
              </a:rPr>
              <a:t>LOREM IPSUM</a:t>
            </a:r>
          </a:p>
        </p:txBody>
      </p:sp>
      <p:sp>
        <p:nvSpPr>
          <p:cNvPr id="245" name="TextBox 244">
            <a:extLst>
              <a:ext uri="{FF2B5EF4-FFF2-40B4-BE49-F238E27FC236}">
                <a16:creationId xmlns:a16="http://schemas.microsoft.com/office/drawing/2014/main" id="{C31F5598-1C8A-4003-9C90-038C463473DC}"/>
              </a:ext>
            </a:extLst>
          </p:cNvPr>
          <p:cNvSpPr txBox="1"/>
          <p:nvPr/>
        </p:nvSpPr>
        <p:spPr>
          <a:xfrm>
            <a:off x="5295095" y="1810042"/>
            <a:ext cx="863130" cy="5267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400" dirty="0">
                <a:solidFill>
                  <a:schemeClr val="bg1"/>
                </a:solidFill>
              </a:rPr>
              <a:t>LOREM IPSUM</a:t>
            </a:r>
          </a:p>
        </p:txBody>
      </p:sp>
      <p:sp>
        <p:nvSpPr>
          <p:cNvPr id="246" name="TextBox 245">
            <a:extLst>
              <a:ext uri="{FF2B5EF4-FFF2-40B4-BE49-F238E27FC236}">
                <a16:creationId xmlns:a16="http://schemas.microsoft.com/office/drawing/2014/main" id="{EE2ABDB5-14F3-47D2-9E54-A78CAE4BC054}"/>
              </a:ext>
            </a:extLst>
          </p:cNvPr>
          <p:cNvSpPr txBox="1"/>
          <p:nvPr/>
        </p:nvSpPr>
        <p:spPr>
          <a:xfrm>
            <a:off x="8016075" y="431683"/>
            <a:ext cx="863130" cy="5267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400" dirty="0">
                <a:solidFill>
                  <a:schemeClr val="bg1"/>
                </a:solidFill>
              </a:rPr>
              <a:t>LOREM IPSUM</a:t>
            </a:r>
          </a:p>
        </p:txBody>
      </p:sp>
    </p:spTree>
    <p:extLst>
      <p:ext uri="{BB962C8B-B14F-4D97-AF65-F5344CB8AC3E}">
        <p14:creationId xmlns:p14="http://schemas.microsoft.com/office/powerpoint/2010/main" val="1024712167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CC89552-1EA5-4691-BD2E-C95502DD30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948" y="3297627"/>
            <a:ext cx="5297883" cy="3560373"/>
          </a:xfrm>
          <a:prstGeom prst="rect">
            <a:avLst/>
          </a:prstGeom>
        </p:spPr>
      </p:pic>
      <p:sp>
        <p:nvSpPr>
          <p:cNvPr id="117" name="TextBox 116">
            <a:extLst>
              <a:ext uri="{FF2B5EF4-FFF2-40B4-BE49-F238E27FC236}">
                <a16:creationId xmlns:a16="http://schemas.microsoft.com/office/drawing/2014/main" id="{D4A8D089-609D-426B-A3F8-BCBFB984DE64}"/>
              </a:ext>
            </a:extLst>
          </p:cNvPr>
          <p:cNvSpPr txBox="1"/>
          <p:nvPr/>
        </p:nvSpPr>
        <p:spPr>
          <a:xfrm>
            <a:off x="669651" y="1523670"/>
            <a:ext cx="37032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IN" sz="2000" dirty="0" err="1">
                <a:solidFill>
                  <a:schemeClr val="accent5">
                    <a:lumMod val="75000"/>
                  </a:schemeClr>
                </a:solidFill>
              </a:rPr>
              <a:t>Aliquam</a:t>
            </a:r>
            <a:r>
              <a:rPr lang="en-IN" sz="2000" dirty="0">
                <a:solidFill>
                  <a:schemeClr val="accent5">
                    <a:lumMod val="75000"/>
                  </a:schemeClr>
                </a:solidFill>
              </a:rPr>
              <a:t> et </a:t>
            </a:r>
            <a:r>
              <a:rPr lang="en-IN" sz="2000" dirty="0" err="1">
                <a:solidFill>
                  <a:schemeClr val="accent5">
                    <a:lumMod val="75000"/>
                  </a:schemeClr>
                </a:solidFill>
              </a:rPr>
              <a:t>auctor</a:t>
            </a:r>
            <a:r>
              <a:rPr lang="en-IN" sz="20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IN" sz="2000" dirty="0" err="1">
                <a:solidFill>
                  <a:schemeClr val="accent5">
                    <a:lumMod val="75000"/>
                  </a:schemeClr>
                </a:solidFill>
              </a:rPr>
              <a:t>enim</a:t>
            </a:r>
            <a:r>
              <a:rPr lang="en-IN" sz="2000" dirty="0">
                <a:solidFill>
                  <a:schemeClr val="accent5">
                    <a:lumMod val="75000"/>
                  </a:schemeClr>
                </a:solidFill>
              </a:rPr>
              <a:t>. </a:t>
            </a:r>
            <a:r>
              <a:rPr lang="en-IN" sz="2000" dirty="0" err="1">
                <a:solidFill>
                  <a:schemeClr val="accent5">
                    <a:lumMod val="75000"/>
                  </a:schemeClr>
                </a:solidFill>
              </a:rPr>
              <a:t>Phasellus</a:t>
            </a:r>
            <a:r>
              <a:rPr lang="en-IN" sz="2000" dirty="0">
                <a:solidFill>
                  <a:schemeClr val="accent5">
                    <a:lumMod val="75000"/>
                  </a:schemeClr>
                </a:solidFill>
              </a:rPr>
              <a:t> porta </a:t>
            </a:r>
            <a:r>
              <a:rPr lang="en-IN" sz="2000" dirty="0" err="1">
                <a:solidFill>
                  <a:schemeClr val="accent5">
                    <a:lumMod val="75000"/>
                  </a:schemeClr>
                </a:solidFill>
              </a:rPr>
              <a:t>ornare</a:t>
            </a:r>
            <a:r>
              <a:rPr lang="en-IN" sz="20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IN" sz="2000" dirty="0" err="1">
                <a:solidFill>
                  <a:schemeClr val="accent5">
                    <a:lumMod val="75000"/>
                  </a:schemeClr>
                </a:solidFill>
              </a:rPr>
              <a:t>felis</a:t>
            </a:r>
            <a:endParaRPr lang="en-IN" sz="20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A5897262-0E0C-411F-B305-052FDB2C68A5}"/>
              </a:ext>
            </a:extLst>
          </p:cNvPr>
          <p:cNvSpPr txBox="1"/>
          <p:nvPr/>
        </p:nvSpPr>
        <p:spPr>
          <a:xfrm>
            <a:off x="627682" y="2482012"/>
            <a:ext cx="374525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IN" sz="2000" dirty="0" err="1">
                <a:solidFill>
                  <a:schemeClr val="accent5">
                    <a:lumMod val="75000"/>
                  </a:schemeClr>
                </a:solidFill>
              </a:rPr>
              <a:t>Aliquam</a:t>
            </a:r>
            <a:r>
              <a:rPr lang="en-IN" sz="2000" dirty="0">
                <a:solidFill>
                  <a:schemeClr val="accent5">
                    <a:lumMod val="75000"/>
                  </a:schemeClr>
                </a:solidFill>
              </a:rPr>
              <a:t> et </a:t>
            </a:r>
            <a:r>
              <a:rPr lang="en-IN" sz="2000" dirty="0" err="1">
                <a:solidFill>
                  <a:schemeClr val="accent5">
                    <a:lumMod val="75000"/>
                  </a:schemeClr>
                </a:solidFill>
              </a:rPr>
              <a:t>auctor</a:t>
            </a:r>
            <a:r>
              <a:rPr lang="en-IN" sz="20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IN" sz="2000" dirty="0" err="1">
                <a:solidFill>
                  <a:schemeClr val="accent5">
                    <a:lumMod val="75000"/>
                  </a:schemeClr>
                </a:solidFill>
              </a:rPr>
              <a:t>enim</a:t>
            </a:r>
            <a:r>
              <a:rPr lang="en-IN" sz="2000" dirty="0">
                <a:solidFill>
                  <a:schemeClr val="accent5">
                    <a:lumMod val="75000"/>
                  </a:schemeClr>
                </a:solidFill>
              </a:rPr>
              <a:t>. </a:t>
            </a:r>
            <a:r>
              <a:rPr lang="en-IN" sz="2000" dirty="0" err="1">
                <a:solidFill>
                  <a:schemeClr val="accent5">
                    <a:lumMod val="75000"/>
                  </a:schemeClr>
                </a:solidFill>
              </a:rPr>
              <a:t>Phasellus</a:t>
            </a:r>
            <a:r>
              <a:rPr lang="en-IN" sz="2000" dirty="0">
                <a:solidFill>
                  <a:schemeClr val="accent5">
                    <a:lumMod val="75000"/>
                  </a:schemeClr>
                </a:solidFill>
              </a:rPr>
              <a:t> porta </a:t>
            </a:r>
            <a:r>
              <a:rPr lang="en-IN" sz="2000" dirty="0" err="1">
                <a:solidFill>
                  <a:schemeClr val="accent5">
                    <a:lumMod val="75000"/>
                  </a:schemeClr>
                </a:solidFill>
              </a:rPr>
              <a:t>ornare</a:t>
            </a:r>
            <a:r>
              <a:rPr lang="en-IN" sz="20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IN" sz="2000" dirty="0" err="1">
                <a:solidFill>
                  <a:schemeClr val="accent5">
                    <a:lumMod val="75000"/>
                  </a:schemeClr>
                </a:solidFill>
              </a:rPr>
              <a:t>felis</a:t>
            </a:r>
            <a:endParaRPr lang="en-IN" sz="20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585726CF-7C75-4D93-82C7-D93FD487000A}"/>
              </a:ext>
            </a:extLst>
          </p:cNvPr>
          <p:cNvSpPr txBox="1"/>
          <p:nvPr/>
        </p:nvSpPr>
        <p:spPr>
          <a:xfrm>
            <a:off x="4547314" y="516595"/>
            <a:ext cx="30973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b="1" dirty="0">
                <a:solidFill>
                  <a:schemeClr val="accent5">
                    <a:lumMod val="75000"/>
                  </a:schemeClr>
                </a:solidFill>
              </a:rPr>
              <a:t>LOREM IPSUM</a:t>
            </a:r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AC8A47F3-6F7D-449D-B6E5-3230502AD81C}"/>
              </a:ext>
            </a:extLst>
          </p:cNvPr>
          <p:cNvSpPr txBox="1"/>
          <p:nvPr/>
        </p:nvSpPr>
        <p:spPr>
          <a:xfrm>
            <a:off x="2420561" y="5097797"/>
            <a:ext cx="802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400" dirty="0">
                <a:solidFill>
                  <a:schemeClr val="accent5">
                    <a:lumMod val="75000"/>
                  </a:schemeClr>
                </a:solidFill>
              </a:rPr>
              <a:t>LOREM IPSUM</a:t>
            </a:r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5C57DDE5-48B9-412A-957F-E8223753499B}"/>
              </a:ext>
            </a:extLst>
          </p:cNvPr>
          <p:cNvSpPr txBox="1"/>
          <p:nvPr/>
        </p:nvSpPr>
        <p:spPr>
          <a:xfrm>
            <a:off x="2031099" y="3743027"/>
            <a:ext cx="799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400" dirty="0">
                <a:solidFill>
                  <a:schemeClr val="accent5">
                    <a:lumMod val="75000"/>
                  </a:schemeClr>
                </a:solidFill>
              </a:rPr>
              <a:t>LOREM IPSUM</a:t>
            </a:r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64DD7902-5D73-4FE5-B917-A1EB716392E3}"/>
              </a:ext>
            </a:extLst>
          </p:cNvPr>
          <p:cNvSpPr txBox="1"/>
          <p:nvPr/>
        </p:nvSpPr>
        <p:spPr>
          <a:xfrm>
            <a:off x="4110715" y="3982604"/>
            <a:ext cx="799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400" dirty="0">
                <a:solidFill>
                  <a:schemeClr val="accent5">
                    <a:lumMod val="75000"/>
                  </a:schemeClr>
                </a:solidFill>
              </a:rPr>
              <a:t>LOREM IPSUM</a:t>
            </a: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16BC8B3F-A124-49C5-B2A8-5E49B0422E55}"/>
              </a:ext>
            </a:extLst>
          </p:cNvPr>
          <p:cNvSpPr txBox="1"/>
          <p:nvPr/>
        </p:nvSpPr>
        <p:spPr>
          <a:xfrm>
            <a:off x="3647919" y="5180315"/>
            <a:ext cx="799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400" dirty="0">
                <a:solidFill>
                  <a:schemeClr val="accent5">
                    <a:lumMod val="75000"/>
                  </a:schemeClr>
                </a:solidFill>
              </a:rPr>
              <a:t>LOREM IPSUM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0852035-3D26-4669-969D-440F65AFBC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0605" y="1523670"/>
            <a:ext cx="2975106" cy="536494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39D45EF-044C-4D03-A593-9861B6B315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76485" y="4658521"/>
            <a:ext cx="2133785" cy="1566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4541186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97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" name="TextBox 476">
            <a:extLst>
              <a:ext uri="{FF2B5EF4-FFF2-40B4-BE49-F238E27FC236}">
                <a16:creationId xmlns:a16="http://schemas.microsoft.com/office/drawing/2014/main" id="{CD3A0FB1-7973-4CD6-8EAD-ED0E2194F6A1}"/>
              </a:ext>
            </a:extLst>
          </p:cNvPr>
          <p:cNvSpPr txBox="1"/>
          <p:nvPr/>
        </p:nvSpPr>
        <p:spPr>
          <a:xfrm>
            <a:off x="8213039" y="2050247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i="1" dirty="0" err="1">
                <a:solidFill>
                  <a:schemeClr val="bg1"/>
                </a:solidFill>
              </a:rPr>
              <a:t>Aliquam</a:t>
            </a:r>
            <a:r>
              <a:rPr lang="en-IN" sz="2000" b="1" i="1" dirty="0">
                <a:solidFill>
                  <a:schemeClr val="bg1"/>
                </a:solidFill>
              </a:rPr>
              <a:t> et </a:t>
            </a:r>
            <a:r>
              <a:rPr lang="en-IN" sz="2000" b="1" i="1" dirty="0" err="1">
                <a:solidFill>
                  <a:schemeClr val="bg1"/>
                </a:solidFill>
              </a:rPr>
              <a:t>auctor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enim</a:t>
            </a:r>
            <a:r>
              <a:rPr lang="en-IN" sz="2000" b="1" i="1" dirty="0">
                <a:solidFill>
                  <a:schemeClr val="bg1"/>
                </a:solidFill>
              </a:rPr>
              <a:t>. </a:t>
            </a:r>
            <a:r>
              <a:rPr lang="en-IN" sz="2000" b="1" i="1" dirty="0" err="1">
                <a:solidFill>
                  <a:schemeClr val="bg1"/>
                </a:solidFill>
              </a:rPr>
              <a:t>Phasellus</a:t>
            </a:r>
            <a:r>
              <a:rPr lang="en-IN" sz="2000" b="1" i="1" dirty="0">
                <a:solidFill>
                  <a:schemeClr val="bg1"/>
                </a:solidFill>
              </a:rPr>
              <a:t> porta </a:t>
            </a:r>
            <a:r>
              <a:rPr lang="en-IN" sz="2000" b="1" i="1" dirty="0" err="1">
                <a:solidFill>
                  <a:schemeClr val="bg1"/>
                </a:solidFill>
              </a:rPr>
              <a:t>ornare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felis</a:t>
            </a:r>
            <a:endParaRPr lang="en-IN" sz="2000" b="1" i="1" dirty="0">
              <a:solidFill>
                <a:schemeClr val="bg1"/>
              </a:solidFill>
            </a:endParaRPr>
          </a:p>
        </p:txBody>
      </p:sp>
      <p:sp>
        <p:nvSpPr>
          <p:cNvPr id="478" name="TextBox 477">
            <a:extLst>
              <a:ext uri="{FF2B5EF4-FFF2-40B4-BE49-F238E27FC236}">
                <a16:creationId xmlns:a16="http://schemas.microsoft.com/office/drawing/2014/main" id="{04541F68-F21E-4D92-9961-014C1BA0FFDE}"/>
              </a:ext>
            </a:extLst>
          </p:cNvPr>
          <p:cNvSpPr txBox="1"/>
          <p:nvPr/>
        </p:nvSpPr>
        <p:spPr>
          <a:xfrm>
            <a:off x="-201055" y="2050247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i="1" dirty="0" err="1">
                <a:solidFill>
                  <a:schemeClr val="bg1"/>
                </a:solidFill>
              </a:rPr>
              <a:t>Aliquam</a:t>
            </a:r>
            <a:r>
              <a:rPr lang="en-IN" sz="2000" b="1" i="1" dirty="0">
                <a:solidFill>
                  <a:schemeClr val="bg1"/>
                </a:solidFill>
              </a:rPr>
              <a:t> et </a:t>
            </a:r>
            <a:r>
              <a:rPr lang="en-IN" sz="2000" b="1" i="1" dirty="0" err="1">
                <a:solidFill>
                  <a:schemeClr val="bg1"/>
                </a:solidFill>
              </a:rPr>
              <a:t>auctor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enim</a:t>
            </a:r>
            <a:r>
              <a:rPr lang="en-IN" sz="2000" b="1" i="1" dirty="0">
                <a:solidFill>
                  <a:schemeClr val="bg1"/>
                </a:solidFill>
              </a:rPr>
              <a:t>. </a:t>
            </a:r>
            <a:r>
              <a:rPr lang="en-IN" sz="2000" b="1" i="1" dirty="0" err="1">
                <a:solidFill>
                  <a:schemeClr val="bg1"/>
                </a:solidFill>
              </a:rPr>
              <a:t>Phasellus</a:t>
            </a:r>
            <a:r>
              <a:rPr lang="en-IN" sz="2000" b="1" i="1" dirty="0">
                <a:solidFill>
                  <a:schemeClr val="bg1"/>
                </a:solidFill>
              </a:rPr>
              <a:t> porta </a:t>
            </a:r>
            <a:r>
              <a:rPr lang="en-IN" sz="2000" b="1" i="1" dirty="0" err="1">
                <a:solidFill>
                  <a:schemeClr val="bg1"/>
                </a:solidFill>
              </a:rPr>
              <a:t>ornare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felis</a:t>
            </a:r>
            <a:endParaRPr lang="en-IN" sz="2000" b="1" i="1" dirty="0">
              <a:solidFill>
                <a:schemeClr val="bg1"/>
              </a:solidFill>
            </a:endParaRPr>
          </a:p>
        </p:txBody>
      </p:sp>
      <p:sp>
        <p:nvSpPr>
          <p:cNvPr id="479" name="TextBox 478">
            <a:extLst>
              <a:ext uri="{FF2B5EF4-FFF2-40B4-BE49-F238E27FC236}">
                <a16:creationId xmlns:a16="http://schemas.microsoft.com/office/drawing/2014/main" id="{78AA4A3D-5A10-43F1-B987-4265FDC09BA4}"/>
              </a:ext>
            </a:extLst>
          </p:cNvPr>
          <p:cNvSpPr txBox="1"/>
          <p:nvPr/>
        </p:nvSpPr>
        <p:spPr>
          <a:xfrm>
            <a:off x="4547314" y="1001375"/>
            <a:ext cx="30973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LOREM IPSUM</a:t>
            </a:r>
          </a:p>
        </p:txBody>
      </p:sp>
      <p:sp>
        <p:nvSpPr>
          <p:cNvPr id="480" name="TextBox 479">
            <a:extLst>
              <a:ext uri="{FF2B5EF4-FFF2-40B4-BE49-F238E27FC236}">
                <a16:creationId xmlns:a16="http://schemas.microsoft.com/office/drawing/2014/main" id="{9FEBEF29-E82E-4452-9B60-072F06CE56B3}"/>
              </a:ext>
            </a:extLst>
          </p:cNvPr>
          <p:cNvSpPr txBox="1"/>
          <p:nvPr/>
        </p:nvSpPr>
        <p:spPr>
          <a:xfrm>
            <a:off x="8213039" y="3825267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i="1" dirty="0" err="1">
                <a:solidFill>
                  <a:schemeClr val="bg1"/>
                </a:solidFill>
              </a:rPr>
              <a:t>Aliquam</a:t>
            </a:r>
            <a:r>
              <a:rPr lang="en-IN" sz="2000" b="1" i="1" dirty="0">
                <a:solidFill>
                  <a:schemeClr val="bg1"/>
                </a:solidFill>
              </a:rPr>
              <a:t> et </a:t>
            </a:r>
            <a:r>
              <a:rPr lang="en-IN" sz="2000" b="1" i="1" dirty="0" err="1">
                <a:solidFill>
                  <a:schemeClr val="bg1"/>
                </a:solidFill>
              </a:rPr>
              <a:t>auctor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enim</a:t>
            </a:r>
            <a:r>
              <a:rPr lang="en-IN" sz="2000" b="1" i="1" dirty="0">
                <a:solidFill>
                  <a:schemeClr val="bg1"/>
                </a:solidFill>
              </a:rPr>
              <a:t>. </a:t>
            </a:r>
            <a:r>
              <a:rPr lang="en-IN" sz="2000" b="1" i="1" dirty="0" err="1">
                <a:solidFill>
                  <a:schemeClr val="bg1"/>
                </a:solidFill>
              </a:rPr>
              <a:t>Phasellus</a:t>
            </a:r>
            <a:r>
              <a:rPr lang="en-IN" sz="2000" b="1" i="1" dirty="0">
                <a:solidFill>
                  <a:schemeClr val="bg1"/>
                </a:solidFill>
              </a:rPr>
              <a:t> porta </a:t>
            </a:r>
            <a:r>
              <a:rPr lang="en-IN" sz="2000" b="1" i="1" dirty="0" err="1">
                <a:solidFill>
                  <a:schemeClr val="bg1"/>
                </a:solidFill>
              </a:rPr>
              <a:t>ornare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felis</a:t>
            </a:r>
            <a:endParaRPr lang="en-IN" sz="2000" b="1" i="1" dirty="0">
              <a:solidFill>
                <a:schemeClr val="bg1"/>
              </a:solidFill>
            </a:endParaRPr>
          </a:p>
        </p:txBody>
      </p:sp>
      <p:sp>
        <p:nvSpPr>
          <p:cNvPr id="481" name="TextBox 480">
            <a:extLst>
              <a:ext uri="{FF2B5EF4-FFF2-40B4-BE49-F238E27FC236}">
                <a16:creationId xmlns:a16="http://schemas.microsoft.com/office/drawing/2014/main" id="{01CA2788-07EB-4436-AB8B-C3EDEB91C426}"/>
              </a:ext>
            </a:extLst>
          </p:cNvPr>
          <p:cNvSpPr txBox="1"/>
          <p:nvPr/>
        </p:nvSpPr>
        <p:spPr>
          <a:xfrm>
            <a:off x="-201055" y="3825267"/>
            <a:ext cx="4226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b="1" i="1" dirty="0" err="1">
                <a:solidFill>
                  <a:schemeClr val="bg1"/>
                </a:solidFill>
              </a:rPr>
              <a:t>Aliquam</a:t>
            </a:r>
            <a:r>
              <a:rPr lang="en-IN" sz="2000" b="1" i="1" dirty="0">
                <a:solidFill>
                  <a:schemeClr val="bg1"/>
                </a:solidFill>
              </a:rPr>
              <a:t> et </a:t>
            </a:r>
            <a:r>
              <a:rPr lang="en-IN" sz="2000" b="1" i="1" dirty="0" err="1">
                <a:solidFill>
                  <a:schemeClr val="bg1"/>
                </a:solidFill>
              </a:rPr>
              <a:t>auctor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enim</a:t>
            </a:r>
            <a:r>
              <a:rPr lang="en-IN" sz="2000" b="1" i="1" dirty="0">
                <a:solidFill>
                  <a:schemeClr val="bg1"/>
                </a:solidFill>
              </a:rPr>
              <a:t>. </a:t>
            </a:r>
            <a:r>
              <a:rPr lang="en-IN" sz="2000" b="1" i="1" dirty="0" err="1">
                <a:solidFill>
                  <a:schemeClr val="bg1"/>
                </a:solidFill>
              </a:rPr>
              <a:t>Phasellus</a:t>
            </a:r>
            <a:r>
              <a:rPr lang="en-IN" sz="2000" b="1" i="1" dirty="0">
                <a:solidFill>
                  <a:schemeClr val="bg1"/>
                </a:solidFill>
              </a:rPr>
              <a:t> porta </a:t>
            </a:r>
            <a:r>
              <a:rPr lang="en-IN" sz="2000" b="1" i="1" dirty="0" err="1">
                <a:solidFill>
                  <a:schemeClr val="bg1"/>
                </a:solidFill>
              </a:rPr>
              <a:t>ornare</a:t>
            </a:r>
            <a:r>
              <a:rPr lang="en-IN" sz="2000" b="1" i="1" dirty="0">
                <a:solidFill>
                  <a:schemeClr val="bg1"/>
                </a:solidFill>
              </a:rPr>
              <a:t> </a:t>
            </a:r>
            <a:r>
              <a:rPr lang="en-IN" sz="2000" b="1" i="1" dirty="0" err="1">
                <a:solidFill>
                  <a:schemeClr val="bg1"/>
                </a:solidFill>
              </a:rPr>
              <a:t>felis</a:t>
            </a:r>
            <a:endParaRPr lang="en-IN" sz="2000" b="1" i="1" dirty="0">
              <a:solidFill>
                <a:schemeClr val="bg1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28E29EE-3B51-4E22-8ED1-DAD32212A3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95" y="2428982"/>
            <a:ext cx="6480610" cy="4224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0393205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A615D2A-2762-4EBC-BE0B-AD4E85AABE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869" y="3040740"/>
            <a:ext cx="3311594" cy="2460174"/>
          </a:xfrm>
          <a:prstGeom prst="rect">
            <a:avLst/>
          </a:prstGeom>
        </p:spPr>
      </p:pic>
      <p:sp>
        <p:nvSpPr>
          <p:cNvPr id="139" name="TextBox 138">
            <a:extLst>
              <a:ext uri="{FF2B5EF4-FFF2-40B4-BE49-F238E27FC236}">
                <a16:creationId xmlns:a16="http://schemas.microsoft.com/office/drawing/2014/main" id="{65F0FB70-E282-4E62-9B0F-28FC72C50FC9}"/>
              </a:ext>
            </a:extLst>
          </p:cNvPr>
          <p:cNvSpPr txBox="1"/>
          <p:nvPr/>
        </p:nvSpPr>
        <p:spPr>
          <a:xfrm>
            <a:off x="4142562" y="1704683"/>
            <a:ext cx="38649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dirty="0" err="1">
                <a:solidFill>
                  <a:schemeClr val="accent5">
                    <a:lumMod val="75000"/>
                  </a:schemeClr>
                </a:solidFill>
              </a:rPr>
              <a:t>Aliquam</a:t>
            </a:r>
            <a:r>
              <a:rPr lang="en-IN" sz="2000" dirty="0">
                <a:solidFill>
                  <a:schemeClr val="accent5">
                    <a:lumMod val="75000"/>
                  </a:schemeClr>
                </a:solidFill>
              </a:rPr>
              <a:t> et </a:t>
            </a:r>
            <a:r>
              <a:rPr lang="en-IN" sz="2000" dirty="0" err="1">
                <a:solidFill>
                  <a:schemeClr val="accent5">
                    <a:lumMod val="75000"/>
                  </a:schemeClr>
                </a:solidFill>
              </a:rPr>
              <a:t>auctor</a:t>
            </a:r>
            <a:r>
              <a:rPr lang="en-IN" sz="20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IN" sz="2000" dirty="0" err="1">
                <a:solidFill>
                  <a:schemeClr val="accent5">
                    <a:lumMod val="75000"/>
                  </a:schemeClr>
                </a:solidFill>
              </a:rPr>
              <a:t>enim</a:t>
            </a:r>
            <a:r>
              <a:rPr lang="en-IN" sz="2000" dirty="0">
                <a:solidFill>
                  <a:schemeClr val="accent5">
                    <a:lumMod val="75000"/>
                  </a:schemeClr>
                </a:solidFill>
              </a:rPr>
              <a:t>. </a:t>
            </a:r>
            <a:r>
              <a:rPr lang="en-IN" sz="2000" dirty="0" err="1">
                <a:solidFill>
                  <a:schemeClr val="accent5">
                    <a:lumMod val="75000"/>
                  </a:schemeClr>
                </a:solidFill>
              </a:rPr>
              <a:t>Phasellus</a:t>
            </a:r>
            <a:r>
              <a:rPr lang="en-IN" sz="2000" dirty="0">
                <a:solidFill>
                  <a:schemeClr val="accent5">
                    <a:lumMod val="75000"/>
                  </a:schemeClr>
                </a:solidFill>
              </a:rPr>
              <a:t> porta </a:t>
            </a:r>
            <a:r>
              <a:rPr lang="en-IN" sz="2000" dirty="0" err="1">
                <a:solidFill>
                  <a:schemeClr val="accent5">
                    <a:lumMod val="75000"/>
                  </a:schemeClr>
                </a:solidFill>
              </a:rPr>
              <a:t>ornare</a:t>
            </a:r>
            <a:r>
              <a:rPr lang="en-IN" sz="20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IN" sz="2000" dirty="0" err="1">
                <a:solidFill>
                  <a:schemeClr val="accent5">
                    <a:lumMod val="75000"/>
                  </a:schemeClr>
                </a:solidFill>
              </a:rPr>
              <a:t>felis</a:t>
            </a:r>
            <a:endParaRPr lang="en-IN" sz="20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40" name="TextBox 139">
            <a:extLst>
              <a:ext uri="{FF2B5EF4-FFF2-40B4-BE49-F238E27FC236}">
                <a16:creationId xmlns:a16="http://schemas.microsoft.com/office/drawing/2014/main" id="{8D6F27C4-6F08-4D67-A786-AF54C17B845C}"/>
              </a:ext>
            </a:extLst>
          </p:cNvPr>
          <p:cNvSpPr txBox="1"/>
          <p:nvPr/>
        </p:nvSpPr>
        <p:spPr>
          <a:xfrm>
            <a:off x="239021" y="1701232"/>
            <a:ext cx="37032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dirty="0" err="1">
                <a:solidFill>
                  <a:schemeClr val="accent5">
                    <a:lumMod val="75000"/>
                  </a:schemeClr>
                </a:solidFill>
              </a:rPr>
              <a:t>Aliquam</a:t>
            </a:r>
            <a:r>
              <a:rPr lang="en-IN" sz="2000" dirty="0">
                <a:solidFill>
                  <a:schemeClr val="accent5">
                    <a:lumMod val="75000"/>
                  </a:schemeClr>
                </a:solidFill>
              </a:rPr>
              <a:t> et </a:t>
            </a:r>
            <a:r>
              <a:rPr lang="en-IN" sz="2000" dirty="0" err="1">
                <a:solidFill>
                  <a:schemeClr val="accent5">
                    <a:lumMod val="75000"/>
                  </a:schemeClr>
                </a:solidFill>
              </a:rPr>
              <a:t>auctor</a:t>
            </a:r>
            <a:r>
              <a:rPr lang="en-IN" sz="20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IN" sz="2000" dirty="0" err="1">
                <a:solidFill>
                  <a:schemeClr val="accent5">
                    <a:lumMod val="75000"/>
                  </a:schemeClr>
                </a:solidFill>
              </a:rPr>
              <a:t>enim</a:t>
            </a:r>
            <a:r>
              <a:rPr lang="en-IN" sz="2000" dirty="0">
                <a:solidFill>
                  <a:schemeClr val="accent5">
                    <a:lumMod val="75000"/>
                  </a:schemeClr>
                </a:solidFill>
              </a:rPr>
              <a:t>. </a:t>
            </a:r>
            <a:r>
              <a:rPr lang="en-IN" sz="2000" dirty="0" err="1">
                <a:solidFill>
                  <a:schemeClr val="accent5">
                    <a:lumMod val="75000"/>
                  </a:schemeClr>
                </a:solidFill>
              </a:rPr>
              <a:t>Phasellus</a:t>
            </a:r>
            <a:r>
              <a:rPr lang="en-IN" sz="2000" dirty="0">
                <a:solidFill>
                  <a:schemeClr val="accent5">
                    <a:lumMod val="75000"/>
                  </a:schemeClr>
                </a:solidFill>
              </a:rPr>
              <a:t> porta </a:t>
            </a:r>
            <a:r>
              <a:rPr lang="en-IN" sz="2000" dirty="0" err="1">
                <a:solidFill>
                  <a:schemeClr val="accent5">
                    <a:lumMod val="75000"/>
                  </a:schemeClr>
                </a:solidFill>
              </a:rPr>
              <a:t>ornare</a:t>
            </a:r>
            <a:r>
              <a:rPr lang="en-IN" sz="20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IN" sz="2000" dirty="0" err="1">
                <a:solidFill>
                  <a:schemeClr val="accent5">
                    <a:lumMod val="75000"/>
                  </a:schemeClr>
                </a:solidFill>
              </a:rPr>
              <a:t>felis</a:t>
            </a:r>
            <a:endParaRPr lang="en-IN" sz="20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41" name="TextBox 140">
            <a:extLst>
              <a:ext uri="{FF2B5EF4-FFF2-40B4-BE49-F238E27FC236}">
                <a16:creationId xmlns:a16="http://schemas.microsoft.com/office/drawing/2014/main" id="{D860518B-E065-441A-9B0E-E194D89B1220}"/>
              </a:ext>
            </a:extLst>
          </p:cNvPr>
          <p:cNvSpPr txBox="1"/>
          <p:nvPr/>
        </p:nvSpPr>
        <p:spPr>
          <a:xfrm>
            <a:off x="8207720" y="1704683"/>
            <a:ext cx="374525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IN" sz="2000" dirty="0" err="1">
                <a:solidFill>
                  <a:schemeClr val="accent5">
                    <a:lumMod val="75000"/>
                  </a:schemeClr>
                </a:solidFill>
              </a:rPr>
              <a:t>Aliquam</a:t>
            </a:r>
            <a:r>
              <a:rPr lang="en-IN" sz="2000" dirty="0">
                <a:solidFill>
                  <a:schemeClr val="accent5">
                    <a:lumMod val="75000"/>
                  </a:schemeClr>
                </a:solidFill>
              </a:rPr>
              <a:t> et </a:t>
            </a:r>
            <a:r>
              <a:rPr lang="en-IN" sz="2000" dirty="0" err="1">
                <a:solidFill>
                  <a:schemeClr val="accent5">
                    <a:lumMod val="75000"/>
                  </a:schemeClr>
                </a:solidFill>
              </a:rPr>
              <a:t>auctor</a:t>
            </a:r>
            <a:r>
              <a:rPr lang="en-IN" sz="20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IN" sz="2000" dirty="0" err="1">
                <a:solidFill>
                  <a:schemeClr val="accent5">
                    <a:lumMod val="75000"/>
                  </a:schemeClr>
                </a:solidFill>
              </a:rPr>
              <a:t>enim</a:t>
            </a:r>
            <a:r>
              <a:rPr lang="en-IN" sz="2000" dirty="0">
                <a:solidFill>
                  <a:schemeClr val="accent5">
                    <a:lumMod val="75000"/>
                  </a:schemeClr>
                </a:solidFill>
              </a:rPr>
              <a:t>. </a:t>
            </a:r>
            <a:r>
              <a:rPr lang="en-IN" sz="2000" dirty="0" err="1">
                <a:solidFill>
                  <a:schemeClr val="accent5">
                    <a:lumMod val="75000"/>
                  </a:schemeClr>
                </a:solidFill>
              </a:rPr>
              <a:t>Phasellus</a:t>
            </a:r>
            <a:r>
              <a:rPr lang="en-IN" sz="2000" dirty="0">
                <a:solidFill>
                  <a:schemeClr val="accent5">
                    <a:lumMod val="75000"/>
                  </a:schemeClr>
                </a:solidFill>
              </a:rPr>
              <a:t> porta </a:t>
            </a:r>
            <a:r>
              <a:rPr lang="en-IN" sz="2000" dirty="0" err="1">
                <a:solidFill>
                  <a:schemeClr val="accent5">
                    <a:lumMod val="75000"/>
                  </a:schemeClr>
                </a:solidFill>
              </a:rPr>
              <a:t>ornare</a:t>
            </a:r>
            <a:r>
              <a:rPr lang="en-IN" sz="20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IN" sz="2000" dirty="0" err="1">
                <a:solidFill>
                  <a:schemeClr val="accent5">
                    <a:lumMod val="75000"/>
                  </a:schemeClr>
                </a:solidFill>
              </a:rPr>
              <a:t>felis</a:t>
            </a:r>
            <a:endParaRPr lang="en-IN" sz="20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42" name="TextBox 141">
            <a:extLst>
              <a:ext uri="{FF2B5EF4-FFF2-40B4-BE49-F238E27FC236}">
                <a16:creationId xmlns:a16="http://schemas.microsoft.com/office/drawing/2014/main" id="{B08C5D9E-ED96-411C-A908-E4584DDFE581}"/>
              </a:ext>
            </a:extLst>
          </p:cNvPr>
          <p:cNvSpPr txBox="1"/>
          <p:nvPr/>
        </p:nvSpPr>
        <p:spPr>
          <a:xfrm>
            <a:off x="4547314" y="516595"/>
            <a:ext cx="30973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b="1" dirty="0">
                <a:solidFill>
                  <a:schemeClr val="accent5">
                    <a:lumMod val="75000"/>
                  </a:schemeClr>
                </a:solidFill>
              </a:rPr>
              <a:t>LOREM IPSUM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BD29DA8-0FDD-4419-981B-F83E063A8B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0743" y="3338032"/>
            <a:ext cx="3773714" cy="22148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B12D4B2-C4A0-4BDA-9DA3-C8A6595517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54600" y="3163427"/>
            <a:ext cx="2731245" cy="2432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20860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roduct">
      <a:majorFont>
        <a:latin typeface="Open Sans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5723</TotalTime>
  <Words>3363</Words>
  <PresentationFormat>Widescreen</PresentationFormat>
  <Paragraphs>537</Paragraphs>
  <Slides>108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108</vt:i4>
      </vt:variant>
    </vt:vector>
  </HeadingPairs>
  <TitlesOfParts>
    <vt:vector size="112" baseType="lpstr">
      <vt:lpstr>Arial</vt:lpstr>
      <vt:lpstr>Calibri</vt:lpstr>
      <vt:lpstr>Open Sans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2017-08-17T06:57:49Z</dcterms:created>
  <dcterms:modified xsi:type="dcterms:W3CDTF">2018-12-19T04:44:20Z</dcterms:modified>
</cp:coreProperties>
</file>