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21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7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44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0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2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0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51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8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6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94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F90C3-6DF9-49EA-A488-CADA9A43C444}" type="datetimeFigureOut">
              <a:rPr lang="en-US" smtClean="0"/>
              <a:t>6/16/2019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F8EF8-11E3-4C79-B865-761FD181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8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tknowledge.com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tknowledge.com/huawei-mate-x-launch-delaye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40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10800000" flipH="1" flipV="1">
            <a:off x="-1" y="1955409"/>
            <a:ext cx="6189786" cy="4862385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99500"/>
            <a:ext cx="4985825" cy="274383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Huawei mate x the foldable contraption is yielding for a long time. Finally it will dispatch in September. Sit tight for it.</a:t>
            </a:r>
          </a:p>
        </p:txBody>
      </p:sp>
    </p:spTree>
    <p:extLst>
      <p:ext uri="{BB962C8B-B14F-4D97-AF65-F5344CB8AC3E}">
        <p14:creationId xmlns:p14="http://schemas.microsoft.com/office/powerpoint/2010/main" val="300169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2209" y="562708"/>
            <a:ext cx="6194473" cy="3362177"/>
          </a:xfrm>
        </p:spPr>
        <p:txBody>
          <a:bodyPr/>
          <a:lstStyle/>
          <a:p>
            <a:r>
              <a:rPr lang="en-US" sz="4000" b="1" dirty="0" smtClean="0"/>
              <a:t>For informative Articles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sz="4800" b="1" dirty="0" smtClean="0">
                <a:hlinkClick r:id="rId3"/>
              </a:rPr>
              <a:t>Visit Our Site</a:t>
            </a:r>
            <a:endParaRPr lang="en-US" sz="48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66891" y="3697458"/>
            <a:ext cx="5359791" cy="1322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>
                <a:hlinkClick r:id="rId4"/>
              </a:rPr>
              <a:t>Visit Our Page</a:t>
            </a:r>
            <a:endParaRPr lang="en-US" sz="4800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984609" y="3092548"/>
            <a:ext cx="5359791" cy="1322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For Full Article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5226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Huawei mate x the foldable contraption is yielding for a long time. Finally it will dispatch in September. Sit tight for it.</vt:lpstr>
      <vt:lpstr>For informative Articles        Visit Our Site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Shahbaz</dc:creator>
  <cp:lastModifiedBy>Shahbaz</cp:lastModifiedBy>
  <cp:revision>2</cp:revision>
  <dcterms:created xsi:type="dcterms:W3CDTF">2019-06-16T08:05:28Z</dcterms:created>
  <dcterms:modified xsi:type="dcterms:W3CDTF">2019-06-16T08:11:21Z</dcterms:modified>
</cp:coreProperties>
</file>