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3" r:id="rId8"/>
    <p:sldId id="264" r:id="rId9"/>
    <p:sldId id="265" r:id="rId10"/>
    <p:sldId id="266" r:id="rId11"/>
    <p:sldId id="267"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DB974FB-9AC3-4E5B-A5CA-C5725F0712B6}" type="datetimeFigureOut">
              <a:rPr lang="en-US" smtClean="0"/>
              <a:t>8/2/2018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27FCB5-EAB6-4D7D-9BCF-FBBD4D5B1BDA}"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DB974FB-9AC3-4E5B-A5CA-C5725F0712B6}" type="datetimeFigureOut">
              <a:rPr lang="en-US" smtClean="0"/>
              <a:t>8/2/2018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27FCB5-EAB6-4D7D-9BCF-FBBD4D5B1BDA}"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DB974FB-9AC3-4E5B-A5CA-C5725F0712B6}" type="datetimeFigureOut">
              <a:rPr lang="en-US" smtClean="0"/>
              <a:t>8/2/2018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27FCB5-EAB6-4D7D-9BCF-FBBD4D5B1BDA}"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DB974FB-9AC3-4E5B-A5CA-C5725F0712B6}" type="datetimeFigureOut">
              <a:rPr lang="en-US" smtClean="0"/>
              <a:t>8/2/2018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27FCB5-EAB6-4D7D-9BCF-FBBD4D5B1BDA}"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DB974FB-9AC3-4E5B-A5CA-C5725F0712B6}" type="datetimeFigureOut">
              <a:rPr lang="en-US" smtClean="0"/>
              <a:t>8/2/2018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27FCB5-EAB6-4D7D-9BCF-FBBD4D5B1BDA}"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DB974FB-9AC3-4E5B-A5CA-C5725F0712B6}" type="datetimeFigureOut">
              <a:rPr lang="en-US" smtClean="0"/>
              <a:t>8/2/2018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D27FCB5-EAB6-4D7D-9BCF-FBBD4D5B1BDA}"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DB974FB-9AC3-4E5B-A5CA-C5725F0712B6}" type="datetimeFigureOut">
              <a:rPr lang="en-US" smtClean="0"/>
              <a:t>8/2/2018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D27FCB5-EAB6-4D7D-9BCF-FBBD4D5B1BDA}"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DB974FB-9AC3-4E5B-A5CA-C5725F0712B6}" type="datetimeFigureOut">
              <a:rPr lang="en-US" smtClean="0"/>
              <a:t>8/2/2018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D27FCB5-EAB6-4D7D-9BCF-FBBD4D5B1BDA}"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DB974FB-9AC3-4E5B-A5CA-C5725F0712B6}" type="datetimeFigureOut">
              <a:rPr lang="en-US" smtClean="0"/>
              <a:t>8/2/2018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D27FCB5-EAB6-4D7D-9BCF-FBBD4D5B1BDA}"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DB974FB-9AC3-4E5B-A5CA-C5725F0712B6}" type="datetimeFigureOut">
              <a:rPr lang="en-US" smtClean="0"/>
              <a:t>8/2/2018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D27FCB5-EAB6-4D7D-9BCF-FBBD4D5B1BDA}"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DB974FB-9AC3-4E5B-A5CA-C5725F0712B6}" type="datetimeFigureOut">
              <a:rPr lang="en-US" smtClean="0"/>
              <a:t>8/2/2018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D27FCB5-EAB6-4D7D-9BCF-FBBD4D5B1BDA}"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DB974FB-9AC3-4E5B-A5CA-C5725F0712B6}" type="datetimeFigureOut">
              <a:rPr lang="en-US" smtClean="0"/>
              <a:t>8/2/2018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D27FCB5-EAB6-4D7D-9BCF-FBBD4D5B1BDA}"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www.sandragabriel.com/category/lifestyle/foodventures/"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sandragabriel.com/category/entrepreneurs"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sandragabriel.com/category/beauty/"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www.sandragabriel.com/category/places-spaces/interiors-decor/"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sandragabriel.com/category/fbi-style/"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www.sandragabriel.com/category/places-spaces/travel/"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www.sandragabriel.com/category/lifestyle/"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www.sandragabriel.com/category/lifestyle/body-soul/"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a:solidFill>
            <a:schemeClr val="tx2">
              <a:lumMod val="75000"/>
            </a:schemeClr>
          </a:solidFill>
        </p:spPr>
        <p:txBody>
          <a:bodyPr>
            <a:normAutofit/>
          </a:bodyPr>
          <a:lstStyle/>
          <a:p>
            <a:pPr algn="ctr">
              <a:buNone/>
            </a:pPr>
            <a:r>
              <a:rPr lang="en-US" sz="7200" dirty="0" smtClean="0"/>
              <a:t>WELCOME </a:t>
            </a:r>
          </a:p>
          <a:p>
            <a:pPr algn="ctr">
              <a:buNone/>
            </a:pPr>
            <a:endParaRPr lang="en-US" sz="7200" dirty="0" smtClean="0"/>
          </a:p>
          <a:p>
            <a:pPr algn="ctr">
              <a:buNone/>
            </a:pPr>
            <a:r>
              <a:rPr lang="en-US" sz="7200" dirty="0" smtClean="0"/>
              <a:t>TO </a:t>
            </a:r>
          </a:p>
          <a:p>
            <a:pPr algn="ctr">
              <a:buNone/>
            </a:pPr>
            <a:endParaRPr lang="en-US" sz="7200" dirty="0" smtClean="0"/>
          </a:p>
          <a:p>
            <a:pPr algn="ctr">
              <a:buNone/>
            </a:pPr>
            <a:r>
              <a:rPr lang="en-US" sz="7200" dirty="0" smtClean="0"/>
              <a:t>SANDRA GABRIEL</a:t>
            </a:r>
            <a:endParaRPr lang="en-US" sz="72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8229600" cy="1143000"/>
          </a:xfrm>
        </p:spPr>
        <p:txBody>
          <a:bodyPr/>
          <a:lstStyle/>
          <a:p>
            <a:r>
              <a:rPr lang="en-US" dirty="0" smtClean="0"/>
              <a:t> Food </a:t>
            </a:r>
            <a:r>
              <a:rPr lang="en-US" dirty="0"/>
              <a:t>venture</a:t>
            </a:r>
          </a:p>
        </p:txBody>
      </p:sp>
      <p:sp>
        <p:nvSpPr>
          <p:cNvPr id="3" name="Content Placeholder 2"/>
          <p:cNvSpPr>
            <a:spLocks noGrp="1"/>
          </p:cNvSpPr>
          <p:nvPr>
            <p:ph idx="1"/>
          </p:nvPr>
        </p:nvSpPr>
        <p:spPr>
          <a:xfrm>
            <a:off x="457200" y="1600200"/>
            <a:ext cx="4343400" cy="4525963"/>
          </a:xfrm>
        </p:spPr>
        <p:txBody>
          <a:bodyPr>
            <a:normAutofit fontScale="92500" lnSpcReduction="20000"/>
          </a:bodyPr>
          <a:lstStyle/>
          <a:p>
            <a:pPr>
              <a:buNone/>
            </a:pPr>
            <a:r>
              <a:rPr lang="en-US" dirty="0" smtClean="0"/>
              <a:t>    </a:t>
            </a:r>
            <a:r>
              <a:rPr lang="en-US" dirty="0" smtClean="0">
                <a:hlinkClick r:id="rId2"/>
              </a:rPr>
              <a:t>Sandra</a:t>
            </a:r>
            <a:r>
              <a:rPr lang="en-US" dirty="0" smtClean="0"/>
              <a:t> </a:t>
            </a:r>
            <a:r>
              <a:rPr lang="en-US" dirty="0"/>
              <a:t>is offering best and fresh food venture for customers. She provides information related to nutritious. They are giving healthy tips for food startups your need to grow. For further information, please contact us our website.</a:t>
            </a:r>
          </a:p>
          <a:p>
            <a:endParaRPr lang="en-US" dirty="0"/>
          </a:p>
        </p:txBody>
      </p:sp>
      <p:pic>
        <p:nvPicPr>
          <p:cNvPr id="4" name="Picture 3" descr="35574619_197042257681753_1146338676951744512_n.jpg"/>
          <p:cNvPicPr>
            <a:picLocks noChangeAspect="1"/>
          </p:cNvPicPr>
          <p:nvPr/>
        </p:nvPicPr>
        <p:blipFill>
          <a:blip r:embed="rId3" cstate="print"/>
          <a:stretch>
            <a:fillRect/>
          </a:stretch>
        </p:blipFill>
        <p:spPr>
          <a:xfrm>
            <a:off x="4876800" y="1676400"/>
            <a:ext cx="3810000" cy="3962400"/>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download.jpg"/>
          <p:cNvPicPr>
            <a:picLocks noGrp="1" noChangeAspect="1"/>
          </p:cNvPicPr>
          <p:nvPr>
            <p:ph idx="1"/>
          </p:nvPr>
        </p:nvPicPr>
        <p:blipFill>
          <a:blip r:embed="rId2" cstate="print"/>
          <a:stretch>
            <a:fillRect/>
          </a:stretch>
        </p:blipFill>
        <p:spPr>
          <a:xfrm>
            <a:off x="0" y="0"/>
            <a:ext cx="9144000" cy="6857999"/>
          </a:xfr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0"/>
            <a:ext cx="8229600" cy="1143000"/>
          </a:xfrm>
        </p:spPr>
        <p:txBody>
          <a:bodyPr/>
          <a:lstStyle/>
          <a:p>
            <a:r>
              <a:rPr lang="en-US" dirty="0"/>
              <a:t>Influencer Branding</a:t>
            </a:r>
          </a:p>
        </p:txBody>
      </p:sp>
      <p:sp>
        <p:nvSpPr>
          <p:cNvPr id="3" name="Content Placeholder 2"/>
          <p:cNvSpPr>
            <a:spLocks noGrp="1"/>
          </p:cNvSpPr>
          <p:nvPr>
            <p:ph idx="1"/>
          </p:nvPr>
        </p:nvSpPr>
        <p:spPr>
          <a:xfrm>
            <a:off x="152400" y="1219200"/>
            <a:ext cx="3886200" cy="4525963"/>
          </a:xfrm>
        </p:spPr>
        <p:txBody>
          <a:bodyPr>
            <a:normAutofit fontScale="92500" lnSpcReduction="20000"/>
          </a:bodyPr>
          <a:lstStyle/>
          <a:p>
            <a:pPr>
              <a:buNone/>
            </a:pPr>
            <a:r>
              <a:rPr lang="en-US" dirty="0" smtClean="0">
                <a:hlinkClick r:id="rId2"/>
              </a:rPr>
              <a:t>    </a:t>
            </a:r>
            <a:r>
              <a:rPr lang="en-US" sz="3000" dirty="0" smtClean="0">
                <a:hlinkClick r:id="rId2"/>
              </a:rPr>
              <a:t>Sandra </a:t>
            </a:r>
            <a:r>
              <a:rPr lang="en-US" sz="3000" dirty="0"/>
              <a:t>is best fashion stylist. She is top class fashion stylist in America. She is offering a great deal of creativity, and an ability to get along well with a variety of personality types. For further information, please contact us on our website.</a:t>
            </a:r>
          </a:p>
          <a:p>
            <a:endParaRPr lang="en-US" dirty="0"/>
          </a:p>
        </p:txBody>
      </p:sp>
      <p:pic>
        <p:nvPicPr>
          <p:cNvPr id="4" name="Picture 3" descr="200-Russell-Hill-Logo-on-Black-Thumb.png"/>
          <p:cNvPicPr>
            <a:picLocks noChangeAspect="1"/>
          </p:cNvPicPr>
          <p:nvPr/>
        </p:nvPicPr>
        <p:blipFill>
          <a:blip r:embed="rId3" cstate="print"/>
          <a:stretch>
            <a:fillRect/>
          </a:stretch>
        </p:blipFill>
        <p:spPr>
          <a:xfrm>
            <a:off x="4572000" y="1295400"/>
            <a:ext cx="3733800" cy="40386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229600" cy="1143000"/>
          </a:xfrm>
        </p:spPr>
        <p:txBody>
          <a:bodyPr/>
          <a:lstStyle/>
          <a:p>
            <a:r>
              <a:rPr lang="en-US" dirty="0"/>
              <a:t>Makeup and Skincare</a:t>
            </a:r>
          </a:p>
        </p:txBody>
      </p:sp>
      <p:sp>
        <p:nvSpPr>
          <p:cNvPr id="3" name="Content Placeholder 2"/>
          <p:cNvSpPr>
            <a:spLocks noGrp="1"/>
          </p:cNvSpPr>
          <p:nvPr>
            <p:ph idx="1"/>
          </p:nvPr>
        </p:nvSpPr>
        <p:spPr>
          <a:xfrm>
            <a:off x="152400" y="1371600"/>
            <a:ext cx="3581400" cy="4525963"/>
          </a:xfrm>
        </p:spPr>
        <p:txBody>
          <a:bodyPr>
            <a:normAutofit fontScale="92500" lnSpcReduction="10000"/>
          </a:bodyPr>
          <a:lstStyle/>
          <a:p>
            <a:pPr>
              <a:buNone/>
            </a:pPr>
            <a:r>
              <a:rPr lang="en-US" dirty="0" smtClean="0">
                <a:hlinkClick r:id="rId2"/>
              </a:rPr>
              <a:t>    </a:t>
            </a:r>
            <a:r>
              <a:rPr lang="en-US" sz="3000" dirty="0" smtClean="0">
                <a:hlinkClick r:id="rId2"/>
              </a:rPr>
              <a:t>Sandra </a:t>
            </a:r>
            <a:r>
              <a:rPr lang="en-US" sz="3000" dirty="0">
                <a:hlinkClick r:id="rId2"/>
              </a:rPr>
              <a:t>Gabriel </a:t>
            </a:r>
            <a:r>
              <a:rPr lang="en-US" sz="3000" dirty="0"/>
              <a:t>is a great beauty stylist in America. She style herself for a big celebrity party. She is promising at its first ever Beauty Convention</a:t>
            </a:r>
            <a:r>
              <a:rPr lang="en-US" sz="3000" b="1" dirty="0"/>
              <a:t>.</a:t>
            </a:r>
            <a:r>
              <a:rPr lang="en-US" sz="3000" dirty="0"/>
              <a:t> If you are interested, please contact us on our website</a:t>
            </a:r>
            <a:r>
              <a:rPr lang="en-US" dirty="0"/>
              <a:t>.</a:t>
            </a:r>
          </a:p>
          <a:p>
            <a:endParaRPr lang="en-US" dirty="0"/>
          </a:p>
        </p:txBody>
      </p:sp>
      <p:pic>
        <p:nvPicPr>
          <p:cNvPr id="4" name="Picture 3" descr="1340-featured-348x278.jpg"/>
          <p:cNvPicPr>
            <a:picLocks noChangeAspect="1"/>
          </p:cNvPicPr>
          <p:nvPr/>
        </p:nvPicPr>
        <p:blipFill>
          <a:blip r:embed="rId3" cstate="print"/>
          <a:stretch>
            <a:fillRect/>
          </a:stretch>
        </p:blipFill>
        <p:spPr>
          <a:xfrm>
            <a:off x="4419600" y="1524000"/>
            <a:ext cx="3886200" cy="396240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Interior Design</a:t>
            </a:r>
            <a:br>
              <a:rPr lang="en-US" dirty="0"/>
            </a:br>
            <a:endParaRPr lang="en-US" dirty="0"/>
          </a:p>
        </p:txBody>
      </p:sp>
      <p:sp>
        <p:nvSpPr>
          <p:cNvPr id="3" name="Content Placeholder 2"/>
          <p:cNvSpPr>
            <a:spLocks noGrp="1"/>
          </p:cNvSpPr>
          <p:nvPr>
            <p:ph idx="1"/>
          </p:nvPr>
        </p:nvSpPr>
        <p:spPr>
          <a:xfrm>
            <a:off x="457200" y="1066800"/>
            <a:ext cx="3886200" cy="5181600"/>
          </a:xfrm>
        </p:spPr>
        <p:txBody>
          <a:bodyPr>
            <a:noAutofit/>
          </a:bodyPr>
          <a:lstStyle/>
          <a:p>
            <a:pPr>
              <a:buNone/>
            </a:pPr>
            <a:r>
              <a:rPr lang="en-US" sz="2800" dirty="0" smtClean="0"/>
              <a:t>    </a:t>
            </a:r>
            <a:r>
              <a:rPr lang="en-US" sz="2800" dirty="0" smtClean="0">
                <a:hlinkClick r:id="rId2"/>
              </a:rPr>
              <a:t>Ultimate </a:t>
            </a:r>
            <a:r>
              <a:rPr lang="en-US" sz="2800" dirty="0">
                <a:hlinkClick r:id="rId2"/>
              </a:rPr>
              <a:t>branding </a:t>
            </a:r>
            <a:r>
              <a:rPr lang="en-US" sz="2800" dirty="0"/>
              <a:t>and product branding is a major capability of Sandra Gabriel. She has a unique product identity and branding strategy. She is expert in ultimate product branding strategy. If you are interested, please contact us on our website</a:t>
            </a:r>
          </a:p>
        </p:txBody>
      </p:sp>
      <p:pic>
        <p:nvPicPr>
          <p:cNvPr id="4" name="Picture 3" descr="18296-featured-348x278.jpg"/>
          <p:cNvPicPr>
            <a:picLocks noChangeAspect="1"/>
          </p:cNvPicPr>
          <p:nvPr/>
        </p:nvPicPr>
        <p:blipFill>
          <a:blip r:embed="rId3" cstate="print"/>
          <a:stretch>
            <a:fillRect/>
          </a:stretch>
        </p:blipFill>
        <p:spPr>
          <a:xfrm>
            <a:off x="4343400" y="1219200"/>
            <a:ext cx="4191000" cy="495300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Fashion Stylist</a:t>
            </a:r>
          </a:p>
        </p:txBody>
      </p:sp>
      <p:sp>
        <p:nvSpPr>
          <p:cNvPr id="3" name="Content Placeholder 2"/>
          <p:cNvSpPr>
            <a:spLocks noGrp="1"/>
          </p:cNvSpPr>
          <p:nvPr>
            <p:ph idx="1"/>
          </p:nvPr>
        </p:nvSpPr>
        <p:spPr>
          <a:xfrm>
            <a:off x="228600" y="1524000"/>
            <a:ext cx="4191000" cy="4724400"/>
          </a:xfrm>
        </p:spPr>
        <p:txBody>
          <a:bodyPr>
            <a:normAutofit fontScale="55000" lnSpcReduction="20000"/>
          </a:bodyPr>
          <a:lstStyle/>
          <a:p>
            <a:pPr>
              <a:buNone/>
            </a:pPr>
            <a:r>
              <a:rPr lang="en-US" dirty="0" smtClean="0"/>
              <a:t>      </a:t>
            </a:r>
            <a:r>
              <a:rPr lang="en-US" sz="5100" dirty="0" smtClean="0">
                <a:hlinkClick r:id="rId2"/>
              </a:rPr>
              <a:t>Sandra</a:t>
            </a:r>
            <a:r>
              <a:rPr lang="en-US" sz="5100" dirty="0" smtClean="0"/>
              <a:t> </a:t>
            </a:r>
            <a:r>
              <a:rPr lang="en-US" sz="5100" dirty="0"/>
              <a:t>is a consultant who selects the clothing for published editorial features appearances made by celebrities, models or other public figures. She is a best personal clothing stylist. For further information, please contact us on our website.</a:t>
            </a:r>
          </a:p>
          <a:p>
            <a:pPr>
              <a:buNone/>
            </a:pPr>
            <a:r>
              <a:rPr lang="en-US" sz="5100" b="1" dirty="0"/>
              <a:t> </a:t>
            </a:r>
            <a:endParaRPr lang="en-US" sz="5100" dirty="0"/>
          </a:p>
          <a:p>
            <a:endParaRPr lang="en-US" dirty="0"/>
          </a:p>
        </p:txBody>
      </p:sp>
      <p:pic>
        <p:nvPicPr>
          <p:cNvPr id="4" name="Picture 3" descr="18353-featured-348x278.jpg"/>
          <p:cNvPicPr>
            <a:picLocks noChangeAspect="1"/>
          </p:cNvPicPr>
          <p:nvPr/>
        </p:nvPicPr>
        <p:blipFill>
          <a:blip r:embed="rId3" cstate="print"/>
          <a:stretch>
            <a:fillRect/>
          </a:stretch>
        </p:blipFill>
        <p:spPr>
          <a:xfrm>
            <a:off x="4876800" y="1600200"/>
            <a:ext cx="3505200" cy="365760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Travel Advisor</a:t>
            </a:r>
            <a:br>
              <a:rPr lang="en-US" dirty="0"/>
            </a:br>
            <a:endParaRPr lang="en-US" dirty="0"/>
          </a:p>
        </p:txBody>
      </p:sp>
      <p:sp>
        <p:nvSpPr>
          <p:cNvPr id="3" name="Content Placeholder 2"/>
          <p:cNvSpPr>
            <a:spLocks noGrp="1"/>
          </p:cNvSpPr>
          <p:nvPr>
            <p:ph idx="1"/>
          </p:nvPr>
        </p:nvSpPr>
        <p:spPr>
          <a:xfrm>
            <a:off x="152400" y="1371600"/>
            <a:ext cx="4191000" cy="4648200"/>
          </a:xfrm>
        </p:spPr>
        <p:txBody>
          <a:bodyPr>
            <a:normAutofit fontScale="77500" lnSpcReduction="20000"/>
          </a:bodyPr>
          <a:lstStyle/>
          <a:p>
            <a:pPr>
              <a:buNone/>
            </a:pPr>
            <a:r>
              <a:rPr lang="en-US" dirty="0" smtClean="0">
                <a:hlinkClick r:id="rId2"/>
              </a:rPr>
              <a:t>     </a:t>
            </a:r>
            <a:r>
              <a:rPr lang="en-US" sz="3600" dirty="0" smtClean="0">
                <a:hlinkClick r:id="rId2"/>
              </a:rPr>
              <a:t>Sandra </a:t>
            </a:r>
            <a:r>
              <a:rPr lang="en-US" sz="3600" dirty="0"/>
              <a:t>is a best travel advisor in America. She helps for her first-class European adventures and cruises around the world. She provides best information about travel. She always something new to learn in life. For further information, please contact us on our website.</a:t>
            </a:r>
          </a:p>
          <a:p>
            <a:endParaRPr lang="en-US" dirty="0"/>
          </a:p>
        </p:txBody>
      </p:sp>
      <p:pic>
        <p:nvPicPr>
          <p:cNvPr id="4" name="Picture 3" descr="18813-featured-348x278.jpg"/>
          <p:cNvPicPr>
            <a:picLocks noChangeAspect="1"/>
          </p:cNvPicPr>
          <p:nvPr/>
        </p:nvPicPr>
        <p:blipFill>
          <a:blip r:embed="rId3" cstate="print"/>
          <a:stretch>
            <a:fillRect/>
          </a:stretch>
        </p:blipFill>
        <p:spPr>
          <a:xfrm>
            <a:off x="4953000" y="1447800"/>
            <a:ext cx="3657600" cy="388620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Lifestyle Websites</a:t>
            </a:r>
          </a:p>
        </p:txBody>
      </p:sp>
      <p:sp>
        <p:nvSpPr>
          <p:cNvPr id="3" name="Content Placeholder 2"/>
          <p:cNvSpPr>
            <a:spLocks noGrp="1"/>
          </p:cNvSpPr>
          <p:nvPr>
            <p:ph idx="1"/>
          </p:nvPr>
        </p:nvSpPr>
        <p:spPr>
          <a:xfrm>
            <a:off x="304800" y="1524000"/>
            <a:ext cx="4343400" cy="4419600"/>
          </a:xfrm>
        </p:spPr>
        <p:txBody>
          <a:bodyPr>
            <a:normAutofit fontScale="85000" lnSpcReduction="10000"/>
          </a:bodyPr>
          <a:lstStyle/>
          <a:p>
            <a:pPr>
              <a:buNone/>
            </a:pPr>
            <a:r>
              <a:rPr lang="en-US" dirty="0" smtClean="0"/>
              <a:t>    My </a:t>
            </a:r>
            <a:r>
              <a:rPr lang="en-US" dirty="0"/>
              <a:t>website is best and unique in women’s </a:t>
            </a:r>
            <a:r>
              <a:rPr lang="en-US" dirty="0">
                <a:hlinkClick r:id="rId2"/>
              </a:rPr>
              <a:t>lifestyle websites</a:t>
            </a:r>
            <a:r>
              <a:rPr lang="en-US" dirty="0"/>
              <a:t>. We are providing you information about exquisite range of branded clothes, artificial jewelry, shoes, beauty products and accessories for women. Sandra is good life stylist in America.</a:t>
            </a:r>
          </a:p>
          <a:p>
            <a:endParaRPr lang="en-US" dirty="0"/>
          </a:p>
        </p:txBody>
      </p:sp>
      <p:pic>
        <p:nvPicPr>
          <p:cNvPr id="4" name="Picture 3" descr="34982419_2170259749873756_778746530759704576_n.jpg"/>
          <p:cNvPicPr>
            <a:picLocks noChangeAspect="1"/>
          </p:cNvPicPr>
          <p:nvPr/>
        </p:nvPicPr>
        <p:blipFill>
          <a:blip r:embed="rId3" cstate="print"/>
          <a:stretch>
            <a:fillRect/>
          </a:stretch>
        </p:blipFill>
        <p:spPr>
          <a:xfrm>
            <a:off x="4800600" y="1676400"/>
            <a:ext cx="3962400" cy="358140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a:t>Body Soul Wellness</a:t>
            </a:r>
          </a:p>
        </p:txBody>
      </p:sp>
      <p:sp>
        <p:nvSpPr>
          <p:cNvPr id="3" name="Content Placeholder 2"/>
          <p:cNvSpPr>
            <a:spLocks noGrp="1"/>
          </p:cNvSpPr>
          <p:nvPr>
            <p:ph idx="1"/>
          </p:nvPr>
        </p:nvSpPr>
        <p:spPr>
          <a:xfrm>
            <a:off x="381000" y="1447800"/>
            <a:ext cx="3962400" cy="4343399"/>
          </a:xfrm>
        </p:spPr>
        <p:txBody>
          <a:bodyPr>
            <a:normAutofit fontScale="92500" lnSpcReduction="10000"/>
          </a:bodyPr>
          <a:lstStyle/>
          <a:p>
            <a:pPr>
              <a:buNone/>
            </a:pPr>
            <a:r>
              <a:rPr lang="en-US" dirty="0" smtClean="0"/>
              <a:t>    </a:t>
            </a:r>
            <a:r>
              <a:rPr lang="en-US" dirty="0" smtClean="0">
                <a:hlinkClick r:id="rId2"/>
              </a:rPr>
              <a:t>Sandra</a:t>
            </a:r>
            <a:r>
              <a:rPr lang="en-US" dirty="0" smtClean="0"/>
              <a:t> </a:t>
            </a:r>
            <a:r>
              <a:rPr lang="en-US" dirty="0"/>
              <a:t>is giving tips for body &amp; soul wellness for customers. She provides an oasis of relaxation, enhancing the total health and well-being of your mind, and body spirit. Click on our website</a:t>
            </a:r>
          </a:p>
          <a:p>
            <a:endParaRPr lang="en-US" dirty="0"/>
          </a:p>
        </p:txBody>
      </p:sp>
      <p:pic>
        <p:nvPicPr>
          <p:cNvPr id="4" name="Picture 3" descr="35263153_2590954217795819_4948641213709287424_n.jpg"/>
          <p:cNvPicPr>
            <a:picLocks noChangeAspect="1"/>
          </p:cNvPicPr>
          <p:nvPr/>
        </p:nvPicPr>
        <p:blipFill>
          <a:blip r:embed="rId3" cstate="print"/>
          <a:stretch>
            <a:fillRect/>
          </a:stretch>
        </p:blipFill>
        <p:spPr>
          <a:xfrm>
            <a:off x="4724400" y="1600200"/>
            <a:ext cx="3962400" cy="3886200"/>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1143000"/>
          </a:xfrm>
        </p:spPr>
        <p:txBody>
          <a:bodyPr/>
          <a:lstStyle/>
          <a:p>
            <a:r>
              <a:rPr lang="en-US" dirty="0"/>
              <a:t>Faith in Jesus</a:t>
            </a:r>
          </a:p>
        </p:txBody>
      </p:sp>
      <p:sp>
        <p:nvSpPr>
          <p:cNvPr id="3" name="Content Placeholder 2"/>
          <p:cNvSpPr>
            <a:spLocks noGrp="1"/>
          </p:cNvSpPr>
          <p:nvPr>
            <p:ph idx="1"/>
          </p:nvPr>
        </p:nvSpPr>
        <p:spPr>
          <a:xfrm>
            <a:off x="228600" y="1371600"/>
            <a:ext cx="4191000" cy="4191000"/>
          </a:xfrm>
        </p:spPr>
        <p:txBody>
          <a:bodyPr>
            <a:normAutofit fontScale="85000" lnSpcReduction="10000"/>
          </a:bodyPr>
          <a:lstStyle/>
          <a:p>
            <a:pPr>
              <a:buNone/>
            </a:pPr>
            <a:r>
              <a:rPr lang="en-US" dirty="0" smtClean="0"/>
              <a:t>    Sandra </a:t>
            </a:r>
            <a:r>
              <a:rPr lang="en-US" dirty="0"/>
              <a:t>is trusting believing in complete assurance and being confident in God. She is providing countless Bible verses on faith and the importance of trusting and hoping in God. If you interested additional information, please contact us our website</a:t>
            </a:r>
          </a:p>
          <a:p>
            <a:endParaRPr lang="en-US" dirty="0"/>
          </a:p>
        </p:txBody>
      </p:sp>
      <p:pic>
        <p:nvPicPr>
          <p:cNvPr id="4" name="Picture 3" descr="35537174_260378184516575_8249546158775468032_n.jpg"/>
          <p:cNvPicPr>
            <a:picLocks noChangeAspect="1"/>
          </p:cNvPicPr>
          <p:nvPr/>
        </p:nvPicPr>
        <p:blipFill>
          <a:blip r:embed="rId2" cstate="print"/>
          <a:stretch>
            <a:fillRect/>
          </a:stretch>
        </p:blipFill>
        <p:spPr>
          <a:xfrm>
            <a:off x="4953000" y="1524000"/>
            <a:ext cx="3429000" cy="4038600"/>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TotalTime>
  <Words>395</Words>
  <Application>Microsoft Office PowerPoint</Application>
  <PresentationFormat>On-screen Show (4:3)</PresentationFormat>
  <Paragraphs>24</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Slide 1</vt:lpstr>
      <vt:lpstr>Influencer Branding</vt:lpstr>
      <vt:lpstr>Makeup and Skincare</vt:lpstr>
      <vt:lpstr>Interior Design </vt:lpstr>
      <vt:lpstr>Fashion Stylist</vt:lpstr>
      <vt:lpstr>Travel Advisor </vt:lpstr>
      <vt:lpstr>Lifestyle Websites</vt:lpstr>
      <vt:lpstr>Body Soul Wellness</vt:lpstr>
      <vt:lpstr>Faith in Jesus</vt:lpstr>
      <vt:lpstr> Food venture</vt:lpstr>
      <vt:lpstr>Slide 11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Laptop-7</dc:creator>
  <cp:lastModifiedBy>Laptop-7</cp:lastModifiedBy>
  <cp:revision>3</cp:revision>
  <dcterms:created xsi:type="dcterms:W3CDTF">2018-08-02T05:34:49Z</dcterms:created>
  <dcterms:modified xsi:type="dcterms:W3CDTF">2018-08-02T06:01:54Z</dcterms:modified>
</cp:coreProperties>
</file>