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s/slide16.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Default Extension="tiff" ContentType="image/tiff"/>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r:id="rId1"/>
  </p:sldMasterIdLst>
  <p:sldIdLst>
    <p:sldId id="319" r:id="rId2"/>
    <p:sldId id="353" r:id="rId3"/>
    <p:sldId id="354" r:id="rId4"/>
    <p:sldId id="355" r:id="rId5"/>
    <p:sldId id="356" r:id="rId6"/>
    <p:sldId id="357" r:id="rId7"/>
    <p:sldId id="358" r:id="rId8"/>
    <p:sldId id="359" r:id="rId9"/>
    <p:sldId id="360" r:id="rId10"/>
    <p:sldId id="361" r:id="rId11"/>
    <p:sldId id="320" r:id="rId12"/>
    <p:sldId id="321" r:id="rId13"/>
    <p:sldId id="322" r:id="rId14"/>
    <p:sldId id="323" r:id="rId15"/>
    <p:sldId id="324" r:id="rId16"/>
    <p:sldId id="325"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0000FF"/>
    <a:srgbClr val="FF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SorterView">
  <p:normalViewPr showOutlineIcons="0" horzBarState="maximized">
    <p:restoredLeft sz="12130" autoAdjust="0"/>
    <p:restoredTop sz="94689" autoAdjust="0"/>
  </p:normalViewPr>
  <p:slideViewPr>
    <p:cSldViewPr>
      <p:cViewPr>
        <p:scale>
          <a:sx n="93" d="100"/>
          <a:sy n="93" d="100"/>
        </p:scale>
        <p:origin x="-1496" y="-66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D7EB889-926A-4F96-8538-3D82FD57C72D}" type="datetimeFigureOut">
              <a:rPr lang="en-US" smtClean="0"/>
              <a:pPr/>
              <a:t>11/22/15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39104D-DCEB-4360-B7ED-E131B80B5EC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7EB889-926A-4F96-8538-3D82FD57C72D}" type="datetimeFigureOut">
              <a:rPr lang="en-US" smtClean="0"/>
              <a:pPr/>
              <a:t>11/22/15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39104D-DCEB-4360-B7ED-E131B80B5EC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7EB889-926A-4F96-8538-3D82FD57C72D}" type="datetimeFigureOut">
              <a:rPr lang="en-US" smtClean="0"/>
              <a:pPr/>
              <a:t>11/22/15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39104D-DCEB-4360-B7ED-E131B80B5EC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7EB889-926A-4F96-8538-3D82FD57C72D}" type="datetimeFigureOut">
              <a:rPr lang="en-US" smtClean="0"/>
              <a:pPr/>
              <a:t>11/22/15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39104D-DCEB-4360-B7ED-E131B80B5EC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D7EB889-926A-4F96-8538-3D82FD57C72D}" type="datetimeFigureOut">
              <a:rPr lang="en-US" smtClean="0"/>
              <a:pPr/>
              <a:t>11/22/15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39104D-DCEB-4360-B7ED-E131B80B5EC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D7EB889-926A-4F96-8538-3D82FD57C72D}" type="datetimeFigureOut">
              <a:rPr lang="en-US" smtClean="0"/>
              <a:pPr/>
              <a:t>11/22/15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39104D-DCEB-4360-B7ED-E131B80B5EC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D7EB889-926A-4F96-8538-3D82FD57C72D}" type="datetimeFigureOut">
              <a:rPr lang="en-US" smtClean="0"/>
              <a:pPr/>
              <a:t>11/22/15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F39104D-DCEB-4360-B7ED-E131B80B5EC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D7EB889-926A-4F96-8538-3D82FD57C72D}" type="datetimeFigureOut">
              <a:rPr lang="en-US" smtClean="0"/>
              <a:pPr/>
              <a:t>11/22/15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F39104D-DCEB-4360-B7ED-E131B80B5EC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7EB889-926A-4F96-8538-3D82FD57C72D}" type="datetimeFigureOut">
              <a:rPr lang="en-US" smtClean="0"/>
              <a:pPr/>
              <a:t>11/22/15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F39104D-DCEB-4360-B7ED-E131B80B5EC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7EB889-926A-4F96-8538-3D82FD57C72D}" type="datetimeFigureOut">
              <a:rPr lang="en-US" smtClean="0"/>
              <a:pPr/>
              <a:t>11/22/15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39104D-DCEB-4360-B7ED-E131B80B5EC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7EB889-926A-4F96-8538-3D82FD57C72D}" type="datetimeFigureOut">
              <a:rPr lang="en-US" smtClean="0"/>
              <a:pPr/>
              <a:t>11/22/15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39104D-DCEB-4360-B7ED-E131B80B5EC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7EB889-926A-4F96-8538-3D82FD57C72D}" type="datetimeFigureOut">
              <a:rPr lang="en-US" smtClean="0"/>
              <a:pPr/>
              <a:t>11/22/15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F39104D-DCEB-4360-B7ED-E131B80B5EC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s://www.facebook.com/photo.php?fbid=819490134830577&amp;set=a.141406565972274.27792.100003087946290&amp;type=3"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tif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tif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tif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tif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2" name="Group 6"/>
          <p:cNvGrpSpPr>
            <a:grpSpLocks/>
          </p:cNvGrpSpPr>
          <p:nvPr/>
        </p:nvGrpSpPr>
        <p:grpSpPr bwMode="auto">
          <a:xfrm>
            <a:off x="1371600" y="547687"/>
            <a:ext cx="6324600" cy="2043113"/>
            <a:chOff x="838200" y="228600"/>
            <a:chExt cx="7315200" cy="2362200"/>
          </a:xfrm>
        </p:grpSpPr>
        <p:sp>
          <p:nvSpPr>
            <p:cNvPr id="6" name="Rectangle 5"/>
            <p:cNvSpPr/>
            <p:nvPr/>
          </p:nvSpPr>
          <p:spPr>
            <a:xfrm>
              <a:off x="838200" y="282476"/>
              <a:ext cx="7315200" cy="2308324"/>
            </a:xfrm>
            <a:prstGeom prst="rect">
              <a:avLst/>
            </a:prstGeom>
            <a:solidFill>
              <a:srgbClr val="FFFF99"/>
            </a:solidFill>
            <a:ln w="28575">
              <a:solidFill>
                <a:srgbClr val="0000FF"/>
              </a:solidFill>
            </a:ln>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endParaRPr lang="en-US" sz="1600" dirty="0">
                <a:ln w="11430"/>
                <a:solidFill>
                  <a:srgbClr val="FF0000"/>
                </a:solidFill>
                <a:effectLst>
                  <a:outerShdw blurRad="38100" dist="38100" dir="2700000" algn="tl">
                    <a:srgbClr val="000000">
                      <a:alpha val="43137"/>
                    </a:srgbClr>
                  </a:outerShdw>
                </a:effectLst>
                <a:latin typeface="Arial Black" pitchFamily="34" charset="0"/>
              </a:endParaRPr>
            </a:p>
            <a:p>
              <a:pPr algn="ctr">
                <a:defRPr/>
              </a:pPr>
              <a:endParaRPr lang="en-US" sz="1600" dirty="0">
                <a:ln w="11430"/>
                <a:solidFill>
                  <a:srgbClr val="FF0000"/>
                </a:solidFill>
                <a:effectLst>
                  <a:outerShdw blurRad="38100" dist="38100" dir="2700000" algn="tl">
                    <a:srgbClr val="000000">
                      <a:alpha val="43137"/>
                    </a:srgbClr>
                  </a:outerShdw>
                </a:effectLst>
                <a:latin typeface="Arial Black" pitchFamily="34" charset="0"/>
              </a:endParaRPr>
            </a:p>
            <a:p>
              <a:pPr algn="ctr">
                <a:defRPr/>
              </a:pPr>
              <a:endParaRPr lang="en-US" sz="1600" dirty="0">
                <a:ln w="11430"/>
                <a:solidFill>
                  <a:srgbClr val="FF0000"/>
                </a:solidFill>
                <a:effectLst>
                  <a:outerShdw blurRad="38100" dist="38100" dir="2700000" algn="tl">
                    <a:srgbClr val="000000">
                      <a:alpha val="43137"/>
                    </a:srgbClr>
                  </a:outerShdw>
                </a:effectLst>
                <a:latin typeface="Arial Black" pitchFamily="34" charset="0"/>
              </a:endParaRPr>
            </a:p>
            <a:p>
              <a:pPr algn="ctr">
                <a:defRPr/>
              </a:pPr>
              <a:endParaRPr lang="en-US" sz="1600" dirty="0">
                <a:ln w="11430"/>
                <a:solidFill>
                  <a:srgbClr val="FF0000"/>
                </a:solidFill>
                <a:effectLst>
                  <a:outerShdw blurRad="38100" dist="38100" dir="2700000" algn="tl">
                    <a:srgbClr val="000000">
                      <a:alpha val="43137"/>
                    </a:srgbClr>
                  </a:outerShdw>
                </a:effectLst>
                <a:latin typeface="Arial Black" pitchFamily="34" charset="0"/>
              </a:endParaRPr>
            </a:p>
            <a:p>
              <a:pPr algn="ctr">
                <a:defRPr/>
              </a:pPr>
              <a:endParaRPr lang="en-US" sz="1600" dirty="0">
                <a:ln w="11430"/>
                <a:solidFill>
                  <a:srgbClr val="FF0000"/>
                </a:solidFill>
                <a:effectLst>
                  <a:outerShdw blurRad="38100" dist="38100" dir="2700000" algn="tl">
                    <a:srgbClr val="000000">
                      <a:alpha val="43137"/>
                    </a:srgbClr>
                  </a:outerShdw>
                </a:effectLst>
                <a:latin typeface="Arial Black" pitchFamily="34" charset="0"/>
              </a:endParaRPr>
            </a:p>
            <a:p>
              <a:pPr algn="ctr">
                <a:defRPr/>
              </a:pPr>
              <a:endParaRPr lang="en-US" sz="1600" dirty="0">
                <a:ln w="11430"/>
                <a:solidFill>
                  <a:srgbClr val="FF0000"/>
                </a:solidFill>
                <a:effectLst>
                  <a:outerShdw blurRad="38100" dist="38100" dir="2700000" algn="tl">
                    <a:srgbClr val="000000">
                      <a:alpha val="43137"/>
                    </a:srgbClr>
                  </a:outerShdw>
                </a:effectLst>
                <a:latin typeface="Arial Black" pitchFamily="34" charset="0"/>
              </a:endParaRPr>
            </a:p>
            <a:p>
              <a:pPr algn="ctr">
                <a:defRPr/>
              </a:pPr>
              <a:endParaRPr lang="en-US" sz="1600" dirty="0">
                <a:ln w="11430"/>
                <a:solidFill>
                  <a:srgbClr val="FF0000"/>
                </a:solidFill>
                <a:effectLst>
                  <a:outerShdw blurRad="38100" dist="38100" dir="2700000" algn="tl">
                    <a:srgbClr val="000000">
                      <a:alpha val="43137"/>
                    </a:srgbClr>
                  </a:outerShdw>
                </a:effectLst>
                <a:latin typeface="Arial Black" pitchFamily="34" charset="0"/>
              </a:endParaRPr>
            </a:p>
            <a:p>
              <a:pPr algn="ctr">
                <a:defRPr/>
              </a:pPr>
              <a:endParaRPr lang="en-US" sz="1600" dirty="0">
                <a:ln w="11430"/>
                <a:solidFill>
                  <a:srgbClr val="FF0000"/>
                </a:solidFill>
                <a:effectLst>
                  <a:outerShdw blurRad="38100" dist="38100" dir="2700000" algn="tl">
                    <a:srgbClr val="000000">
                      <a:alpha val="43137"/>
                    </a:srgbClr>
                  </a:outerShdw>
                </a:effectLst>
                <a:latin typeface="Arial Black" pitchFamily="34" charset="0"/>
              </a:endParaRPr>
            </a:p>
            <a:p>
              <a:pPr algn="ctr">
                <a:defRPr/>
              </a:pPr>
              <a:endParaRPr lang="id-ID" sz="1600" dirty="0">
                <a:ln w="11430"/>
                <a:solidFill>
                  <a:srgbClr val="FF0000"/>
                </a:solidFill>
                <a:effectLst>
                  <a:outerShdw blurRad="38100" dist="38100" dir="2700000" algn="tl">
                    <a:srgbClr val="000000">
                      <a:alpha val="43137"/>
                    </a:srgbClr>
                  </a:outerShdw>
                </a:effectLst>
                <a:latin typeface="Arial Black" pitchFamily="34" charset="0"/>
              </a:endParaRPr>
            </a:p>
          </p:txBody>
        </p:sp>
        <p:pic>
          <p:nvPicPr>
            <p:cNvPr id="59397" name="Picture 9" descr="Berlian Surgawi Logo png.png"/>
            <p:cNvPicPr>
              <a:picLocks noChangeAspect="1"/>
            </p:cNvPicPr>
            <p:nvPr/>
          </p:nvPicPr>
          <p:blipFill>
            <a:blip r:embed="rId2" cstate="print"/>
            <a:srcRect/>
            <a:stretch>
              <a:fillRect/>
            </a:stretch>
          </p:blipFill>
          <p:spPr bwMode="auto">
            <a:xfrm>
              <a:off x="1066800" y="228600"/>
              <a:ext cx="6844445" cy="1866667"/>
            </a:xfrm>
            <a:prstGeom prst="rect">
              <a:avLst/>
            </a:prstGeom>
            <a:noFill/>
            <a:ln w="9525">
              <a:noFill/>
              <a:miter lim="800000"/>
              <a:headEnd/>
              <a:tailEnd/>
            </a:ln>
          </p:spPr>
        </p:pic>
      </p:grpSp>
      <p:sp>
        <p:nvSpPr>
          <p:cNvPr id="12" name="Content Placeholder 2"/>
          <p:cNvSpPr txBox="1">
            <a:spLocks/>
          </p:cNvSpPr>
          <p:nvPr/>
        </p:nvSpPr>
        <p:spPr>
          <a:xfrm>
            <a:off x="990600" y="2682875"/>
            <a:ext cx="7086600" cy="2346325"/>
          </a:xfrm>
          <a:prstGeom prst="rect">
            <a:avLst/>
          </a:prstGeom>
        </p:spPr>
        <p:txBody>
          <a:bodyPr/>
          <a:lstStyle/>
          <a:p>
            <a:pPr marL="274320" indent="-274320" algn="ctr" fontAlgn="auto">
              <a:spcBef>
                <a:spcPts val="600"/>
              </a:spcBef>
              <a:spcAft>
                <a:spcPts val="0"/>
              </a:spcAft>
              <a:buClr>
                <a:schemeClr val="accent1"/>
              </a:buClr>
              <a:buSzPct val="76000"/>
              <a:buFont typeface="Wingdings 3"/>
              <a:buNone/>
              <a:defRPr/>
            </a:pPr>
            <a:r>
              <a:rPr lang="en-US" sz="4800" b="1" dirty="0">
                <a:solidFill>
                  <a:srgbClr val="FF0000"/>
                </a:solidFill>
                <a:latin typeface="Rockwell" pitchFamily="18" charset="0"/>
              </a:rPr>
              <a:t>Make </a:t>
            </a:r>
            <a:r>
              <a:rPr lang="id-ID" sz="4800" b="1" dirty="0" smtClean="0">
                <a:solidFill>
                  <a:srgbClr val="FF0000"/>
                </a:solidFill>
                <a:latin typeface="Rockwell" pitchFamily="18" charset="0"/>
              </a:rPr>
              <a:t>R</a:t>
            </a:r>
            <a:r>
              <a:rPr lang="en-US" sz="4800" b="1" dirty="0" err="1" smtClean="0">
                <a:solidFill>
                  <a:srgbClr val="FF0000"/>
                </a:solidFill>
                <a:latin typeface="Rockwell" pitchFamily="18" charset="0"/>
              </a:rPr>
              <a:t>eady</a:t>
            </a:r>
            <a:r>
              <a:rPr lang="en-US" sz="4800" b="1" dirty="0" smtClean="0">
                <a:solidFill>
                  <a:srgbClr val="FF0000"/>
                </a:solidFill>
                <a:latin typeface="Rockwell" pitchFamily="18" charset="0"/>
              </a:rPr>
              <a:t> </a:t>
            </a:r>
            <a:endParaRPr lang="id-ID" sz="4800" b="1" dirty="0" smtClean="0">
              <a:solidFill>
                <a:srgbClr val="FF0000"/>
              </a:solidFill>
              <a:latin typeface="Rockwell" pitchFamily="18" charset="0"/>
            </a:endParaRPr>
          </a:p>
          <a:p>
            <a:pPr marL="274320" indent="-274320" algn="ctr" fontAlgn="auto">
              <a:spcBef>
                <a:spcPts val="600"/>
              </a:spcBef>
              <a:spcAft>
                <a:spcPts val="0"/>
              </a:spcAft>
              <a:buClr>
                <a:schemeClr val="accent1"/>
              </a:buClr>
              <a:buSzPct val="76000"/>
              <a:buFont typeface="Wingdings 3"/>
              <a:buNone/>
              <a:defRPr/>
            </a:pPr>
            <a:r>
              <a:rPr lang="id-ID" sz="4800" b="1" dirty="0" smtClean="0">
                <a:solidFill>
                  <a:srgbClr val="FF0000"/>
                </a:solidFill>
                <a:latin typeface="Rockwell" pitchFamily="18" charset="0"/>
              </a:rPr>
              <a:t>a</a:t>
            </a:r>
            <a:r>
              <a:rPr lang="en-US" sz="4800" b="1" dirty="0" smtClean="0">
                <a:solidFill>
                  <a:srgbClr val="FF0000"/>
                </a:solidFill>
                <a:latin typeface="Rockwell" pitchFamily="18" charset="0"/>
              </a:rPr>
              <a:t> </a:t>
            </a:r>
            <a:r>
              <a:rPr lang="id-ID" sz="4800" b="1" dirty="0" smtClean="0">
                <a:solidFill>
                  <a:srgbClr val="FF0000"/>
                </a:solidFill>
                <a:latin typeface="Rockwell" pitchFamily="18" charset="0"/>
              </a:rPr>
              <a:t>P</a:t>
            </a:r>
            <a:r>
              <a:rPr lang="en-US" sz="4800" b="1" dirty="0" err="1" smtClean="0">
                <a:solidFill>
                  <a:srgbClr val="FF0000"/>
                </a:solidFill>
                <a:latin typeface="Rockwell" pitchFamily="18" charset="0"/>
              </a:rPr>
              <a:t>eople</a:t>
            </a:r>
            <a:r>
              <a:rPr lang="en-US" sz="4800" b="1" dirty="0" smtClean="0">
                <a:solidFill>
                  <a:srgbClr val="FF0000"/>
                </a:solidFill>
                <a:latin typeface="Rockwell" pitchFamily="18" charset="0"/>
              </a:rPr>
              <a:t> </a:t>
            </a:r>
            <a:endParaRPr lang="id-ID" sz="4800" b="1" dirty="0" smtClean="0">
              <a:solidFill>
                <a:srgbClr val="FF0000"/>
              </a:solidFill>
              <a:latin typeface="Rockwell" pitchFamily="18" charset="0"/>
            </a:endParaRPr>
          </a:p>
          <a:p>
            <a:pPr marL="274320" indent="-274320" algn="ctr" fontAlgn="auto">
              <a:spcBef>
                <a:spcPts val="600"/>
              </a:spcBef>
              <a:spcAft>
                <a:spcPts val="0"/>
              </a:spcAft>
              <a:buClr>
                <a:schemeClr val="accent1"/>
              </a:buClr>
              <a:buSzPct val="76000"/>
              <a:buFont typeface="Wingdings 3"/>
              <a:buNone/>
              <a:defRPr/>
            </a:pPr>
            <a:r>
              <a:rPr lang="id-ID" sz="4800" b="1" dirty="0" smtClean="0">
                <a:solidFill>
                  <a:srgbClr val="FF0000"/>
                </a:solidFill>
                <a:latin typeface="Rockwell" pitchFamily="18" charset="0"/>
              </a:rPr>
              <a:t>P</a:t>
            </a:r>
            <a:r>
              <a:rPr lang="en-US" sz="4800" b="1" dirty="0" err="1" smtClean="0">
                <a:solidFill>
                  <a:srgbClr val="FF0000"/>
                </a:solidFill>
                <a:latin typeface="Rockwell" pitchFamily="18" charset="0"/>
              </a:rPr>
              <a:t>repare</a:t>
            </a:r>
            <a:r>
              <a:rPr lang="en-US" sz="4800" b="1" dirty="0" smtClean="0">
                <a:solidFill>
                  <a:srgbClr val="FF0000"/>
                </a:solidFill>
                <a:latin typeface="Rockwell" pitchFamily="18" charset="0"/>
              </a:rPr>
              <a:t> </a:t>
            </a:r>
            <a:r>
              <a:rPr lang="en-US" sz="4800" b="1" dirty="0">
                <a:solidFill>
                  <a:srgbClr val="FF0000"/>
                </a:solidFill>
                <a:latin typeface="Rockwell" pitchFamily="18" charset="0"/>
              </a:rPr>
              <a:t>for </a:t>
            </a:r>
            <a:r>
              <a:rPr lang="id-ID" sz="4800" b="1" dirty="0" smtClean="0">
                <a:solidFill>
                  <a:srgbClr val="FF0000"/>
                </a:solidFill>
                <a:latin typeface="Rockwell" pitchFamily="18" charset="0"/>
              </a:rPr>
              <a:t>T</a:t>
            </a:r>
            <a:r>
              <a:rPr lang="en-US" sz="4800" b="1" dirty="0" smtClean="0">
                <a:solidFill>
                  <a:srgbClr val="FF0000"/>
                </a:solidFill>
                <a:latin typeface="Rockwell" pitchFamily="18" charset="0"/>
              </a:rPr>
              <a:t>he </a:t>
            </a:r>
            <a:r>
              <a:rPr lang="en-US" sz="4800" b="1" dirty="0">
                <a:solidFill>
                  <a:srgbClr val="FF0000"/>
                </a:solidFill>
                <a:latin typeface="Rockwell" pitchFamily="18" charset="0"/>
              </a:rPr>
              <a:t>Lord</a:t>
            </a:r>
          </a:p>
          <a:p>
            <a:pPr marL="274320" indent="-274320" algn="ctr" fontAlgn="auto">
              <a:spcBef>
                <a:spcPts val="600"/>
              </a:spcBef>
              <a:spcAft>
                <a:spcPts val="0"/>
              </a:spcAft>
              <a:buClr>
                <a:schemeClr val="accent1"/>
              </a:buClr>
              <a:buSzPct val="76000"/>
              <a:buFont typeface="Wingdings 3"/>
              <a:buNone/>
              <a:defRPr/>
            </a:pPr>
            <a:r>
              <a:rPr lang="en-US" sz="4800" b="1" dirty="0">
                <a:solidFill>
                  <a:srgbClr val="FF0000"/>
                </a:solidFill>
                <a:latin typeface="Rockwell" pitchFamily="18" charset="0"/>
              </a:rPr>
              <a:t>in Spirit and in Power</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dirty="0" smtClean="0"/>
              <a:t>TUHAN “</a:t>
            </a:r>
            <a:r>
              <a:rPr lang="en-US" dirty="0" err="1" smtClean="0"/>
              <a:t>bungkam</a:t>
            </a:r>
            <a:r>
              <a:rPr lang="en-US" dirty="0" smtClean="0"/>
              <a:t>” </a:t>
            </a:r>
            <a:r>
              <a:rPr lang="en-US" dirty="0" err="1" smtClean="0"/>
              <a:t>selama</a:t>
            </a:r>
            <a:r>
              <a:rPr lang="en-US" dirty="0" smtClean="0"/>
              <a:t> 13 </a:t>
            </a:r>
            <a:r>
              <a:rPr lang="en-US" dirty="0" err="1" smtClean="0"/>
              <a:t>Tahun</a:t>
            </a:r>
            <a:r>
              <a:rPr lang="en-US" dirty="0" smtClean="0"/>
              <a:t> !!!</a:t>
            </a:r>
          </a:p>
          <a:p>
            <a:pPr marL="514350" indent="-514350">
              <a:buAutoNum type="arabicPeriod"/>
            </a:pPr>
            <a:r>
              <a:rPr lang="en-US" dirty="0" smtClean="0"/>
              <a:t>Hagar </a:t>
            </a:r>
            <a:r>
              <a:rPr lang="en-US" dirty="0" err="1" smtClean="0"/>
              <a:t>melahirkan</a:t>
            </a:r>
            <a:r>
              <a:rPr lang="en-US" dirty="0" smtClean="0"/>
              <a:t> </a:t>
            </a:r>
            <a:r>
              <a:rPr lang="en-US" dirty="0" err="1" smtClean="0"/>
              <a:t>Isma</a:t>
            </a:r>
            <a:r>
              <a:rPr lang="en-US" dirty="0" smtClean="0"/>
              <a:t>-EL, </a:t>
            </a:r>
            <a:r>
              <a:rPr lang="en-US" dirty="0" err="1" smtClean="0"/>
              <a:t>Usia</a:t>
            </a:r>
            <a:r>
              <a:rPr lang="en-US" dirty="0" smtClean="0"/>
              <a:t> Abram 86</a:t>
            </a:r>
            <a:r>
              <a:rPr lang="en-US" baseline="30000" dirty="0" smtClean="0"/>
              <a:t>th</a:t>
            </a:r>
          </a:p>
          <a:p>
            <a:pPr marL="514350" indent="-514350">
              <a:buNone/>
            </a:pPr>
            <a:r>
              <a:rPr lang="en-US" b="1" baseline="30000" dirty="0"/>
              <a:t> </a:t>
            </a:r>
            <a:r>
              <a:rPr lang="en-US" b="1" baseline="30000" dirty="0" smtClean="0"/>
              <a:t>        Kej.16:16</a:t>
            </a:r>
            <a:endParaRPr lang="en-US" b="1" dirty="0" smtClean="0"/>
          </a:p>
          <a:p>
            <a:pPr marL="514350" indent="-514350">
              <a:buNone/>
            </a:pPr>
            <a:r>
              <a:rPr lang="en-US" dirty="0" smtClean="0"/>
              <a:t>2.  Abram </a:t>
            </a:r>
            <a:r>
              <a:rPr lang="en-US" dirty="0" err="1" smtClean="0"/>
              <a:t>disunat</a:t>
            </a:r>
            <a:r>
              <a:rPr lang="en-US" dirty="0" smtClean="0"/>
              <a:t> </a:t>
            </a:r>
            <a:r>
              <a:rPr lang="en-US" dirty="0" err="1" smtClean="0"/>
              <a:t>Usia</a:t>
            </a:r>
            <a:r>
              <a:rPr lang="en-US" dirty="0" smtClean="0"/>
              <a:t> 99</a:t>
            </a:r>
            <a:r>
              <a:rPr lang="en-US" baseline="30000" dirty="0" smtClean="0"/>
              <a:t>th</a:t>
            </a:r>
            <a:r>
              <a:rPr lang="en-US" dirty="0" smtClean="0"/>
              <a:t> &amp; </a:t>
            </a:r>
            <a:r>
              <a:rPr lang="en-US" dirty="0" err="1" smtClean="0"/>
              <a:t>Usia</a:t>
            </a:r>
            <a:r>
              <a:rPr lang="en-US" dirty="0" smtClean="0"/>
              <a:t> </a:t>
            </a:r>
            <a:r>
              <a:rPr lang="en-US" dirty="0" err="1" smtClean="0"/>
              <a:t>Isma</a:t>
            </a:r>
            <a:r>
              <a:rPr lang="en-US" dirty="0" smtClean="0"/>
              <a:t>-EL 13</a:t>
            </a:r>
            <a:r>
              <a:rPr lang="en-US" baseline="30000" dirty="0" smtClean="0"/>
              <a:t>th</a:t>
            </a:r>
            <a:endParaRPr lang="en-US" dirty="0" smtClean="0"/>
          </a:p>
          <a:p>
            <a:pPr marL="514350" indent="-514350">
              <a:buNone/>
            </a:pPr>
            <a:r>
              <a:rPr lang="en-US" sz="2400" b="1" dirty="0"/>
              <a:t> </a:t>
            </a:r>
            <a:r>
              <a:rPr lang="en-US" sz="2400" b="1" dirty="0" smtClean="0"/>
              <a:t>      </a:t>
            </a:r>
            <a:r>
              <a:rPr lang="en-US" sz="2400" b="1" dirty="0" err="1" smtClean="0"/>
              <a:t>Kej</a:t>
            </a:r>
            <a:r>
              <a:rPr lang="en-US" sz="2400" b="1" dirty="0" smtClean="0"/>
              <a:t>. 17:24-25</a:t>
            </a:r>
            <a:endParaRPr lang="en-US" sz="2400" b="1"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2590800"/>
            <a:ext cx="7772400" cy="1470025"/>
          </a:xfrm>
        </p:spPr>
        <p:txBody>
          <a:bodyPr>
            <a:noAutofit/>
          </a:bodyPr>
          <a:lstStyle/>
          <a:p>
            <a:r>
              <a:rPr lang="en-US" sz="2000" b="1" dirty="0" err="1" smtClean="0">
                <a:solidFill>
                  <a:srgbClr val="FF0000"/>
                </a:solidFill>
              </a:rPr>
              <a:t>Ada</a:t>
            </a:r>
            <a:r>
              <a:rPr lang="en-US" sz="2000" b="1" dirty="0" smtClean="0">
                <a:solidFill>
                  <a:srgbClr val="FF0000"/>
                </a:solidFill>
              </a:rPr>
              <a:t> </a:t>
            </a:r>
            <a:r>
              <a:rPr lang="en-US" sz="2000" b="1" dirty="0" err="1" smtClean="0">
                <a:solidFill>
                  <a:srgbClr val="FF0000"/>
                </a:solidFill>
              </a:rPr>
              <a:t>di</a:t>
            </a:r>
            <a:r>
              <a:rPr lang="en-US" sz="2000" b="1" dirty="0" smtClean="0">
                <a:solidFill>
                  <a:srgbClr val="FF0000"/>
                </a:solidFill>
              </a:rPr>
              <a:t> Face Book !!!</a:t>
            </a:r>
            <a:r>
              <a:rPr lang="en-US" sz="2000" b="1" dirty="0"/>
              <a:t/>
            </a:r>
            <a:br>
              <a:rPr lang="en-US" sz="2000" b="1" dirty="0"/>
            </a:br>
            <a:r>
              <a:rPr lang="en-US" sz="2000" b="1" dirty="0" err="1">
                <a:solidFill>
                  <a:srgbClr val="0000FF"/>
                </a:solidFill>
              </a:rPr>
              <a:t>Thema</a:t>
            </a:r>
            <a:r>
              <a:rPr lang="en-US" sz="2000" b="1" dirty="0">
                <a:solidFill>
                  <a:srgbClr val="0000FF"/>
                </a:solidFill>
              </a:rPr>
              <a:t> </a:t>
            </a:r>
            <a:r>
              <a:rPr lang="en-US" sz="2000" b="1" dirty="0" err="1">
                <a:solidFill>
                  <a:srgbClr val="0000FF"/>
                </a:solidFill>
              </a:rPr>
              <a:t>Rhema</a:t>
            </a:r>
            <a:r>
              <a:rPr lang="en-US" sz="2000" b="1" dirty="0">
                <a:solidFill>
                  <a:srgbClr val="0000FF"/>
                </a:solidFill>
              </a:rPr>
              <a:t> </a:t>
            </a:r>
            <a:r>
              <a:rPr lang="en-US" sz="2000" b="1" dirty="0" err="1">
                <a:solidFill>
                  <a:srgbClr val="0000FF"/>
                </a:solidFill>
              </a:rPr>
              <a:t>Ruakh</a:t>
            </a:r>
            <a:r>
              <a:rPr lang="en-US" sz="2000" b="1" dirty="0">
                <a:solidFill>
                  <a:srgbClr val="0000FF"/>
                </a:solidFill>
              </a:rPr>
              <a:t> </a:t>
            </a:r>
            <a:r>
              <a:rPr lang="en-US" sz="2000" b="1" dirty="0" err="1">
                <a:solidFill>
                  <a:srgbClr val="0000FF"/>
                </a:solidFill>
              </a:rPr>
              <a:t>HaQodesh</a:t>
            </a:r>
            <a:r>
              <a:rPr lang="en-US" sz="2000" b="1" dirty="0">
                <a:solidFill>
                  <a:srgbClr val="0000FF"/>
                </a:solidFill>
              </a:rPr>
              <a:t> </a:t>
            </a:r>
            <a:r>
              <a:rPr lang="en-US" sz="2000" b="1" dirty="0" smtClean="0">
                <a:solidFill>
                  <a:srgbClr val="0000FF"/>
                </a:solidFill>
              </a:rPr>
              <a:t>:</a:t>
            </a:r>
            <a:br>
              <a:rPr lang="en-US" sz="2000" b="1" dirty="0" smtClean="0">
                <a:solidFill>
                  <a:srgbClr val="0000FF"/>
                </a:solidFill>
              </a:rPr>
            </a:br>
            <a:r>
              <a:rPr lang="en-US" sz="2000" b="1" dirty="0" smtClean="0">
                <a:solidFill>
                  <a:srgbClr val="FF0000"/>
                </a:solidFill>
              </a:rPr>
              <a:t>(</a:t>
            </a:r>
            <a:r>
              <a:rPr lang="en-US" sz="2000" b="1" dirty="0" err="1" smtClean="0">
                <a:solidFill>
                  <a:srgbClr val="FF0000"/>
                </a:solidFill>
              </a:rPr>
              <a:t>trima</a:t>
            </a:r>
            <a:r>
              <a:rPr lang="en-US" sz="2000" b="1" dirty="0" smtClean="0">
                <a:solidFill>
                  <a:srgbClr val="FF0000"/>
                </a:solidFill>
              </a:rPr>
              <a:t> </a:t>
            </a:r>
            <a:r>
              <a:rPr lang="en-US" sz="2000" b="1" dirty="0" err="1" smtClean="0">
                <a:solidFill>
                  <a:srgbClr val="FF0000"/>
                </a:solidFill>
              </a:rPr>
              <a:t>di</a:t>
            </a:r>
            <a:r>
              <a:rPr lang="en-US" sz="2000" b="1" dirty="0" smtClean="0">
                <a:solidFill>
                  <a:srgbClr val="FF0000"/>
                </a:solidFill>
              </a:rPr>
              <a:t> Bukit DOA SENTUL   DOA jam 12.00-15.00)</a:t>
            </a:r>
            <a:r>
              <a:rPr lang="en-US" sz="2000" b="1" dirty="0">
                <a:solidFill>
                  <a:srgbClr val="0000FF"/>
                </a:solidFill>
              </a:rPr>
              <a:t/>
            </a:r>
            <a:br>
              <a:rPr lang="en-US" sz="2000" b="1" dirty="0">
                <a:solidFill>
                  <a:srgbClr val="0000FF"/>
                </a:solidFill>
              </a:rPr>
            </a:br>
            <a:r>
              <a:rPr lang="en-US" sz="2000" b="1" dirty="0" err="1"/>
              <a:t>Walaupun</a:t>
            </a:r>
            <a:r>
              <a:rPr lang="en-US" sz="2000" b="1" dirty="0"/>
              <a:t> </a:t>
            </a:r>
            <a:r>
              <a:rPr lang="en-US" sz="2000" b="1" dirty="0" err="1"/>
              <a:t>musuh</a:t>
            </a:r>
            <a:r>
              <a:rPr lang="en-US" sz="2000" b="1" dirty="0"/>
              <a:t> </a:t>
            </a:r>
            <a:r>
              <a:rPr lang="en-US" sz="2000" b="1" dirty="0" err="1"/>
              <a:t>terus-menerus</a:t>
            </a:r>
            <a:r>
              <a:rPr lang="en-US" sz="2000" b="1" dirty="0"/>
              <a:t> </a:t>
            </a:r>
            <a:r>
              <a:rPr lang="en-US" sz="2000" b="1" dirty="0" err="1"/>
              <a:t>merancangkan</a:t>
            </a:r>
            <a:r>
              <a:rPr lang="en-US" sz="2000" b="1" dirty="0"/>
              <a:t> </a:t>
            </a:r>
            <a:r>
              <a:rPr lang="en-US" sz="2000" b="1" dirty="0" err="1"/>
              <a:t>kejahatan</a:t>
            </a:r>
            <a:r>
              <a:rPr lang="en-US" sz="2000" b="1" dirty="0"/>
              <a:t> </a:t>
            </a:r>
            <a:r>
              <a:rPr lang="en-US" sz="2000" b="1" dirty="0" err="1"/>
              <a:t>atas</a:t>
            </a:r>
            <a:r>
              <a:rPr lang="en-US" sz="2000" b="1" dirty="0"/>
              <a:t>-mu, </a:t>
            </a:r>
            <a:r>
              <a:rPr lang="en-US" sz="2000" b="1" dirty="0" err="1"/>
              <a:t>Rendah-hatilah</a:t>
            </a:r>
            <a:r>
              <a:rPr lang="en-US" sz="2000" b="1" dirty="0"/>
              <a:t> </a:t>
            </a:r>
            <a:r>
              <a:rPr lang="en-US" sz="2000" b="1" dirty="0" err="1"/>
              <a:t>selalu</a:t>
            </a:r>
            <a:r>
              <a:rPr lang="en-US" sz="2000" b="1" dirty="0"/>
              <a:t> </a:t>
            </a:r>
            <a:r>
              <a:rPr lang="en-US" sz="2000" b="1" dirty="0" err="1"/>
              <a:t>dihadapn</a:t>
            </a:r>
            <a:r>
              <a:rPr lang="en-US" sz="2000" b="1" dirty="0"/>
              <a:t> TUHAN </a:t>
            </a:r>
            <a:r>
              <a:rPr lang="en-US" sz="2000" b="1" dirty="0" err="1"/>
              <a:t>seperti</a:t>
            </a:r>
            <a:r>
              <a:rPr lang="en-US" sz="2000" b="1" dirty="0"/>
              <a:t> </a:t>
            </a:r>
            <a:r>
              <a:rPr lang="en-US" sz="2000" b="1" dirty="0" err="1"/>
              <a:t>Mordekhai</a:t>
            </a:r>
            <a:r>
              <a:rPr lang="en-US" sz="2000" b="1" dirty="0"/>
              <a:t>, </a:t>
            </a:r>
            <a:r>
              <a:rPr lang="en-US" sz="2000" b="1" dirty="0" err="1"/>
              <a:t>dan</a:t>
            </a:r>
            <a:r>
              <a:rPr lang="en-US" sz="2000" b="1" dirty="0"/>
              <a:t> </a:t>
            </a:r>
            <a:r>
              <a:rPr lang="en-US" sz="2000" b="1" dirty="0" err="1"/>
              <a:t>pada</a:t>
            </a:r>
            <a:r>
              <a:rPr lang="en-US" sz="2000" b="1" dirty="0"/>
              <a:t> </a:t>
            </a:r>
            <a:r>
              <a:rPr lang="en-US" sz="2000" b="1" dirty="0" err="1"/>
              <a:t>Waktu</a:t>
            </a:r>
            <a:r>
              <a:rPr lang="en-US" sz="2000" b="1" dirty="0"/>
              <a:t>-NYA TUHAN </a:t>
            </a:r>
            <a:r>
              <a:rPr lang="en-US" sz="2000" b="1" dirty="0" err="1"/>
              <a:t>balikkan</a:t>
            </a:r>
            <a:r>
              <a:rPr lang="en-US" sz="2000" b="1" dirty="0"/>
              <a:t> </a:t>
            </a:r>
            <a:r>
              <a:rPr lang="en-US" sz="2000" b="1" dirty="0" err="1"/>
              <a:t>keadaan</a:t>
            </a:r>
            <a:r>
              <a:rPr lang="en-US" sz="2000" b="1" dirty="0"/>
              <a:t> </a:t>
            </a:r>
            <a:r>
              <a:rPr lang="en-US" sz="2000" b="1" dirty="0" err="1"/>
              <a:t>menjadi</a:t>
            </a:r>
            <a:r>
              <a:rPr lang="en-US" sz="2000" b="1" dirty="0"/>
              <a:t> </a:t>
            </a:r>
            <a:r>
              <a:rPr lang="en-US" sz="2000" b="1" dirty="0" err="1"/>
              <a:t>Terangkat</a:t>
            </a:r>
            <a:r>
              <a:rPr lang="en-US" sz="2000" b="1" dirty="0"/>
              <a:t> </a:t>
            </a:r>
            <a:r>
              <a:rPr lang="en-US" sz="2000" b="1" dirty="0" err="1"/>
              <a:t>Tinggi</a:t>
            </a:r>
            <a:r>
              <a:rPr lang="en-US" sz="2000" b="1" dirty="0"/>
              <a:t>.</a:t>
            </a:r>
            <a:br>
              <a:rPr lang="en-US" sz="2000" b="1" dirty="0"/>
            </a:br>
            <a:r>
              <a:rPr lang="en-US" sz="2000" b="1" dirty="0" err="1"/>
              <a:t>Mordekhai</a:t>
            </a:r>
            <a:r>
              <a:rPr lang="en-US" sz="2000" b="1" dirty="0"/>
              <a:t> = </a:t>
            </a:r>
            <a:r>
              <a:rPr lang="en-US" sz="2000" b="1" dirty="0" err="1"/>
              <a:t>artinya</a:t>
            </a:r>
            <a:r>
              <a:rPr lang="en-US" sz="2000" b="1" dirty="0"/>
              <a:t> </a:t>
            </a:r>
            <a:r>
              <a:rPr lang="en-US" sz="2000" b="1" dirty="0" err="1"/>
              <a:t>si</a:t>
            </a:r>
            <a:r>
              <a:rPr lang="en-US" sz="2000" b="1" dirty="0"/>
              <a:t> </a:t>
            </a:r>
            <a:r>
              <a:rPr lang="en-US" sz="2000" b="1" dirty="0" err="1"/>
              <a:t>kecil</a:t>
            </a:r>
            <a:r>
              <a:rPr lang="en-US" sz="2000" b="1" dirty="0"/>
              <a:t>, </a:t>
            </a:r>
            <a:r>
              <a:rPr lang="en-US" sz="2000" b="1" dirty="0" err="1"/>
              <a:t>mungil</a:t>
            </a:r>
            <a:r>
              <a:rPr lang="en-US" sz="2000" b="1" dirty="0"/>
              <a:t>, </a:t>
            </a:r>
            <a:r>
              <a:rPr lang="en-US" sz="2000" b="1" dirty="0" err="1"/>
              <a:t>lentik</a:t>
            </a:r>
            <a:r>
              <a:rPr lang="en-US" sz="2000" b="1" dirty="0"/>
              <a:t>, </a:t>
            </a:r>
            <a:r>
              <a:rPr lang="en-US" sz="2000" b="1" dirty="0" err="1"/>
              <a:t>Mordekhai</a:t>
            </a:r>
            <a:r>
              <a:rPr lang="en-US" sz="2000" b="1" dirty="0"/>
              <a:t> </a:t>
            </a:r>
            <a:r>
              <a:rPr lang="en-US" sz="2000" b="1" dirty="0" err="1"/>
              <a:t>tampak</a:t>
            </a:r>
            <a:r>
              <a:rPr lang="en-US" sz="2000" b="1" dirty="0"/>
              <a:t> </a:t>
            </a:r>
            <a:r>
              <a:rPr lang="en-US" sz="2000" b="1" dirty="0" err="1"/>
              <a:t>seperti</a:t>
            </a:r>
            <a:r>
              <a:rPr lang="en-US" sz="2000" b="1" dirty="0"/>
              <a:t> TIDAK </a:t>
            </a:r>
            <a:r>
              <a:rPr lang="en-US" sz="2000" b="1" dirty="0" err="1"/>
              <a:t>Berguna</a:t>
            </a:r>
            <a:r>
              <a:rPr lang="en-US" sz="2000" b="1" dirty="0"/>
              <a:t> / TIDAK </a:t>
            </a:r>
            <a:r>
              <a:rPr lang="en-US" sz="2000" b="1" dirty="0" err="1"/>
              <a:t>Bernilai</a:t>
            </a:r>
            <a:r>
              <a:rPr lang="en-US" sz="2000" b="1" dirty="0"/>
              <a:t>, </a:t>
            </a:r>
            <a:r>
              <a:rPr lang="en-US" sz="2000" b="1" dirty="0" err="1"/>
              <a:t>tetapi</a:t>
            </a:r>
            <a:r>
              <a:rPr lang="en-US" sz="2000" b="1" dirty="0"/>
              <a:t> .... wow ... </a:t>
            </a:r>
            <a:r>
              <a:rPr lang="en-US" sz="2000" b="1" dirty="0" err="1"/>
              <a:t>Kuasa</a:t>
            </a:r>
            <a:r>
              <a:rPr lang="en-US" sz="2000" b="1" dirty="0"/>
              <a:t> </a:t>
            </a:r>
            <a:r>
              <a:rPr lang="en-US" sz="2000" b="1" dirty="0" err="1"/>
              <a:t>Potensi</a:t>
            </a:r>
            <a:r>
              <a:rPr lang="en-US" sz="2000" b="1" dirty="0"/>
              <a:t> </a:t>
            </a:r>
            <a:r>
              <a:rPr lang="en-US" sz="2000" b="1" dirty="0" err="1"/>
              <a:t>Peninggian</a:t>
            </a:r>
            <a:r>
              <a:rPr lang="en-US" sz="2000" b="1" dirty="0"/>
              <a:t> </a:t>
            </a:r>
            <a:r>
              <a:rPr lang="en-US" sz="2000" b="1" dirty="0" err="1"/>
              <a:t>dari</a:t>
            </a:r>
            <a:r>
              <a:rPr lang="en-US" sz="2000" b="1" dirty="0"/>
              <a:t> TUHAN </a:t>
            </a:r>
            <a:r>
              <a:rPr lang="en-US" sz="2000" b="1" dirty="0" err="1"/>
              <a:t>sedang</a:t>
            </a:r>
            <a:r>
              <a:rPr lang="en-US" sz="2000" b="1" dirty="0"/>
              <a:t> </a:t>
            </a:r>
            <a:r>
              <a:rPr lang="en-US" sz="2000" b="1" dirty="0" err="1"/>
              <a:t>bekerja</a:t>
            </a:r>
            <a:r>
              <a:rPr lang="en-US" sz="2000" b="1" dirty="0"/>
              <a:t> </a:t>
            </a:r>
            <a:r>
              <a:rPr lang="en-US" sz="2000" b="1" dirty="0" err="1"/>
              <a:t>dahsyat</a:t>
            </a:r>
            <a:r>
              <a:rPr lang="en-US" sz="2000" b="1" dirty="0"/>
              <a:t> </a:t>
            </a:r>
            <a:r>
              <a:rPr lang="en-US" sz="2000" b="1" dirty="0" smtClean="0"/>
              <a:t/>
            </a:r>
            <a:br>
              <a:rPr lang="en-US" sz="2000" b="1" dirty="0" smtClean="0"/>
            </a:br>
            <a:r>
              <a:rPr lang="en-US" sz="2000" b="1" dirty="0" err="1" smtClean="0"/>
              <a:t>didalam</a:t>
            </a:r>
            <a:r>
              <a:rPr lang="en-US" sz="2000" b="1" dirty="0" smtClean="0"/>
              <a:t> </a:t>
            </a:r>
            <a:r>
              <a:rPr lang="en-US" sz="2000" b="1" dirty="0" err="1"/>
              <a:t>perjalanan</a:t>
            </a:r>
            <a:r>
              <a:rPr lang="en-US" sz="2000" b="1" dirty="0"/>
              <a:t> </a:t>
            </a:r>
            <a:r>
              <a:rPr lang="en-US" sz="2000" b="1" dirty="0" err="1"/>
              <a:t>hidup-nya</a:t>
            </a:r>
            <a:r>
              <a:rPr lang="en-US" sz="2000" b="1" dirty="0" smtClean="0"/>
              <a:t>.</a:t>
            </a:r>
            <a:br>
              <a:rPr lang="en-US" sz="2000" b="1" dirty="0" smtClean="0"/>
            </a:br>
            <a:r>
              <a:rPr lang="en-US" sz="2000" b="1" dirty="0"/>
              <a:t/>
            </a:r>
            <a:br>
              <a:rPr lang="en-US" sz="2000" b="1" dirty="0"/>
            </a:br>
            <a:r>
              <a:rPr lang="en-US" sz="2000" b="1" dirty="0" err="1"/>
              <a:t>Demikian-puuun</a:t>
            </a:r>
            <a:r>
              <a:rPr lang="en-US" sz="2000" b="1" dirty="0"/>
              <a:t> </a:t>
            </a:r>
            <a:r>
              <a:rPr lang="en-US" sz="2000" b="1" dirty="0" err="1"/>
              <a:t>Anda</a:t>
            </a:r>
            <a:r>
              <a:rPr lang="en-US" sz="2000" b="1" dirty="0"/>
              <a:t>. </a:t>
            </a:r>
            <a:r>
              <a:rPr lang="en-US" sz="2000" b="1" dirty="0" err="1"/>
              <a:t>Karena</a:t>
            </a:r>
            <a:r>
              <a:rPr lang="en-US" sz="2000" b="1" dirty="0"/>
              <a:t> </a:t>
            </a:r>
            <a:r>
              <a:rPr lang="en-US" sz="2000" b="1" dirty="0" err="1"/>
              <a:t>itu</a:t>
            </a:r>
            <a:r>
              <a:rPr lang="en-US" sz="2000" b="1" dirty="0"/>
              <a:t> </a:t>
            </a:r>
            <a:r>
              <a:rPr lang="en-US" sz="2000" b="1" dirty="0" err="1"/>
              <a:t>pelajari</a:t>
            </a:r>
            <a:r>
              <a:rPr lang="en-US" sz="2000" b="1" dirty="0"/>
              <a:t> </a:t>
            </a:r>
            <a:r>
              <a:rPr lang="en-US" sz="2000" b="1" dirty="0" err="1"/>
              <a:t>Karakter</a:t>
            </a:r>
            <a:r>
              <a:rPr lang="en-US" sz="2000" b="1" dirty="0"/>
              <a:t> </a:t>
            </a:r>
            <a:r>
              <a:rPr lang="en-US" sz="2000" b="1" dirty="0" err="1"/>
              <a:t>Mordekhai</a:t>
            </a:r>
            <a:r>
              <a:rPr lang="en-US" sz="2000" b="1" dirty="0"/>
              <a:t> </a:t>
            </a:r>
            <a:r>
              <a:rPr lang="en-US" sz="2000" b="1" dirty="0" err="1"/>
              <a:t>ketika</a:t>
            </a:r>
            <a:r>
              <a:rPr lang="en-US" sz="2000" b="1" dirty="0"/>
              <a:t> </a:t>
            </a:r>
            <a:r>
              <a:rPr lang="en-US" sz="2000" b="1" dirty="0" err="1"/>
              <a:t>menghadapi</a:t>
            </a:r>
            <a:r>
              <a:rPr lang="en-US" sz="2000" b="1" dirty="0"/>
              <a:t> </a:t>
            </a:r>
            <a:r>
              <a:rPr lang="en-US" sz="2000" b="1" dirty="0" err="1"/>
              <a:t>Gunung</a:t>
            </a:r>
            <a:r>
              <a:rPr lang="en-US" sz="2000" b="1" dirty="0"/>
              <a:t> </a:t>
            </a:r>
            <a:r>
              <a:rPr lang="en-US" sz="2000" b="1" dirty="0" err="1"/>
              <a:t>Persoalan</a:t>
            </a:r>
            <a:r>
              <a:rPr lang="en-US" sz="2000" b="1" dirty="0"/>
              <a:t> </a:t>
            </a:r>
            <a:r>
              <a:rPr lang="en-US" sz="2000" b="1" dirty="0" err="1"/>
              <a:t>dan</a:t>
            </a:r>
            <a:r>
              <a:rPr lang="en-US" sz="2000" b="1" dirty="0"/>
              <a:t> </a:t>
            </a:r>
            <a:r>
              <a:rPr lang="en-US" sz="2000" b="1" dirty="0" err="1"/>
              <a:t>sikap</a:t>
            </a:r>
            <a:r>
              <a:rPr lang="en-US" sz="2000" b="1" dirty="0"/>
              <a:t> </a:t>
            </a:r>
            <a:r>
              <a:rPr lang="en-US" sz="2000" b="1" dirty="0" err="1"/>
              <a:t>Teguh</a:t>
            </a:r>
            <a:r>
              <a:rPr lang="en-US" sz="2000" b="1" dirty="0"/>
              <a:t> </a:t>
            </a:r>
            <a:r>
              <a:rPr lang="en-US" sz="2000" b="1" dirty="0" err="1"/>
              <a:t>Kukuh</a:t>
            </a:r>
            <a:r>
              <a:rPr lang="en-US" sz="2000" b="1" dirty="0"/>
              <a:t> </a:t>
            </a:r>
            <a:r>
              <a:rPr lang="en-US" sz="2000" b="1" dirty="0" err="1"/>
              <a:t>Kokoh</a:t>
            </a:r>
            <a:r>
              <a:rPr lang="en-US" sz="2000" b="1" dirty="0"/>
              <a:t> </a:t>
            </a:r>
            <a:r>
              <a:rPr lang="en-US" sz="2000" b="1" dirty="0" err="1"/>
              <a:t>hati-nya</a:t>
            </a:r>
            <a:r>
              <a:rPr lang="en-US" sz="2000" b="1" dirty="0"/>
              <a:t> </a:t>
            </a:r>
            <a:r>
              <a:rPr lang="en-US" sz="2000" b="1" dirty="0" err="1"/>
              <a:t>terhadap</a:t>
            </a:r>
            <a:r>
              <a:rPr lang="en-US" sz="2000" b="1" dirty="0"/>
              <a:t> "</a:t>
            </a:r>
            <a:r>
              <a:rPr lang="en-US" sz="2000" b="1" dirty="0" err="1"/>
              <a:t>akan</a:t>
            </a:r>
            <a:r>
              <a:rPr lang="en-US" sz="2000" b="1" dirty="0"/>
              <a:t> </a:t>
            </a:r>
            <a:r>
              <a:rPr lang="en-US" sz="2000" b="1" dirty="0" err="1"/>
              <a:t>datang-nya</a:t>
            </a:r>
            <a:r>
              <a:rPr lang="en-US" sz="2000" b="1" dirty="0"/>
              <a:t>" PERTOLONGAN TUHAN.</a:t>
            </a:r>
            <a:br>
              <a:rPr lang="en-US" sz="2000" b="1" dirty="0"/>
            </a:br>
            <a:r>
              <a:rPr lang="en-US" sz="2000" b="1" dirty="0">
                <a:hlinkClick r:id="rId2"/>
              </a:rPr>
              <a:t/>
            </a:r>
            <a:br>
              <a:rPr lang="en-US" sz="2000" b="1" dirty="0">
                <a:hlinkClick r:id="rId2"/>
              </a:rPr>
            </a:br>
            <a:endParaRPr lang="en-US" sz="2000" b="1"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descr="-------YH"/>
          <p:cNvPicPr>
            <a:picLocks noChangeAspect="1" noChangeArrowheads="1"/>
          </p:cNvPicPr>
          <p:nvPr/>
        </p:nvPicPr>
        <p:blipFill>
          <a:blip r:embed="rId2" cstate="print">
            <a:duotone>
              <a:schemeClr val="accent5">
                <a:shade val="45000"/>
                <a:satMod val="135000"/>
              </a:schemeClr>
              <a:prstClr val="white"/>
            </a:duotone>
            <a:lum contrast="20000"/>
          </a:blip>
          <a:srcRect/>
          <a:stretch>
            <a:fillRect/>
          </a:stretch>
        </p:blipFill>
        <p:spPr bwMode="auto">
          <a:xfrm>
            <a:off x="1600200" y="838200"/>
            <a:ext cx="5867400" cy="1828800"/>
          </a:xfrm>
          <a:prstGeom prst="rect">
            <a:avLst/>
          </a:prstGeom>
          <a:noFill/>
          <a:ln w="9525">
            <a:noFill/>
            <a:miter lim="800000"/>
            <a:headEnd/>
            <a:tailEnd/>
          </a:ln>
          <a:effectLst>
            <a:softEdge rad="635000"/>
          </a:effectLst>
        </p:spPr>
      </p:pic>
      <p:sp>
        <p:nvSpPr>
          <p:cNvPr id="6" name="Title 1"/>
          <p:cNvSpPr txBox="1">
            <a:spLocks/>
          </p:cNvSpPr>
          <p:nvPr/>
        </p:nvSpPr>
        <p:spPr>
          <a:xfrm>
            <a:off x="4114800" y="1905000"/>
            <a:ext cx="4267200" cy="2133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ts val="2000"/>
              </a:lnSpc>
              <a:spcBef>
                <a:spcPct val="0"/>
              </a:spcBef>
              <a:spcAft>
                <a:spcPts val="0"/>
              </a:spcAft>
              <a:buClrTx/>
              <a:buSzTx/>
              <a:buFontTx/>
              <a:buNone/>
              <a:tabLst/>
              <a:defRPr/>
            </a:pPr>
            <a:r>
              <a:rPr kumimoji="0" lang="en-US" sz="2800" b="0" i="0" u="none" strike="noStrike" kern="1200" cap="none" spc="0" normalizeH="0" baseline="0" noProof="0" dirty="0" smtClean="0">
                <a:ln>
                  <a:noFill/>
                </a:ln>
                <a:effectLst/>
                <a:uLnTx/>
                <a:uFillTx/>
                <a:latin typeface="Arial Narrow" pitchFamily="34" charset="0"/>
                <a:ea typeface="+mj-ea"/>
                <a:cs typeface="+mj-cs"/>
              </a:rPr>
              <a:t/>
            </a:r>
            <a:br>
              <a:rPr kumimoji="0" lang="en-US" sz="2800" b="0" i="0" u="none" strike="noStrike" kern="1200" cap="none" spc="0" normalizeH="0" baseline="0" noProof="0" dirty="0" smtClean="0">
                <a:ln>
                  <a:noFill/>
                </a:ln>
                <a:effectLst/>
                <a:uLnTx/>
                <a:uFillTx/>
                <a:latin typeface="Arial Narrow" pitchFamily="34" charset="0"/>
                <a:ea typeface="+mj-ea"/>
                <a:cs typeface="+mj-cs"/>
              </a:rPr>
            </a:br>
            <a:r>
              <a:rPr lang="en-US" sz="2000" b="1" dirty="0" err="1" smtClean="0">
                <a:solidFill>
                  <a:srgbClr val="0000FF"/>
                </a:solidFill>
                <a:latin typeface="Arial Narrow" pitchFamily="34" charset="0"/>
                <a:ea typeface="+mj-ea"/>
                <a:cs typeface="+mj-cs"/>
              </a:rPr>
              <a:t>Mordekhai</a:t>
            </a:r>
            <a:r>
              <a:rPr lang="en-US" sz="2000" b="1" dirty="0" smtClean="0">
                <a:latin typeface="Arial Narrow" pitchFamily="34" charset="0"/>
                <a:ea typeface="+mj-ea"/>
                <a:cs typeface="+mj-cs"/>
              </a:rPr>
              <a:t>  </a:t>
            </a:r>
            <a:r>
              <a:rPr lang="en-US" sz="2000" b="1" dirty="0" err="1" smtClean="0">
                <a:latin typeface="Arial Narrow" pitchFamily="34" charset="0"/>
                <a:ea typeface="+mj-ea"/>
                <a:cs typeface="+mj-cs"/>
              </a:rPr>
              <a:t>hayehudim</a:t>
            </a:r>
            <a:endParaRPr lang="en-US" sz="2000" b="1" dirty="0" smtClean="0">
              <a:latin typeface="Arial Narrow" pitchFamily="34" charset="0"/>
              <a:ea typeface="+mj-ea"/>
              <a:cs typeface="+mj-cs"/>
            </a:endParaRPr>
          </a:p>
          <a:p>
            <a:pPr marL="0" marR="0" lvl="0" indent="0" algn="ctr" defTabSz="914400" rtl="0" eaLnBrk="1" fontAlgn="auto" latinLnBrk="0" hangingPunct="1">
              <a:lnSpc>
                <a:spcPts val="2000"/>
              </a:lnSpc>
              <a:spcBef>
                <a:spcPct val="0"/>
              </a:spcBef>
              <a:spcAft>
                <a:spcPts val="0"/>
              </a:spcAft>
              <a:buClrTx/>
              <a:buSzTx/>
              <a:buFontTx/>
              <a:buNone/>
              <a:tabLst/>
              <a:defRPr/>
            </a:pPr>
            <a:r>
              <a:rPr lang="en-US" sz="2000" b="1" dirty="0" err="1" smtClean="0">
                <a:latin typeface="Arial Narrow" pitchFamily="34" charset="0"/>
                <a:ea typeface="+mj-ea"/>
                <a:cs typeface="+mj-cs"/>
              </a:rPr>
              <a:t>mishneh</a:t>
            </a:r>
            <a:r>
              <a:rPr lang="en-US" sz="2000" b="1" dirty="0" smtClean="0">
                <a:latin typeface="Arial Narrow" pitchFamily="34" charset="0"/>
                <a:ea typeface="+mj-ea"/>
                <a:cs typeface="+mj-cs"/>
              </a:rPr>
              <a:t>  </a:t>
            </a:r>
            <a:r>
              <a:rPr lang="en-US" sz="2000" b="1" dirty="0" err="1" smtClean="0">
                <a:latin typeface="Arial Narrow" pitchFamily="34" charset="0"/>
                <a:ea typeface="+mj-ea"/>
                <a:cs typeface="+mj-cs"/>
              </a:rPr>
              <a:t>leMelekh</a:t>
            </a:r>
            <a:r>
              <a:rPr lang="en-US" sz="2000" b="1" dirty="0" smtClean="0">
                <a:latin typeface="Arial Narrow" pitchFamily="34" charset="0"/>
                <a:ea typeface="+mj-ea"/>
                <a:cs typeface="+mj-cs"/>
              </a:rPr>
              <a:t>  </a:t>
            </a:r>
            <a:r>
              <a:rPr lang="en-US" sz="2000" b="1" dirty="0" err="1" smtClean="0">
                <a:latin typeface="Arial Narrow" pitchFamily="34" charset="0"/>
                <a:ea typeface="+mj-ea"/>
                <a:cs typeface="+mj-cs"/>
              </a:rPr>
              <a:t>Akhash’verosh</a:t>
            </a:r>
            <a:endParaRPr lang="en-US" sz="2000" b="1" dirty="0" smtClean="0">
              <a:latin typeface="Arial Narrow" pitchFamily="34" charset="0"/>
              <a:ea typeface="+mj-ea"/>
              <a:cs typeface="+mj-cs"/>
            </a:endParaRPr>
          </a:p>
          <a:p>
            <a:pPr marL="0" marR="0" lvl="0" indent="0" algn="ctr" defTabSz="914400" rtl="0" eaLnBrk="1" fontAlgn="auto" latinLnBrk="0" hangingPunct="1">
              <a:lnSpc>
                <a:spcPts val="2000"/>
              </a:lnSpc>
              <a:spcBef>
                <a:spcPct val="0"/>
              </a:spcBef>
              <a:spcAft>
                <a:spcPts val="0"/>
              </a:spcAft>
              <a:buClrTx/>
              <a:buSzTx/>
              <a:buFontTx/>
              <a:buNone/>
              <a:tabLst/>
              <a:defRPr/>
            </a:pPr>
            <a:r>
              <a:rPr lang="en-US" sz="2000" b="1" dirty="0" err="1" smtClean="0">
                <a:latin typeface="Arial Narrow" pitchFamily="34" charset="0"/>
                <a:ea typeface="+mj-ea"/>
                <a:cs typeface="+mj-cs"/>
              </a:rPr>
              <a:t>Artinya</a:t>
            </a:r>
            <a:r>
              <a:rPr lang="en-US" sz="2000" b="1" dirty="0" smtClean="0">
                <a:latin typeface="Arial Narrow" pitchFamily="34" charset="0"/>
                <a:ea typeface="+mj-ea"/>
                <a:cs typeface="+mj-cs"/>
              </a:rPr>
              <a:t>: </a:t>
            </a:r>
            <a:r>
              <a:rPr lang="en-US" sz="2000" b="1" dirty="0" err="1" smtClean="0">
                <a:latin typeface="Arial Narrow" pitchFamily="34" charset="0"/>
                <a:ea typeface="+mj-ea"/>
                <a:cs typeface="+mj-cs"/>
              </a:rPr>
              <a:t>Mordekhai</a:t>
            </a:r>
            <a:r>
              <a:rPr lang="en-US" sz="2000" b="1" dirty="0" smtClean="0">
                <a:latin typeface="Arial Narrow" pitchFamily="34" charset="0"/>
                <a:ea typeface="+mj-ea"/>
                <a:cs typeface="+mj-cs"/>
              </a:rPr>
              <a:t> </a:t>
            </a:r>
            <a:r>
              <a:rPr lang="en-US" sz="2000" b="1" dirty="0" err="1" smtClean="0">
                <a:latin typeface="Arial Narrow" pitchFamily="34" charset="0"/>
                <a:ea typeface="+mj-ea"/>
                <a:cs typeface="+mj-cs"/>
              </a:rPr>
              <a:t>orang</a:t>
            </a:r>
            <a:r>
              <a:rPr lang="en-US" sz="2000" b="1" dirty="0" smtClean="0">
                <a:latin typeface="Arial Narrow" pitchFamily="34" charset="0"/>
                <a:ea typeface="+mj-ea"/>
                <a:cs typeface="+mj-cs"/>
              </a:rPr>
              <a:t> </a:t>
            </a:r>
            <a:r>
              <a:rPr lang="en-US" sz="2000" b="1" dirty="0" err="1" smtClean="0">
                <a:solidFill>
                  <a:srgbClr val="FF0000"/>
                </a:solidFill>
                <a:latin typeface="Arial Narrow" pitchFamily="34" charset="0"/>
                <a:ea typeface="+mj-ea"/>
                <a:cs typeface="+mj-cs"/>
              </a:rPr>
              <a:t>Yahudi</a:t>
            </a:r>
            <a:r>
              <a:rPr lang="en-US" sz="2000" b="1" dirty="0" smtClean="0">
                <a:latin typeface="Arial Narrow" pitchFamily="34" charset="0"/>
                <a:ea typeface="+mj-ea"/>
                <a:cs typeface="+mj-cs"/>
              </a:rPr>
              <a:t>,</a:t>
            </a:r>
          </a:p>
          <a:p>
            <a:pPr marL="0" marR="0" lvl="0" indent="0" algn="ctr" defTabSz="914400" rtl="0" eaLnBrk="1" fontAlgn="auto" latinLnBrk="0" hangingPunct="1">
              <a:lnSpc>
                <a:spcPts val="2000"/>
              </a:lnSpc>
              <a:spcBef>
                <a:spcPct val="0"/>
              </a:spcBef>
              <a:spcAft>
                <a:spcPts val="0"/>
              </a:spcAft>
              <a:buClrTx/>
              <a:buSzTx/>
              <a:buFontTx/>
              <a:buNone/>
              <a:tabLst/>
              <a:defRPr/>
            </a:pPr>
            <a:r>
              <a:rPr lang="en-US" sz="2000" b="1" dirty="0" err="1" smtClean="0">
                <a:latin typeface="Arial Narrow" pitchFamily="34" charset="0"/>
                <a:ea typeface="+mj-ea"/>
                <a:cs typeface="+mj-cs"/>
              </a:rPr>
              <a:t>menjadi</a:t>
            </a:r>
            <a:r>
              <a:rPr lang="en-US" sz="2000" b="1" dirty="0" smtClean="0">
                <a:latin typeface="Arial Narrow" pitchFamily="34" charset="0"/>
                <a:ea typeface="+mj-ea"/>
                <a:cs typeface="+mj-cs"/>
              </a:rPr>
              <a:t>   </a:t>
            </a:r>
            <a:r>
              <a:rPr lang="en-US" sz="2000" b="1" dirty="0" err="1" smtClean="0">
                <a:solidFill>
                  <a:srgbClr val="FF0000"/>
                </a:solidFill>
                <a:latin typeface="Arial Narrow" pitchFamily="34" charset="0"/>
                <a:ea typeface="+mj-ea"/>
                <a:cs typeface="+mj-cs"/>
              </a:rPr>
              <a:t>Orang</a:t>
            </a:r>
            <a:r>
              <a:rPr lang="en-US" sz="2000" b="1" dirty="0" smtClean="0">
                <a:latin typeface="Arial Narrow" pitchFamily="34" charset="0"/>
                <a:ea typeface="+mj-ea"/>
                <a:cs typeface="+mj-cs"/>
              </a:rPr>
              <a:t> </a:t>
            </a:r>
            <a:r>
              <a:rPr lang="en-US" sz="2000" b="1" dirty="0" err="1" smtClean="0">
                <a:solidFill>
                  <a:srgbClr val="FF0000"/>
                </a:solidFill>
                <a:latin typeface="Arial Narrow" pitchFamily="34" charset="0"/>
                <a:ea typeface="+mj-ea"/>
                <a:cs typeface="+mj-cs"/>
              </a:rPr>
              <a:t>Kedua</a:t>
            </a:r>
            <a:r>
              <a:rPr lang="en-US" sz="2000" b="1" dirty="0" smtClean="0">
                <a:latin typeface="Arial Narrow" pitchFamily="34" charset="0"/>
                <a:ea typeface="+mj-ea"/>
                <a:cs typeface="+mj-cs"/>
              </a:rPr>
              <a:t>   </a:t>
            </a:r>
            <a:r>
              <a:rPr lang="en-US" sz="2000" b="1" dirty="0" err="1" smtClean="0">
                <a:latin typeface="Arial Narrow" pitchFamily="34" charset="0"/>
                <a:ea typeface="+mj-ea"/>
                <a:cs typeface="+mj-cs"/>
              </a:rPr>
              <a:t>setelah</a:t>
            </a:r>
            <a:endParaRPr lang="en-US" sz="2000" b="1" dirty="0" smtClean="0">
              <a:latin typeface="Arial Narrow" pitchFamily="34" charset="0"/>
              <a:ea typeface="+mj-ea"/>
              <a:cs typeface="+mj-cs"/>
            </a:endParaRPr>
          </a:p>
          <a:p>
            <a:pPr marL="0" marR="0" lvl="0" indent="0" algn="ctr" defTabSz="914400" rtl="0" eaLnBrk="1" fontAlgn="auto" latinLnBrk="0" hangingPunct="1">
              <a:lnSpc>
                <a:spcPts val="2000"/>
              </a:lnSpc>
              <a:spcBef>
                <a:spcPct val="0"/>
              </a:spcBef>
              <a:spcAft>
                <a:spcPts val="0"/>
              </a:spcAft>
              <a:buClrTx/>
              <a:buSzTx/>
              <a:buFontTx/>
              <a:buNone/>
              <a:tabLst/>
              <a:defRPr/>
            </a:pPr>
            <a:r>
              <a:rPr lang="en-US" sz="2000" b="1" dirty="0" smtClean="0">
                <a:solidFill>
                  <a:srgbClr val="0000FF"/>
                </a:solidFill>
                <a:latin typeface="Arial Narrow" pitchFamily="34" charset="0"/>
                <a:ea typeface="+mj-ea"/>
                <a:cs typeface="+mj-cs"/>
              </a:rPr>
              <a:t>Raja </a:t>
            </a:r>
            <a:r>
              <a:rPr lang="en-US" sz="2000" b="1" dirty="0" err="1" smtClean="0">
                <a:solidFill>
                  <a:srgbClr val="0000FF"/>
                </a:solidFill>
                <a:latin typeface="Arial Narrow" pitchFamily="34" charset="0"/>
                <a:ea typeface="+mj-ea"/>
                <a:cs typeface="+mj-cs"/>
              </a:rPr>
              <a:t>Ahash’verosh</a:t>
            </a:r>
            <a:r>
              <a:rPr lang="en-US" sz="2000" b="1" dirty="0" smtClean="0">
                <a:latin typeface="Arial Narrow" pitchFamily="34" charset="0"/>
                <a:ea typeface="+mj-ea"/>
                <a:cs typeface="+mj-cs"/>
              </a:rPr>
              <a:t> - Esther 10:3</a:t>
            </a:r>
          </a:p>
          <a:p>
            <a:pPr marL="0" marR="0" lvl="0" indent="0" algn="ctr" defTabSz="914400" rtl="0" eaLnBrk="1" fontAlgn="auto" latinLnBrk="0" hangingPunct="1">
              <a:lnSpc>
                <a:spcPts val="2000"/>
              </a:lnSpc>
              <a:spcBef>
                <a:spcPct val="0"/>
              </a:spcBef>
              <a:spcAft>
                <a:spcPts val="0"/>
              </a:spcAft>
              <a:buClrTx/>
              <a:buSzTx/>
              <a:buFontTx/>
              <a:buNone/>
              <a:tabLst/>
              <a:defRPr/>
            </a:pPr>
            <a:endParaRPr lang="en-US" sz="2000" b="1" dirty="0" smtClean="0">
              <a:latin typeface="+mj-lt"/>
              <a:ea typeface="+mj-ea"/>
              <a:cs typeface="+mj-cs"/>
            </a:endParaRPr>
          </a:p>
          <a:p>
            <a:pPr marL="0" marR="0" lvl="0" indent="0" algn="ctr" defTabSz="914400" rtl="0" eaLnBrk="1" fontAlgn="auto" latinLnBrk="0" hangingPunct="1">
              <a:lnSpc>
                <a:spcPts val="2000"/>
              </a:lnSpc>
              <a:spcBef>
                <a:spcPct val="0"/>
              </a:spcBef>
              <a:spcAft>
                <a:spcPts val="0"/>
              </a:spcAft>
              <a:buClrTx/>
              <a:buSzTx/>
              <a:buFontTx/>
              <a:buNone/>
              <a:tabLst/>
              <a:defRPr/>
            </a:pPr>
            <a:endParaRPr lang="en-US" sz="2000" b="1" dirty="0" smtClean="0">
              <a:solidFill>
                <a:srgbClr val="FF0000"/>
              </a:solidFill>
              <a:latin typeface="+mj-lt"/>
              <a:ea typeface="+mj-ea"/>
              <a:cs typeface="+mj-cs"/>
            </a:endParaRPr>
          </a:p>
        </p:txBody>
      </p:sp>
      <p:sp>
        <p:nvSpPr>
          <p:cNvPr id="7" name="Right Arrow 6"/>
          <p:cNvSpPr/>
          <p:nvPr/>
        </p:nvSpPr>
        <p:spPr>
          <a:xfrm rot="19211666">
            <a:off x="3727599" y="3077812"/>
            <a:ext cx="762364" cy="533400"/>
          </a:xfrm>
          <a:prstGeom prst="rightArrow">
            <a:avLst/>
          </a:prstGeom>
          <a:solidFill>
            <a:schemeClr val="tx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1"/>
          <p:cNvSpPr txBox="1">
            <a:spLocks/>
          </p:cNvSpPr>
          <p:nvPr/>
        </p:nvSpPr>
        <p:spPr>
          <a:xfrm>
            <a:off x="1295400" y="3657600"/>
            <a:ext cx="4267200" cy="2133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ts val="2000"/>
              </a:lnSpc>
              <a:spcBef>
                <a:spcPct val="0"/>
              </a:spcBef>
              <a:spcAft>
                <a:spcPts val="0"/>
              </a:spcAft>
              <a:buClrTx/>
              <a:buSzTx/>
              <a:buFontTx/>
              <a:buNone/>
              <a:tabLst/>
              <a:defRPr/>
            </a:pPr>
            <a:r>
              <a:rPr kumimoji="0" lang="en-US" sz="2800" b="0" i="0" u="none" strike="noStrike" kern="1200" cap="none" spc="0" normalizeH="0" baseline="0" noProof="0" dirty="0" smtClean="0">
                <a:ln>
                  <a:noFill/>
                </a:ln>
                <a:effectLst/>
                <a:uLnTx/>
                <a:uFillTx/>
                <a:latin typeface="Arial Narrow" pitchFamily="34" charset="0"/>
                <a:ea typeface="+mj-ea"/>
                <a:cs typeface="+mj-cs"/>
              </a:rPr>
              <a:t/>
            </a:r>
            <a:br>
              <a:rPr kumimoji="0" lang="en-US" sz="2800" b="0" i="0" u="none" strike="noStrike" kern="1200" cap="none" spc="0" normalizeH="0" baseline="0" noProof="0" dirty="0" smtClean="0">
                <a:ln>
                  <a:noFill/>
                </a:ln>
                <a:effectLst/>
                <a:uLnTx/>
                <a:uFillTx/>
                <a:latin typeface="Arial Narrow" pitchFamily="34" charset="0"/>
                <a:ea typeface="+mj-ea"/>
                <a:cs typeface="+mj-cs"/>
              </a:rPr>
            </a:br>
            <a:endParaRPr lang="en-US" sz="2000" b="1" dirty="0" smtClean="0">
              <a:latin typeface="Arial Narrow" pitchFamily="34" charset="0"/>
              <a:ea typeface="+mj-ea"/>
              <a:cs typeface="+mj-cs"/>
            </a:endParaRPr>
          </a:p>
          <a:p>
            <a:pPr marL="0" marR="0" lvl="0" indent="0" algn="ctr" defTabSz="914400" rtl="0" eaLnBrk="1" fontAlgn="auto" latinLnBrk="0" hangingPunct="1">
              <a:lnSpc>
                <a:spcPts val="2000"/>
              </a:lnSpc>
              <a:spcBef>
                <a:spcPct val="0"/>
              </a:spcBef>
              <a:spcAft>
                <a:spcPts val="0"/>
              </a:spcAft>
              <a:buClrTx/>
              <a:buSzTx/>
              <a:buFontTx/>
              <a:buNone/>
              <a:tabLst/>
              <a:defRPr/>
            </a:pPr>
            <a:r>
              <a:rPr lang="en-US" sz="2000" b="1" dirty="0" err="1" smtClean="0">
                <a:solidFill>
                  <a:srgbClr val="0000FF"/>
                </a:solidFill>
                <a:latin typeface="Arial Narrow" pitchFamily="34" charset="0"/>
                <a:ea typeface="+mj-ea"/>
                <a:cs typeface="+mj-cs"/>
              </a:rPr>
              <a:t>Mordekhai</a:t>
            </a:r>
            <a:r>
              <a:rPr lang="en-US" sz="2000" b="1" dirty="0" smtClean="0">
                <a:latin typeface="Arial Narrow" pitchFamily="34" charset="0"/>
                <a:ea typeface="+mj-ea"/>
                <a:cs typeface="+mj-cs"/>
              </a:rPr>
              <a:t> = </a:t>
            </a:r>
            <a:r>
              <a:rPr lang="en-US" sz="2000" b="1" dirty="0" err="1" smtClean="0">
                <a:solidFill>
                  <a:srgbClr val="FF0000"/>
                </a:solidFill>
                <a:latin typeface="Arial Narrow" pitchFamily="34" charset="0"/>
                <a:ea typeface="+mj-ea"/>
                <a:cs typeface="+mj-cs"/>
              </a:rPr>
              <a:t>si-kecil</a:t>
            </a:r>
            <a:r>
              <a:rPr lang="en-US" sz="2000" b="1" dirty="0" smtClean="0">
                <a:latin typeface="Arial Narrow" pitchFamily="34" charset="0"/>
                <a:ea typeface="+mj-ea"/>
                <a:cs typeface="+mj-cs"/>
              </a:rPr>
              <a:t>, </a:t>
            </a:r>
            <a:r>
              <a:rPr lang="en-US" sz="2000" b="1" dirty="0" err="1" smtClean="0">
                <a:latin typeface="Arial Narrow" pitchFamily="34" charset="0"/>
                <a:ea typeface="+mj-ea"/>
                <a:cs typeface="+mj-cs"/>
              </a:rPr>
              <a:t>orang</a:t>
            </a:r>
            <a:r>
              <a:rPr lang="en-US" sz="2000" b="1" dirty="0" smtClean="0">
                <a:latin typeface="Arial Narrow" pitchFamily="34" charset="0"/>
                <a:ea typeface="+mj-ea"/>
                <a:cs typeface="+mj-cs"/>
              </a:rPr>
              <a:t> </a:t>
            </a:r>
            <a:r>
              <a:rPr lang="en-US" sz="2000" b="1" dirty="0" err="1" smtClean="0">
                <a:latin typeface="Arial Narrow" pitchFamily="34" charset="0"/>
                <a:ea typeface="+mj-ea"/>
                <a:cs typeface="+mj-cs"/>
              </a:rPr>
              <a:t>Yahudi</a:t>
            </a:r>
            <a:r>
              <a:rPr lang="en-US" sz="2000" b="1" dirty="0" smtClean="0">
                <a:latin typeface="Arial Narrow" pitchFamily="34" charset="0"/>
                <a:ea typeface="+mj-ea"/>
                <a:cs typeface="+mj-cs"/>
              </a:rPr>
              <a:t>,</a:t>
            </a:r>
          </a:p>
          <a:p>
            <a:pPr marL="0" marR="0" lvl="0" indent="0" algn="ctr" defTabSz="914400" rtl="0" eaLnBrk="1" fontAlgn="auto" latinLnBrk="0" hangingPunct="1">
              <a:lnSpc>
                <a:spcPts val="2000"/>
              </a:lnSpc>
              <a:spcBef>
                <a:spcPct val="0"/>
              </a:spcBef>
              <a:spcAft>
                <a:spcPts val="0"/>
              </a:spcAft>
              <a:buClrTx/>
              <a:buSzTx/>
              <a:buFontTx/>
              <a:buNone/>
              <a:tabLst/>
              <a:defRPr/>
            </a:pPr>
            <a:r>
              <a:rPr lang="en-US" sz="2000" b="1" i="1" dirty="0" err="1" smtClean="0">
                <a:solidFill>
                  <a:srgbClr val="FF0000"/>
                </a:solidFill>
                <a:latin typeface="Arial Narrow" pitchFamily="34" charset="0"/>
                <a:ea typeface="+mj-ea"/>
                <a:cs typeface="+mj-cs"/>
              </a:rPr>
              <a:t>rakyat-jelata</a:t>
            </a:r>
            <a:r>
              <a:rPr lang="en-US" sz="2000" b="1" i="1" dirty="0" smtClean="0">
                <a:solidFill>
                  <a:srgbClr val="FF0000"/>
                </a:solidFill>
                <a:latin typeface="Arial Narrow" pitchFamily="34" charset="0"/>
                <a:ea typeface="+mj-ea"/>
                <a:cs typeface="+mj-cs"/>
              </a:rPr>
              <a:t>, </a:t>
            </a:r>
            <a:r>
              <a:rPr lang="en-US" sz="2000" b="1" i="1" dirty="0" err="1" smtClean="0">
                <a:solidFill>
                  <a:srgbClr val="FF0000"/>
                </a:solidFill>
                <a:latin typeface="Arial Narrow" pitchFamily="34" charset="0"/>
                <a:ea typeface="+mj-ea"/>
                <a:cs typeface="+mj-cs"/>
              </a:rPr>
              <a:t>hidup</a:t>
            </a:r>
            <a:r>
              <a:rPr lang="en-US" sz="2000" b="1" i="1" dirty="0" smtClean="0">
                <a:solidFill>
                  <a:srgbClr val="FF0000"/>
                </a:solidFill>
                <a:latin typeface="Arial Narrow" pitchFamily="34" charset="0"/>
                <a:ea typeface="+mj-ea"/>
                <a:cs typeface="+mj-cs"/>
              </a:rPr>
              <a:t> </a:t>
            </a:r>
            <a:r>
              <a:rPr lang="en-US" sz="2000" b="1" i="1" dirty="0" err="1" smtClean="0">
                <a:solidFill>
                  <a:srgbClr val="FF0000"/>
                </a:solidFill>
                <a:latin typeface="Arial Narrow" pitchFamily="34" charset="0"/>
                <a:ea typeface="+mj-ea"/>
                <a:cs typeface="+mj-cs"/>
              </a:rPr>
              <a:t>sengsara</a:t>
            </a:r>
            <a:r>
              <a:rPr lang="en-US" sz="2000" b="1" dirty="0" smtClean="0">
                <a:latin typeface="Arial Narrow" pitchFamily="34" charset="0"/>
                <a:ea typeface="+mj-ea"/>
                <a:cs typeface="+mj-cs"/>
              </a:rPr>
              <a:t>,</a:t>
            </a:r>
          </a:p>
          <a:p>
            <a:pPr marL="0" marR="0" lvl="0" indent="0" algn="ctr" defTabSz="914400" rtl="0" eaLnBrk="1" fontAlgn="auto" latinLnBrk="0" hangingPunct="1">
              <a:lnSpc>
                <a:spcPts val="2000"/>
              </a:lnSpc>
              <a:spcBef>
                <a:spcPct val="0"/>
              </a:spcBef>
              <a:spcAft>
                <a:spcPts val="0"/>
              </a:spcAft>
              <a:buClrTx/>
              <a:buSzTx/>
              <a:buFontTx/>
              <a:buNone/>
              <a:tabLst/>
              <a:defRPr/>
            </a:pPr>
            <a:r>
              <a:rPr lang="en-US" sz="2000" b="1" dirty="0" err="1" smtClean="0">
                <a:latin typeface="Arial Narrow" pitchFamily="34" charset="0"/>
                <a:ea typeface="+mj-ea"/>
                <a:cs typeface="+mj-cs"/>
              </a:rPr>
              <a:t>Golongan</a:t>
            </a:r>
            <a:r>
              <a:rPr lang="en-US" sz="2000" b="1" dirty="0" smtClean="0">
                <a:latin typeface="Arial Narrow" pitchFamily="34" charset="0"/>
                <a:ea typeface="+mj-ea"/>
                <a:cs typeface="+mj-cs"/>
              </a:rPr>
              <a:t> </a:t>
            </a:r>
            <a:r>
              <a:rPr lang="en-US" sz="2000" b="1" dirty="0" err="1" smtClean="0">
                <a:latin typeface="Arial Narrow" pitchFamily="34" charset="0"/>
                <a:ea typeface="+mj-ea"/>
                <a:cs typeface="+mj-cs"/>
              </a:rPr>
              <a:t>Masyarakat</a:t>
            </a:r>
            <a:r>
              <a:rPr lang="en-US" sz="2000" b="1" dirty="0" smtClean="0">
                <a:latin typeface="Arial Narrow" pitchFamily="34" charset="0"/>
                <a:ea typeface="+mj-ea"/>
                <a:cs typeface="+mj-cs"/>
              </a:rPr>
              <a:t> </a:t>
            </a:r>
            <a:r>
              <a:rPr lang="en-US" sz="2000" b="1" dirty="0" err="1" smtClean="0">
                <a:latin typeface="Arial Narrow" pitchFamily="34" charset="0"/>
                <a:ea typeface="+mj-ea"/>
                <a:cs typeface="+mj-cs"/>
              </a:rPr>
              <a:t>Tawanan</a:t>
            </a:r>
            <a:r>
              <a:rPr lang="en-US" sz="2000" b="1" dirty="0" smtClean="0">
                <a:latin typeface="Arial Narrow" pitchFamily="34" charset="0"/>
                <a:ea typeface="+mj-ea"/>
                <a:cs typeface="+mj-cs"/>
              </a:rPr>
              <a:t> </a:t>
            </a:r>
          </a:p>
          <a:p>
            <a:pPr marL="0" marR="0" lvl="0" indent="0" algn="ctr" defTabSz="914400" rtl="0" eaLnBrk="1" fontAlgn="auto" latinLnBrk="0" hangingPunct="1">
              <a:lnSpc>
                <a:spcPts val="2000"/>
              </a:lnSpc>
              <a:spcBef>
                <a:spcPct val="0"/>
              </a:spcBef>
              <a:spcAft>
                <a:spcPts val="0"/>
              </a:spcAft>
              <a:buClrTx/>
              <a:buSzTx/>
              <a:buFontTx/>
              <a:buNone/>
              <a:tabLst/>
              <a:defRPr/>
            </a:pPr>
            <a:r>
              <a:rPr lang="en-US" sz="2000" b="1" dirty="0" err="1" smtClean="0">
                <a:latin typeface="Arial Narrow" pitchFamily="34" charset="0"/>
                <a:ea typeface="+mj-ea"/>
                <a:cs typeface="+mj-cs"/>
              </a:rPr>
              <a:t>Tak-Berharga</a:t>
            </a:r>
            <a:r>
              <a:rPr lang="en-US" sz="2000" b="1" dirty="0" smtClean="0">
                <a:latin typeface="Arial Narrow" pitchFamily="34" charset="0"/>
                <a:ea typeface="+mj-ea"/>
                <a:cs typeface="+mj-cs"/>
              </a:rPr>
              <a:t>,  </a:t>
            </a:r>
            <a:r>
              <a:rPr lang="en-US" sz="2000" b="1" dirty="0" err="1" smtClean="0">
                <a:latin typeface="Arial Narrow" pitchFamily="34" charset="0"/>
                <a:ea typeface="+mj-ea"/>
                <a:cs typeface="+mj-cs"/>
              </a:rPr>
              <a:t>di</a:t>
            </a:r>
            <a:r>
              <a:rPr lang="en-US" sz="2000" b="1" dirty="0" smtClean="0">
                <a:latin typeface="Arial Narrow" pitchFamily="34" charset="0"/>
                <a:ea typeface="+mj-ea"/>
                <a:cs typeface="+mj-cs"/>
              </a:rPr>
              <a:t> </a:t>
            </a:r>
            <a:r>
              <a:rPr lang="en-US" sz="2000" b="1" dirty="0" err="1" smtClean="0">
                <a:latin typeface="Arial Narrow" pitchFamily="34" charset="0"/>
                <a:ea typeface="+mj-ea"/>
                <a:cs typeface="+mj-cs"/>
              </a:rPr>
              <a:t>Kerajaan</a:t>
            </a:r>
            <a:endParaRPr lang="en-US" sz="2000" b="1" dirty="0" smtClean="0">
              <a:latin typeface="Arial Narrow" pitchFamily="34" charset="0"/>
              <a:ea typeface="+mj-ea"/>
              <a:cs typeface="+mj-cs"/>
            </a:endParaRPr>
          </a:p>
          <a:p>
            <a:pPr marL="0" marR="0" lvl="0" indent="0" algn="ctr" defTabSz="914400" rtl="0" eaLnBrk="1" fontAlgn="auto" latinLnBrk="0" hangingPunct="1">
              <a:lnSpc>
                <a:spcPts val="2000"/>
              </a:lnSpc>
              <a:spcBef>
                <a:spcPct val="0"/>
              </a:spcBef>
              <a:spcAft>
                <a:spcPts val="0"/>
              </a:spcAft>
              <a:buClrTx/>
              <a:buSzTx/>
              <a:buFontTx/>
              <a:buNone/>
              <a:tabLst/>
              <a:defRPr/>
            </a:pPr>
            <a:r>
              <a:rPr lang="en-US" sz="2000" b="1" dirty="0" err="1" smtClean="0">
                <a:latin typeface="Arial Narrow" pitchFamily="34" charset="0"/>
                <a:ea typeface="+mj-ea"/>
                <a:cs typeface="+mj-cs"/>
              </a:rPr>
              <a:t>Ahash’verosh</a:t>
            </a:r>
            <a:endParaRPr lang="en-US" sz="2000" b="1" dirty="0" smtClean="0">
              <a:latin typeface="Arial Narrow" pitchFamily="34" charset="0"/>
              <a:ea typeface="+mj-ea"/>
              <a:cs typeface="+mj-cs"/>
            </a:endParaRPr>
          </a:p>
          <a:p>
            <a:pPr marL="0" marR="0" lvl="0" indent="0" algn="ctr" defTabSz="914400" rtl="0" eaLnBrk="1" fontAlgn="auto" latinLnBrk="0" hangingPunct="1">
              <a:lnSpc>
                <a:spcPts val="2000"/>
              </a:lnSpc>
              <a:spcBef>
                <a:spcPct val="0"/>
              </a:spcBef>
              <a:spcAft>
                <a:spcPts val="0"/>
              </a:spcAft>
              <a:buClrTx/>
              <a:buSzTx/>
              <a:buFontTx/>
              <a:buNone/>
              <a:tabLst/>
              <a:defRPr/>
            </a:pPr>
            <a:endParaRPr lang="en-US" sz="2000" b="1" dirty="0" smtClean="0">
              <a:latin typeface="Arial Narrow" pitchFamily="34" charset="0"/>
              <a:ea typeface="+mj-ea"/>
              <a:cs typeface="+mj-cs"/>
            </a:endParaRPr>
          </a:p>
          <a:p>
            <a:pPr marL="0" marR="0" lvl="0" indent="0" algn="ctr" defTabSz="914400" rtl="0" eaLnBrk="1" fontAlgn="auto" latinLnBrk="0" hangingPunct="1">
              <a:lnSpc>
                <a:spcPts val="2000"/>
              </a:lnSpc>
              <a:spcBef>
                <a:spcPct val="0"/>
              </a:spcBef>
              <a:spcAft>
                <a:spcPts val="0"/>
              </a:spcAft>
              <a:buClrTx/>
              <a:buSzTx/>
              <a:buFontTx/>
              <a:buNone/>
              <a:tabLst/>
              <a:defRPr/>
            </a:pPr>
            <a:endParaRPr lang="en-US" sz="2000" b="1" dirty="0" smtClean="0">
              <a:latin typeface="Arial Narrow" pitchFamily="34" charset="0"/>
              <a:ea typeface="+mj-ea"/>
              <a:cs typeface="+mj-cs"/>
            </a:endParaRPr>
          </a:p>
          <a:p>
            <a:pPr marL="0" marR="0" lvl="0" indent="0" algn="ctr" defTabSz="914400" rtl="0" eaLnBrk="1" fontAlgn="auto" latinLnBrk="0" hangingPunct="1">
              <a:lnSpc>
                <a:spcPts val="2000"/>
              </a:lnSpc>
              <a:spcBef>
                <a:spcPct val="0"/>
              </a:spcBef>
              <a:spcAft>
                <a:spcPts val="0"/>
              </a:spcAft>
              <a:buClrTx/>
              <a:buSzTx/>
              <a:buFontTx/>
              <a:buNone/>
              <a:tabLst/>
              <a:defRPr/>
            </a:pPr>
            <a:endParaRPr lang="en-US" sz="2000" b="1" dirty="0" smtClean="0">
              <a:latin typeface="+mj-lt"/>
              <a:ea typeface="+mj-ea"/>
              <a:cs typeface="+mj-cs"/>
            </a:endParaRPr>
          </a:p>
          <a:p>
            <a:pPr marL="0" marR="0" lvl="0" indent="0" algn="ctr" defTabSz="914400" rtl="0" eaLnBrk="1" fontAlgn="auto" latinLnBrk="0" hangingPunct="1">
              <a:lnSpc>
                <a:spcPts val="2000"/>
              </a:lnSpc>
              <a:spcBef>
                <a:spcPct val="0"/>
              </a:spcBef>
              <a:spcAft>
                <a:spcPts val="0"/>
              </a:spcAft>
              <a:buClrTx/>
              <a:buSzTx/>
              <a:buFontTx/>
              <a:buNone/>
              <a:tabLst/>
              <a:defRPr/>
            </a:pPr>
            <a:endParaRPr lang="en-US" sz="2000" b="1" dirty="0" smtClean="0">
              <a:solidFill>
                <a:srgbClr val="FF0000"/>
              </a:solidFill>
              <a:latin typeface="+mj-lt"/>
              <a:ea typeface="+mj-ea"/>
              <a:cs typeface="+mj-cs"/>
            </a:endParaRPr>
          </a:p>
        </p:txBody>
      </p:sp>
      <p:pic>
        <p:nvPicPr>
          <p:cNvPr id="9" name="Picture 2" descr="BRDR1022"/>
          <p:cNvPicPr>
            <a:picLocks noChangeAspect="1" noChangeArrowheads="1"/>
          </p:cNvPicPr>
          <p:nvPr/>
        </p:nvPicPr>
        <p:blipFill>
          <a:blip r:embed="rId3" cstate="print">
            <a:clrChange>
              <a:clrFrom>
                <a:srgbClr val="FFFFFF"/>
              </a:clrFrom>
              <a:clrTo>
                <a:srgbClr val="FFFFFF">
                  <a:alpha val="0"/>
                </a:srgbClr>
              </a:clrTo>
            </a:clrChange>
            <a:duotone>
              <a:prstClr val="black"/>
              <a:schemeClr val="accent5">
                <a:tint val="45000"/>
                <a:satMod val="400000"/>
              </a:schemeClr>
            </a:duotone>
            <a:lum bright="-10000" contrast="20000"/>
          </a:blip>
          <a:srcRect/>
          <a:stretch>
            <a:fillRect/>
          </a:stretch>
        </p:blipFill>
        <p:spPr bwMode="auto">
          <a:xfrm>
            <a:off x="5715000" y="3505200"/>
            <a:ext cx="1219200" cy="1464881"/>
          </a:xfrm>
          <a:prstGeom prst="rect">
            <a:avLst/>
          </a:prstGeom>
          <a:noFill/>
        </p:spPr>
      </p:pic>
      <p:pic>
        <p:nvPicPr>
          <p:cNvPr id="10" name="Picture 5" descr="D:\Kumpulan Files\LOGO HURUF-HURUF\coollogo_com-205636832.png"/>
          <p:cNvPicPr>
            <a:picLocks noChangeAspect="1" noChangeArrowheads="1"/>
          </p:cNvPicPr>
          <p:nvPr/>
        </p:nvPicPr>
        <p:blipFill>
          <a:blip r:embed="rId4" cstate="print">
            <a:lum bright="10000" contrast="30000"/>
          </a:blip>
          <a:srcRect/>
          <a:stretch>
            <a:fillRect/>
          </a:stretch>
        </p:blipFill>
        <p:spPr bwMode="auto">
          <a:xfrm>
            <a:off x="3048000" y="5181600"/>
            <a:ext cx="3581400" cy="446848"/>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76600"/>
            <a:ext cx="8229600" cy="1143000"/>
          </a:xfrm>
        </p:spPr>
        <p:txBody>
          <a:bodyPr>
            <a:normAutofit fontScale="90000"/>
          </a:bodyPr>
          <a:lstStyle/>
          <a:p>
            <a:r>
              <a:rPr lang="id-ID" b="1" dirty="0" smtClean="0">
                <a:solidFill>
                  <a:srgbClr val="FF0000"/>
                </a:solidFill>
              </a:rPr>
              <a:t>3-Tahap di Kehidupan Esther :</a:t>
            </a:r>
            <a:r>
              <a:rPr lang="id-ID" b="1" dirty="0" smtClean="0"/>
              <a:t/>
            </a:r>
            <a:br>
              <a:rPr lang="id-ID" b="1" dirty="0" smtClean="0"/>
            </a:br>
            <a:r>
              <a:rPr lang="id-ID" b="1" dirty="0" smtClean="0"/>
              <a:t>1. Favor / Kemurahan / Rakhamim</a:t>
            </a:r>
            <a:br>
              <a:rPr lang="id-ID" b="1" dirty="0" smtClean="0"/>
            </a:br>
            <a:r>
              <a:rPr lang="id-ID" b="1" dirty="0" smtClean="0">
                <a:solidFill>
                  <a:srgbClr val="0000FF"/>
                </a:solidFill>
                <a:sym typeface="Wingdings" pitchFamily="2" charset="2"/>
              </a:rPr>
              <a:t> </a:t>
            </a:r>
            <a:r>
              <a:rPr lang="id-ID" b="1" dirty="0" smtClean="0">
                <a:solidFill>
                  <a:srgbClr val="0000FF"/>
                </a:solidFill>
              </a:rPr>
              <a:t>Esther Pasif – TUHAN Aktif</a:t>
            </a:r>
            <a:r>
              <a:rPr lang="id-ID" b="1" dirty="0" smtClean="0"/>
              <a:t/>
            </a:r>
            <a:br>
              <a:rPr lang="id-ID" b="1" dirty="0" smtClean="0"/>
            </a:br>
            <a:r>
              <a:rPr lang="id-ID" b="1" dirty="0" smtClean="0"/>
              <a:t>2. Hantaman2 ancaman kematian</a:t>
            </a:r>
            <a:br>
              <a:rPr lang="id-ID" b="1" dirty="0" smtClean="0"/>
            </a:br>
            <a:r>
              <a:rPr lang="id-ID" b="1" dirty="0" smtClean="0">
                <a:solidFill>
                  <a:srgbClr val="0000FF"/>
                </a:solidFill>
                <a:sym typeface="Wingdings" pitchFamily="2" charset="2"/>
              </a:rPr>
              <a:t> </a:t>
            </a:r>
            <a:r>
              <a:rPr lang="id-ID" b="1" dirty="0" smtClean="0">
                <a:solidFill>
                  <a:srgbClr val="0000FF"/>
                </a:solidFill>
              </a:rPr>
              <a:t>Esther Pro-Aktif</a:t>
            </a:r>
            <a:r>
              <a:rPr lang="id-ID" b="1" dirty="0" smtClean="0"/>
              <a:t/>
            </a:r>
            <a:br>
              <a:rPr lang="id-ID" b="1" dirty="0" smtClean="0"/>
            </a:br>
            <a:r>
              <a:rPr lang="id-ID" b="1" dirty="0" smtClean="0"/>
              <a:t>3. Harus mengerti Hukum TUHAN</a:t>
            </a:r>
            <a:br>
              <a:rPr lang="id-ID" b="1" dirty="0" smtClean="0"/>
            </a:br>
            <a:r>
              <a:rPr lang="id-ID" b="1" dirty="0" smtClean="0"/>
              <a:t/>
            </a:r>
            <a:br>
              <a:rPr lang="id-ID" b="1" dirty="0" smtClean="0"/>
            </a:br>
            <a:r>
              <a:rPr lang="id-ID" b="1" dirty="0" smtClean="0"/>
              <a:t>  </a:t>
            </a:r>
            <a:br>
              <a:rPr lang="id-ID" b="1" dirty="0" smtClean="0"/>
            </a:br>
            <a:endParaRPr lang="en-US" b="1" dirty="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655638"/>
          </a:xfrm>
        </p:spPr>
        <p:txBody>
          <a:bodyPr>
            <a:normAutofit fontScale="90000"/>
          </a:bodyPr>
          <a:lstStyle/>
          <a:p>
            <a:r>
              <a:rPr lang="en-US" b="1" dirty="0" err="1" smtClean="0"/>
              <a:t>Arti</a:t>
            </a:r>
            <a:r>
              <a:rPr lang="en-US" b="1" dirty="0" smtClean="0"/>
              <a:t> </a:t>
            </a:r>
            <a:r>
              <a:rPr lang="en-US" b="1" dirty="0" err="1" smtClean="0"/>
              <a:t>Rohaniah</a:t>
            </a:r>
            <a:r>
              <a:rPr lang="en-US" b="1" dirty="0" smtClean="0"/>
              <a:t> </a:t>
            </a:r>
            <a:r>
              <a:rPr lang="en-US" b="1" dirty="0" err="1" smtClean="0"/>
              <a:t>nya</a:t>
            </a:r>
            <a:r>
              <a:rPr lang="en-US" b="1" dirty="0" smtClean="0"/>
              <a:t> ?</a:t>
            </a:r>
            <a:endParaRPr lang="en-US" b="1" dirty="0"/>
          </a:p>
        </p:txBody>
      </p:sp>
      <p:sp>
        <p:nvSpPr>
          <p:cNvPr id="3" name="Content Placeholder 2"/>
          <p:cNvSpPr>
            <a:spLocks noGrp="1"/>
          </p:cNvSpPr>
          <p:nvPr>
            <p:ph idx="1"/>
          </p:nvPr>
        </p:nvSpPr>
        <p:spPr>
          <a:xfrm>
            <a:off x="1219200" y="1600201"/>
            <a:ext cx="3810000" cy="3733800"/>
          </a:xfrm>
          <a:ln>
            <a:solidFill>
              <a:srgbClr val="FF0000"/>
            </a:solidFill>
          </a:ln>
        </p:spPr>
        <p:txBody>
          <a:bodyPr/>
          <a:lstStyle/>
          <a:p>
            <a:pPr>
              <a:buNone/>
            </a:pPr>
            <a:r>
              <a:rPr lang="en-US" dirty="0" smtClean="0"/>
              <a:t>Esth. 2:5</a:t>
            </a:r>
          </a:p>
          <a:p>
            <a:pPr>
              <a:buNone/>
            </a:pPr>
            <a:r>
              <a:rPr lang="en-US" dirty="0" err="1" smtClean="0"/>
              <a:t>Mordekhai</a:t>
            </a:r>
            <a:endParaRPr lang="en-US" dirty="0" smtClean="0"/>
          </a:p>
          <a:p>
            <a:pPr>
              <a:buNone/>
            </a:pPr>
            <a:r>
              <a:rPr lang="en-US" dirty="0" smtClean="0"/>
              <a:t>bin </a:t>
            </a:r>
            <a:r>
              <a:rPr lang="en-US" dirty="0" err="1" smtClean="0"/>
              <a:t>Ya’ir</a:t>
            </a:r>
            <a:endParaRPr lang="en-US" dirty="0" smtClean="0"/>
          </a:p>
          <a:p>
            <a:pPr>
              <a:buNone/>
            </a:pPr>
            <a:r>
              <a:rPr lang="en-US" dirty="0" smtClean="0"/>
              <a:t>bin </a:t>
            </a:r>
            <a:r>
              <a:rPr lang="en-US" dirty="0" err="1" smtClean="0"/>
              <a:t>Shim’i</a:t>
            </a:r>
            <a:endParaRPr lang="en-US" dirty="0" smtClean="0"/>
          </a:p>
          <a:p>
            <a:pPr>
              <a:buNone/>
            </a:pPr>
            <a:r>
              <a:rPr lang="en-US" dirty="0" smtClean="0"/>
              <a:t>bin Kish</a:t>
            </a:r>
          </a:p>
          <a:p>
            <a:pPr>
              <a:buNone/>
            </a:pPr>
            <a:r>
              <a:rPr lang="en-US" dirty="0" smtClean="0"/>
              <a:t>Bin Ben-</a:t>
            </a:r>
            <a:r>
              <a:rPr lang="en-US" dirty="0" err="1" smtClean="0"/>
              <a:t>Yamin</a:t>
            </a:r>
            <a:endParaRPr lang="en-US" dirty="0" smtClean="0"/>
          </a:p>
          <a:p>
            <a:pPr>
              <a:buNone/>
            </a:pP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81200"/>
            <a:ext cx="8229600" cy="1143000"/>
          </a:xfrm>
        </p:spPr>
        <p:txBody>
          <a:bodyPr>
            <a:normAutofit fontScale="90000"/>
          </a:bodyPr>
          <a:lstStyle/>
          <a:p>
            <a:r>
              <a:rPr lang="id-ID" b="1" dirty="0" smtClean="0">
                <a:solidFill>
                  <a:srgbClr val="FF0000"/>
                </a:solidFill>
              </a:rPr>
              <a:t>Perjanjian Garam</a:t>
            </a:r>
            <a:br>
              <a:rPr lang="id-ID" b="1" dirty="0" smtClean="0">
                <a:solidFill>
                  <a:srgbClr val="FF0000"/>
                </a:solidFill>
              </a:rPr>
            </a:br>
            <a:r>
              <a:rPr lang="id-ID" b="1" dirty="0" smtClean="0"/>
              <a:t>-</a:t>
            </a:r>
            <a:r>
              <a:rPr lang="id-ID" b="1" dirty="0" smtClean="0">
                <a:solidFill>
                  <a:srgbClr val="FF0000"/>
                </a:solidFill>
              </a:rPr>
              <a:t> </a:t>
            </a:r>
            <a:r>
              <a:rPr lang="id-ID" b="1" dirty="0" smtClean="0"/>
              <a:t>Imamat 2:13</a:t>
            </a:r>
            <a:br>
              <a:rPr lang="id-ID" b="1" dirty="0" smtClean="0"/>
            </a:br>
            <a:r>
              <a:rPr lang="id-ID" b="1" dirty="0" smtClean="0"/>
              <a:t>- Bil.18:19</a:t>
            </a:r>
            <a:br>
              <a:rPr lang="id-ID" b="1" dirty="0" smtClean="0"/>
            </a:br>
            <a:r>
              <a:rPr lang="id-ID" b="1" dirty="0" smtClean="0"/>
              <a:t>- 2Taw.13:5</a:t>
            </a:r>
            <a:br>
              <a:rPr lang="id-ID" b="1" dirty="0" smtClean="0"/>
            </a:br>
            <a:endParaRPr lang="id-ID" b="1" dirty="0">
              <a:solidFill>
                <a:srgbClr val="FF0000"/>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8370" name="Picture 2" descr="https://scontent-sin1-1.xx.fbcdn.net/hphotos-xtp1/v/t35.0-12/11806820_1035058786512586_244347460_o.jpg?oh=f3b3638e86e9ea4ede8d2c760c246f9d&amp;oe=55BB6738"/>
          <p:cNvPicPr>
            <a:picLocks noChangeAspect="1" noChangeArrowheads="1"/>
          </p:cNvPicPr>
          <p:nvPr/>
        </p:nvPicPr>
        <p:blipFill>
          <a:blip r:embed="rId2" cstate="print">
            <a:lum contrast="30000"/>
          </a:blip>
          <a:srcRect/>
          <a:stretch>
            <a:fillRect/>
          </a:stretch>
        </p:blipFill>
        <p:spPr bwMode="auto">
          <a:xfrm>
            <a:off x="2133600" y="1600200"/>
            <a:ext cx="5029200" cy="3983038"/>
          </a:xfrm>
          <a:prstGeom prst="rect">
            <a:avLst/>
          </a:prstGeom>
          <a:noFill/>
          <a:ln w="9525">
            <a:noFill/>
            <a:miter lim="800000"/>
            <a:headEnd/>
            <a:tailEnd/>
          </a:ln>
        </p:spPr>
      </p:pic>
      <p:pic>
        <p:nvPicPr>
          <p:cNvPr id="58371" name="Picture 1" descr="D:\Kumpulan Files\LOGO HURUF-HURUF\coollogo_com-17026450.pn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819400" y="990600"/>
            <a:ext cx="3886200" cy="609600"/>
          </a:xfrm>
          <a:prstGeom prst="rect">
            <a:avLst/>
          </a:prstGeom>
          <a:noFill/>
          <a:ln w="9525">
            <a:noFill/>
            <a:miter lim="800000"/>
            <a:headEnd/>
            <a:tailEnd/>
          </a:ln>
        </p:spPr>
      </p:pic>
      <p:pic>
        <p:nvPicPr>
          <p:cNvPr id="58372" name="Picture 2" descr="D:\Kumpulan Files\LOGO HURUF-HURUF\coollogo_com-133932641.png"/>
          <p:cNvPicPr>
            <a:picLocks noChangeAspect="1" noChangeArrowheads="1"/>
          </p:cNvPicPr>
          <p:nvPr/>
        </p:nvPicPr>
        <p:blipFill>
          <a:blip r:embed="rId4" cstate="print">
            <a:lum bright="20000" contrast="30000"/>
          </a:blip>
          <a:srcRect/>
          <a:stretch>
            <a:fillRect/>
          </a:stretch>
        </p:blipFill>
        <p:spPr bwMode="auto">
          <a:xfrm>
            <a:off x="4114800" y="5334000"/>
            <a:ext cx="2971800" cy="4572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90600" y="4267200"/>
            <a:ext cx="7315200" cy="990600"/>
          </a:xfrm>
        </p:spPr>
        <p:txBody>
          <a:bodyPr>
            <a:normAutofit fontScale="25000" lnSpcReduction="20000"/>
          </a:bodyPr>
          <a:lstStyle/>
          <a:p>
            <a:r>
              <a:rPr lang="en-US" sz="6400" dirty="0" err="1" smtClean="0">
                <a:solidFill>
                  <a:schemeClr val="tx1"/>
                </a:solidFill>
                <a:latin typeface="Aharoni" pitchFamily="2" charset="-79"/>
                <a:cs typeface="Aharoni" pitchFamily="2" charset="-79"/>
              </a:rPr>
              <a:t>Pdt</a:t>
            </a:r>
            <a:r>
              <a:rPr lang="en-US" sz="6400" dirty="0" smtClean="0">
                <a:solidFill>
                  <a:schemeClr val="tx1"/>
                </a:solidFill>
                <a:latin typeface="Aharoni" pitchFamily="2" charset="-79"/>
                <a:cs typeface="Aharoni" pitchFamily="2" charset="-79"/>
              </a:rPr>
              <a:t>. </a:t>
            </a:r>
            <a:r>
              <a:rPr lang="en-US" sz="6400" dirty="0" err="1" smtClean="0">
                <a:solidFill>
                  <a:schemeClr val="tx1"/>
                </a:solidFill>
                <a:latin typeface="Aharoni" pitchFamily="2" charset="-79"/>
                <a:cs typeface="Aharoni" pitchFamily="2" charset="-79"/>
              </a:rPr>
              <a:t>Agus</a:t>
            </a:r>
            <a:r>
              <a:rPr lang="en-US" sz="6400" dirty="0" smtClean="0">
                <a:solidFill>
                  <a:schemeClr val="tx1"/>
                </a:solidFill>
                <a:latin typeface="Aharoni" pitchFamily="2" charset="-79"/>
                <a:cs typeface="Aharoni" pitchFamily="2" charset="-79"/>
              </a:rPr>
              <a:t>  </a:t>
            </a:r>
            <a:r>
              <a:rPr lang="en-US" sz="6400" dirty="0" err="1" smtClean="0">
                <a:solidFill>
                  <a:schemeClr val="tx1"/>
                </a:solidFill>
                <a:latin typeface="Aharoni" pitchFamily="2" charset="-79"/>
                <a:cs typeface="Aharoni" pitchFamily="2" charset="-79"/>
              </a:rPr>
              <a:t>Sutikno</a:t>
            </a:r>
            <a:r>
              <a:rPr lang="en-US" sz="6400" dirty="0" smtClean="0">
                <a:solidFill>
                  <a:schemeClr val="tx1"/>
                </a:solidFill>
                <a:latin typeface="Aharoni" pitchFamily="2" charset="-79"/>
                <a:cs typeface="Aharoni" pitchFamily="2" charset="-79"/>
              </a:rPr>
              <a:t> ( </a:t>
            </a:r>
            <a:r>
              <a:rPr lang="en-US" sz="6400" dirty="0" err="1" smtClean="0">
                <a:solidFill>
                  <a:schemeClr val="tx1"/>
                </a:solidFill>
                <a:latin typeface="Aharoni" pitchFamily="2" charset="-79"/>
                <a:cs typeface="Aharoni" pitchFamily="2" charset="-79"/>
              </a:rPr>
              <a:t>AgusTato</a:t>
            </a:r>
            <a:r>
              <a:rPr lang="en-US" sz="6400" dirty="0" smtClean="0">
                <a:solidFill>
                  <a:schemeClr val="tx1"/>
                </a:solidFill>
                <a:latin typeface="Aharoni" pitchFamily="2" charset="-79"/>
                <a:cs typeface="Aharoni" pitchFamily="2" charset="-79"/>
              </a:rPr>
              <a:t> )</a:t>
            </a:r>
          </a:p>
          <a:p>
            <a:r>
              <a:rPr lang="en-US" sz="7200" dirty="0" err="1">
                <a:solidFill>
                  <a:schemeClr val="tx1"/>
                </a:solidFill>
              </a:rPr>
              <a:t>pernah</a:t>
            </a:r>
            <a:r>
              <a:rPr lang="en-US" sz="7200" dirty="0">
                <a:solidFill>
                  <a:schemeClr val="tx1"/>
                </a:solidFill>
              </a:rPr>
              <a:t> </a:t>
            </a:r>
            <a:r>
              <a:rPr lang="en-US" sz="7200" dirty="0" err="1">
                <a:solidFill>
                  <a:schemeClr val="tx1"/>
                </a:solidFill>
              </a:rPr>
              <a:t>patah</a:t>
            </a:r>
            <a:r>
              <a:rPr lang="en-US" sz="7200" dirty="0">
                <a:solidFill>
                  <a:schemeClr val="tx1"/>
                </a:solidFill>
              </a:rPr>
              <a:t> </a:t>
            </a:r>
            <a:r>
              <a:rPr lang="en-US" sz="7200" dirty="0" err="1">
                <a:solidFill>
                  <a:schemeClr val="tx1"/>
                </a:solidFill>
              </a:rPr>
              <a:t>arang</a:t>
            </a:r>
            <a:r>
              <a:rPr lang="en-US" sz="7200" dirty="0">
                <a:solidFill>
                  <a:schemeClr val="tx1"/>
                </a:solidFill>
              </a:rPr>
              <a:t> </a:t>
            </a:r>
            <a:r>
              <a:rPr lang="en-US" sz="7200" dirty="0" err="1">
                <a:solidFill>
                  <a:schemeClr val="tx1"/>
                </a:solidFill>
              </a:rPr>
              <a:t>dalam</a:t>
            </a:r>
            <a:r>
              <a:rPr lang="en-US" sz="7200" dirty="0">
                <a:solidFill>
                  <a:schemeClr val="tx1"/>
                </a:solidFill>
              </a:rPr>
              <a:t> </a:t>
            </a:r>
            <a:r>
              <a:rPr lang="en-US" sz="7200" dirty="0" err="1">
                <a:solidFill>
                  <a:schemeClr val="tx1"/>
                </a:solidFill>
              </a:rPr>
              <a:t>memberikan</a:t>
            </a:r>
            <a:r>
              <a:rPr lang="en-US" sz="7200" dirty="0">
                <a:solidFill>
                  <a:schemeClr val="tx1"/>
                </a:solidFill>
              </a:rPr>
              <a:t> </a:t>
            </a:r>
            <a:r>
              <a:rPr lang="en-US" sz="7200" dirty="0" err="1">
                <a:solidFill>
                  <a:schemeClr val="tx1"/>
                </a:solidFill>
              </a:rPr>
              <a:t>pelayanan</a:t>
            </a:r>
            <a:r>
              <a:rPr lang="en-US" sz="7200" dirty="0">
                <a:solidFill>
                  <a:schemeClr val="tx1"/>
                </a:solidFill>
              </a:rPr>
              <a:t> </a:t>
            </a:r>
            <a:r>
              <a:rPr lang="en-US" sz="7200" dirty="0" err="1">
                <a:solidFill>
                  <a:schemeClr val="tx1"/>
                </a:solidFill>
              </a:rPr>
              <a:t>doa</a:t>
            </a:r>
            <a:r>
              <a:rPr lang="en-US" sz="7200" dirty="0">
                <a:solidFill>
                  <a:schemeClr val="tx1"/>
                </a:solidFill>
              </a:rPr>
              <a:t> </a:t>
            </a:r>
            <a:r>
              <a:rPr lang="en-US" sz="7200" dirty="0" err="1">
                <a:solidFill>
                  <a:schemeClr val="tx1"/>
                </a:solidFill>
              </a:rPr>
              <a:t>kepada</a:t>
            </a:r>
            <a:r>
              <a:rPr lang="en-US" sz="7200" dirty="0">
                <a:solidFill>
                  <a:schemeClr val="tx1"/>
                </a:solidFill>
              </a:rPr>
              <a:t> </a:t>
            </a:r>
            <a:r>
              <a:rPr lang="en-US" sz="7200" dirty="0" err="1">
                <a:solidFill>
                  <a:schemeClr val="tx1"/>
                </a:solidFill>
              </a:rPr>
              <a:t>kaum</a:t>
            </a:r>
            <a:r>
              <a:rPr lang="en-US" sz="7200" dirty="0">
                <a:solidFill>
                  <a:schemeClr val="tx1"/>
                </a:solidFill>
              </a:rPr>
              <a:t> </a:t>
            </a:r>
            <a:r>
              <a:rPr lang="en-US" sz="7200" dirty="0" err="1">
                <a:solidFill>
                  <a:schemeClr val="tx1"/>
                </a:solidFill>
              </a:rPr>
              <a:t>pinggiran</a:t>
            </a:r>
            <a:r>
              <a:rPr lang="en-US" sz="7200" dirty="0">
                <a:solidFill>
                  <a:schemeClr val="tx1"/>
                </a:solidFill>
              </a:rPr>
              <a:t>. </a:t>
            </a:r>
            <a:r>
              <a:rPr lang="en-US" sz="7200" dirty="0" err="1">
                <a:solidFill>
                  <a:schemeClr val="tx1"/>
                </a:solidFill>
              </a:rPr>
              <a:t>Tiga</a:t>
            </a:r>
            <a:r>
              <a:rPr lang="en-US" sz="7200" dirty="0">
                <a:solidFill>
                  <a:schemeClr val="tx1"/>
                </a:solidFill>
              </a:rPr>
              <a:t> kali </a:t>
            </a:r>
            <a:r>
              <a:rPr lang="en-US" sz="7200" dirty="0" err="1">
                <a:solidFill>
                  <a:schemeClr val="tx1"/>
                </a:solidFill>
              </a:rPr>
              <a:t>dia</a:t>
            </a:r>
            <a:r>
              <a:rPr lang="en-US" sz="7200" dirty="0">
                <a:solidFill>
                  <a:schemeClr val="tx1"/>
                </a:solidFill>
              </a:rPr>
              <a:t> </a:t>
            </a:r>
            <a:r>
              <a:rPr lang="en-US" sz="7200" dirty="0" err="1">
                <a:solidFill>
                  <a:schemeClr val="tx1"/>
                </a:solidFill>
              </a:rPr>
              <a:t>berniat</a:t>
            </a:r>
            <a:r>
              <a:rPr lang="en-US" sz="7200" dirty="0">
                <a:solidFill>
                  <a:schemeClr val="tx1"/>
                </a:solidFill>
              </a:rPr>
              <a:t> </a:t>
            </a:r>
            <a:r>
              <a:rPr lang="en-US" sz="7200" dirty="0" err="1">
                <a:solidFill>
                  <a:schemeClr val="tx1"/>
                </a:solidFill>
              </a:rPr>
              <a:t>kabur</a:t>
            </a:r>
            <a:r>
              <a:rPr lang="en-US" sz="7200" dirty="0">
                <a:solidFill>
                  <a:schemeClr val="tx1"/>
                </a:solidFill>
              </a:rPr>
              <a:t>, </a:t>
            </a:r>
            <a:r>
              <a:rPr lang="en-US" sz="7200" dirty="0" err="1">
                <a:solidFill>
                  <a:schemeClr val="tx1"/>
                </a:solidFill>
              </a:rPr>
              <a:t>namun</a:t>
            </a:r>
            <a:r>
              <a:rPr lang="en-US" sz="7200" dirty="0">
                <a:solidFill>
                  <a:schemeClr val="tx1"/>
                </a:solidFill>
              </a:rPr>
              <a:t> </a:t>
            </a:r>
            <a:r>
              <a:rPr lang="en-US" sz="7200" dirty="0" err="1">
                <a:solidFill>
                  <a:schemeClr val="tx1"/>
                </a:solidFill>
              </a:rPr>
              <a:t>selalu</a:t>
            </a:r>
            <a:r>
              <a:rPr lang="en-US" sz="7200" dirty="0">
                <a:solidFill>
                  <a:schemeClr val="tx1"/>
                </a:solidFill>
              </a:rPr>
              <a:t> </a:t>
            </a:r>
            <a:r>
              <a:rPr lang="en-US" sz="7200" dirty="0" err="1">
                <a:solidFill>
                  <a:schemeClr val="tx1"/>
                </a:solidFill>
              </a:rPr>
              <a:t>gagal</a:t>
            </a:r>
            <a:r>
              <a:rPr lang="en-US" sz="7200" dirty="0">
                <a:solidFill>
                  <a:schemeClr val="tx1"/>
                </a:solidFill>
              </a:rPr>
              <a:t>.</a:t>
            </a:r>
          </a:p>
          <a:p>
            <a:r>
              <a:rPr lang="en-US" sz="7200" dirty="0">
                <a:solidFill>
                  <a:schemeClr val="tx1"/>
                </a:solidFill>
              </a:rPr>
              <a:t>”</a:t>
            </a:r>
            <a:r>
              <a:rPr lang="en-US" sz="7200" dirty="0" err="1">
                <a:solidFill>
                  <a:schemeClr val="tx1"/>
                </a:solidFill>
              </a:rPr>
              <a:t>Saya</a:t>
            </a:r>
            <a:r>
              <a:rPr lang="en-US" sz="7200" dirty="0">
                <a:solidFill>
                  <a:schemeClr val="tx1"/>
                </a:solidFill>
              </a:rPr>
              <a:t> </a:t>
            </a:r>
            <a:r>
              <a:rPr lang="en-US" sz="7200" dirty="0" err="1">
                <a:solidFill>
                  <a:schemeClr val="tx1"/>
                </a:solidFill>
              </a:rPr>
              <a:t>sempat</a:t>
            </a:r>
            <a:r>
              <a:rPr lang="en-US" sz="7200" dirty="0">
                <a:solidFill>
                  <a:schemeClr val="tx1"/>
                </a:solidFill>
              </a:rPr>
              <a:t> </a:t>
            </a:r>
            <a:r>
              <a:rPr lang="en-US" sz="7200" dirty="0" err="1">
                <a:solidFill>
                  <a:schemeClr val="tx1"/>
                </a:solidFill>
              </a:rPr>
              <a:t>kelelahan</a:t>
            </a:r>
            <a:r>
              <a:rPr lang="en-US" sz="7200" dirty="0">
                <a:solidFill>
                  <a:schemeClr val="tx1"/>
                </a:solidFill>
              </a:rPr>
              <a:t>, </a:t>
            </a:r>
            <a:r>
              <a:rPr lang="en-US" sz="7200" dirty="0" err="1">
                <a:solidFill>
                  <a:schemeClr val="tx1"/>
                </a:solidFill>
              </a:rPr>
              <a:t>merasa</a:t>
            </a:r>
            <a:r>
              <a:rPr lang="en-US" sz="7200" dirty="0">
                <a:solidFill>
                  <a:schemeClr val="tx1"/>
                </a:solidFill>
              </a:rPr>
              <a:t> </a:t>
            </a:r>
            <a:r>
              <a:rPr lang="en-US" sz="7200" dirty="0" err="1">
                <a:solidFill>
                  <a:schemeClr val="tx1"/>
                </a:solidFill>
              </a:rPr>
              <a:t>sebatang</a:t>
            </a:r>
            <a:r>
              <a:rPr lang="en-US" sz="7200" dirty="0">
                <a:solidFill>
                  <a:schemeClr val="tx1"/>
                </a:solidFill>
              </a:rPr>
              <a:t> </a:t>
            </a:r>
            <a:r>
              <a:rPr lang="en-US" sz="7200" dirty="0" err="1">
                <a:solidFill>
                  <a:schemeClr val="tx1"/>
                </a:solidFill>
              </a:rPr>
              <a:t>kara</a:t>
            </a:r>
            <a:r>
              <a:rPr lang="en-US" sz="7200" dirty="0">
                <a:solidFill>
                  <a:schemeClr val="tx1"/>
                </a:solidFill>
              </a:rPr>
              <a:t> </a:t>
            </a:r>
            <a:r>
              <a:rPr lang="en-US" sz="7200" dirty="0" err="1">
                <a:solidFill>
                  <a:schemeClr val="tx1"/>
                </a:solidFill>
              </a:rPr>
              <a:t>berjuang</a:t>
            </a:r>
            <a:r>
              <a:rPr lang="en-US" sz="7200" dirty="0">
                <a:solidFill>
                  <a:schemeClr val="tx1"/>
                </a:solidFill>
              </a:rPr>
              <a:t> </a:t>
            </a:r>
            <a:r>
              <a:rPr lang="en-US" sz="7200" dirty="0" err="1">
                <a:solidFill>
                  <a:schemeClr val="tx1"/>
                </a:solidFill>
              </a:rPr>
              <a:t>menyelamatkan</a:t>
            </a:r>
            <a:r>
              <a:rPr lang="en-US" sz="7200" dirty="0">
                <a:solidFill>
                  <a:schemeClr val="tx1"/>
                </a:solidFill>
              </a:rPr>
              <a:t> </a:t>
            </a:r>
            <a:r>
              <a:rPr lang="en-US" sz="7200" dirty="0" err="1" smtClean="0">
                <a:solidFill>
                  <a:schemeClr val="tx1"/>
                </a:solidFill>
              </a:rPr>
              <a:t>mereka</a:t>
            </a:r>
            <a:r>
              <a:rPr lang="en-US" sz="7200" dirty="0" smtClean="0">
                <a:solidFill>
                  <a:schemeClr val="tx1"/>
                </a:solidFill>
              </a:rPr>
              <a:t>” </a:t>
            </a:r>
            <a:r>
              <a:rPr lang="en-US" sz="7200" dirty="0" err="1" smtClean="0">
                <a:solidFill>
                  <a:schemeClr val="tx1"/>
                </a:solidFill>
              </a:rPr>
              <a:t>Kini</a:t>
            </a:r>
            <a:r>
              <a:rPr lang="en-US" sz="7200" dirty="0">
                <a:solidFill>
                  <a:schemeClr val="tx1"/>
                </a:solidFill>
              </a:rPr>
              <a:t>, </a:t>
            </a:r>
            <a:r>
              <a:rPr lang="en-US" sz="7200" dirty="0" err="1">
                <a:solidFill>
                  <a:schemeClr val="tx1"/>
                </a:solidFill>
              </a:rPr>
              <a:t>selain</a:t>
            </a:r>
            <a:r>
              <a:rPr lang="en-US" sz="7200" dirty="0">
                <a:solidFill>
                  <a:schemeClr val="tx1"/>
                </a:solidFill>
              </a:rPr>
              <a:t> </a:t>
            </a:r>
            <a:r>
              <a:rPr lang="en-US" sz="7200" dirty="0" err="1">
                <a:solidFill>
                  <a:schemeClr val="tx1"/>
                </a:solidFill>
              </a:rPr>
              <a:t>pelayanan</a:t>
            </a:r>
            <a:r>
              <a:rPr lang="en-US" sz="7200" dirty="0">
                <a:solidFill>
                  <a:schemeClr val="tx1"/>
                </a:solidFill>
              </a:rPr>
              <a:t> </a:t>
            </a:r>
            <a:r>
              <a:rPr lang="en-US" sz="7200" dirty="0" err="1">
                <a:solidFill>
                  <a:schemeClr val="tx1"/>
                </a:solidFill>
              </a:rPr>
              <a:t>tiap</a:t>
            </a:r>
            <a:r>
              <a:rPr lang="en-US" sz="7200" dirty="0">
                <a:solidFill>
                  <a:schemeClr val="tx1"/>
                </a:solidFill>
              </a:rPr>
              <a:t> </a:t>
            </a:r>
            <a:r>
              <a:rPr lang="en-US" sz="7200" dirty="0" err="1">
                <a:solidFill>
                  <a:schemeClr val="tx1"/>
                </a:solidFill>
              </a:rPr>
              <a:t>Minggu</a:t>
            </a:r>
            <a:r>
              <a:rPr lang="en-US" sz="7200" dirty="0">
                <a:solidFill>
                  <a:schemeClr val="tx1"/>
                </a:solidFill>
              </a:rPr>
              <a:t> </a:t>
            </a:r>
            <a:r>
              <a:rPr lang="en-US" sz="7200" dirty="0" err="1">
                <a:solidFill>
                  <a:schemeClr val="tx1"/>
                </a:solidFill>
              </a:rPr>
              <a:t>di</a:t>
            </a:r>
            <a:r>
              <a:rPr lang="en-US" sz="7200" dirty="0">
                <a:solidFill>
                  <a:schemeClr val="tx1"/>
                </a:solidFill>
              </a:rPr>
              <a:t> </a:t>
            </a:r>
            <a:r>
              <a:rPr lang="en-US" sz="7200" dirty="0" err="1">
                <a:solidFill>
                  <a:schemeClr val="tx1"/>
                </a:solidFill>
              </a:rPr>
              <a:t>gereja</a:t>
            </a:r>
            <a:r>
              <a:rPr lang="en-US" sz="7200" dirty="0">
                <a:solidFill>
                  <a:schemeClr val="tx1"/>
                </a:solidFill>
              </a:rPr>
              <a:t>, </a:t>
            </a:r>
            <a:r>
              <a:rPr lang="en-US" sz="7200" dirty="0" err="1">
                <a:solidFill>
                  <a:schemeClr val="tx1"/>
                </a:solidFill>
              </a:rPr>
              <a:t>Agus</a:t>
            </a:r>
            <a:r>
              <a:rPr lang="en-US" sz="7200" dirty="0">
                <a:solidFill>
                  <a:schemeClr val="tx1"/>
                </a:solidFill>
              </a:rPr>
              <a:t> </a:t>
            </a:r>
            <a:r>
              <a:rPr lang="en-US" sz="7200" dirty="0" err="1">
                <a:solidFill>
                  <a:schemeClr val="tx1"/>
                </a:solidFill>
              </a:rPr>
              <a:t>fokus</a:t>
            </a:r>
            <a:r>
              <a:rPr lang="en-US" sz="7200" dirty="0">
                <a:solidFill>
                  <a:schemeClr val="tx1"/>
                </a:solidFill>
              </a:rPr>
              <a:t> </a:t>
            </a:r>
            <a:r>
              <a:rPr lang="en-US" sz="7200" dirty="0" err="1">
                <a:solidFill>
                  <a:schemeClr val="tx1"/>
                </a:solidFill>
              </a:rPr>
              <a:t>mengayomi</a:t>
            </a:r>
            <a:r>
              <a:rPr lang="en-US" sz="7200" dirty="0">
                <a:solidFill>
                  <a:schemeClr val="tx1"/>
                </a:solidFill>
              </a:rPr>
              <a:t> </a:t>
            </a:r>
            <a:r>
              <a:rPr lang="en-US" sz="7200" dirty="0" err="1">
                <a:solidFill>
                  <a:schemeClr val="tx1"/>
                </a:solidFill>
              </a:rPr>
              <a:t>para</a:t>
            </a:r>
            <a:r>
              <a:rPr lang="en-US" sz="7200" dirty="0">
                <a:solidFill>
                  <a:schemeClr val="tx1"/>
                </a:solidFill>
              </a:rPr>
              <a:t> </a:t>
            </a:r>
            <a:r>
              <a:rPr lang="en-US" sz="7200" dirty="0" err="1">
                <a:solidFill>
                  <a:schemeClr val="tx1"/>
                </a:solidFill>
              </a:rPr>
              <a:t>penghuni</a:t>
            </a:r>
            <a:r>
              <a:rPr lang="en-US" sz="7200" dirty="0">
                <a:solidFill>
                  <a:schemeClr val="tx1"/>
                </a:solidFill>
              </a:rPr>
              <a:t> </a:t>
            </a:r>
            <a:r>
              <a:rPr lang="en-US" sz="7200" dirty="0" err="1">
                <a:solidFill>
                  <a:schemeClr val="tx1"/>
                </a:solidFill>
              </a:rPr>
              <a:t>tepian</a:t>
            </a:r>
            <a:r>
              <a:rPr lang="en-US" sz="7200" dirty="0">
                <a:solidFill>
                  <a:schemeClr val="tx1"/>
                </a:solidFill>
              </a:rPr>
              <a:t> </a:t>
            </a:r>
            <a:r>
              <a:rPr lang="en-US" sz="7200" dirty="0" err="1">
                <a:solidFill>
                  <a:schemeClr val="tx1"/>
                </a:solidFill>
              </a:rPr>
              <a:t>Kanal</a:t>
            </a:r>
            <a:r>
              <a:rPr lang="en-US" sz="7200" dirty="0">
                <a:solidFill>
                  <a:schemeClr val="tx1"/>
                </a:solidFill>
              </a:rPr>
              <a:t> </a:t>
            </a:r>
            <a:r>
              <a:rPr lang="en-US" sz="7200" dirty="0" err="1">
                <a:solidFill>
                  <a:schemeClr val="tx1"/>
                </a:solidFill>
              </a:rPr>
              <a:t>Banjir</a:t>
            </a:r>
            <a:r>
              <a:rPr lang="en-US" sz="7200" dirty="0">
                <a:solidFill>
                  <a:schemeClr val="tx1"/>
                </a:solidFill>
              </a:rPr>
              <a:t> </a:t>
            </a:r>
            <a:r>
              <a:rPr lang="en-US" sz="7200" dirty="0" err="1">
                <a:solidFill>
                  <a:schemeClr val="tx1"/>
                </a:solidFill>
              </a:rPr>
              <a:t>Timur</a:t>
            </a:r>
            <a:r>
              <a:rPr lang="en-US" sz="7200" dirty="0">
                <a:solidFill>
                  <a:schemeClr val="tx1"/>
                </a:solidFill>
              </a:rPr>
              <a:t> Semarang. </a:t>
            </a:r>
            <a:r>
              <a:rPr lang="en-US" sz="7200" dirty="0" err="1">
                <a:solidFill>
                  <a:schemeClr val="tx1"/>
                </a:solidFill>
              </a:rPr>
              <a:t>Bahkan</a:t>
            </a:r>
            <a:r>
              <a:rPr lang="en-US" sz="7200" dirty="0">
                <a:solidFill>
                  <a:schemeClr val="tx1"/>
                </a:solidFill>
              </a:rPr>
              <a:t>, </a:t>
            </a:r>
            <a:r>
              <a:rPr lang="en-US" sz="7200" dirty="0" err="1">
                <a:solidFill>
                  <a:schemeClr val="tx1"/>
                </a:solidFill>
              </a:rPr>
              <a:t>secara</a:t>
            </a:r>
            <a:r>
              <a:rPr lang="en-US" sz="7200" dirty="0">
                <a:solidFill>
                  <a:schemeClr val="tx1"/>
                </a:solidFill>
              </a:rPr>
              <a:t> </a:t>
            </a:r>
            <a:r>
              <a:rPr lang="en-US" sz="7200" dirty="0" err="1">
                <a:solidFill>
                  <a:schemeClr val="tx1"/>
                </a:solidFill>
              </a:rPr>
              <a:t>rutin</a:t>
            </a:r>
            <a:r>
              <a:rPr lang="en-US" sz="7200" dirty="0">
                <a:solidFill>
                  <a:schemeClr val="tx1"/>
                </a:solidFill>
              </a:rPr>
              <a:t> </a:t>
            </a:r>
            <a:r>
              <a:rPr lang="en-US" sz="7200" dirty="0" err="1">
                <a:solidFill>
                  <a:schemeClr val="tx1"/>
                </a:solidFill>
              </a:rPr>
              <a:t>tiap</a:t>
            </a:r>
            <a:r>
              <a:rPr lang="en-US" sz="7200" dirty="0">
                <a:solidFill>
                  <a:schemeClr val="tx1"/>
                </a:solidFill>
              </a:rPr>
              <a:t> </a:t>
            </a:r>
            <a:r>
              <a:rPr lang="en-US" sz="7200" dirty="0" err="1">
                <a:solidFill>
                  <a:schemeClr val="tx1"/>
                </a:solidFill>
              </a:rPr>
              <a:t>pukul</a:t>
            </a:r>
            <a:r>
              <a:rPr lang="en-US" sz="7200" dirty="0">
                <a:solidFill>
                  <a:schemeClr val="tx1"/>
                </a:solidFill>
              </a:rPr>
              <a:t> 05.00 </a:t>
            </a:r>
            <a:r>
              <a:rPr lang="en-US" sz="7200" dirty="0" err="1">
                <a:solidFill>
                  <a:schemeClr val="tx1"/>
                </a:solidFill>
              </a:rPr>
              <a:t>dia</a:t>
            </a:r>
            <a:r>
              <a:rPr lang="en-US" sz="7200" dirty="0">
                <a:solidFill>
                  <a:schemeClr val="tx1"/>
                </a:solidFill>
              </a:rPr>
              <a:t> </a:t>
            </a:r>
            <a:r>
              <a:rPr lang="en-US" sz="7200" dirty="0" err="1">
                <a:solidFill>
                  <a:schemeClr val="tx1"/>
                </a:solidFill>
              </a:rPr>
              <a:t>melakukan</a:t>
            </a:r>
            <a:r>
              <a:rPr lang="en-US" sz="7200" dirty="0">
                <a:solidFill>
                  <a:schemeClr val="tx1"/>
                </a:solidFill>
              </a:rPr>
              <a:t> </a:t>
            </a:r>
            <a:r>
              <a:rPr lang="en-US" sz="7200" dirty="0" err="1">
                <a:solidFill>
                  <a:schemeClr val="tx1"/>
                </a:solidFill>
              </a:rPr>
              <a:t>pelayanan</a:t>
            </a:r>
            <a:r>
              <a:rPr lang="en-US" sz="7200" dirty="0">
                <a:solidFill>
                  <a:schemeClr val="tx1"/>
                </a:solidFill>
              </a:rPr>
              <a:t> </a:t>
            </a:r>
            <a:r>
              <a:rPr lang="en-US" sz="7200" dirty="0" err="1">
                <a:solidFill>
                  <a:schemeClr val="tx1"/>
                </a:solidFill>
              </a:rPr>
              <a:t>doa</a:t>
            </a:r>
            <a:r>
              <a:rPr lang="en-US" sz="7200" dirty="0">
                <a:solidFill>
                  <a:schemeClr val="tx1"/>
                </a:solidFill>
              </a:rPr>
              <a:t> </a:t>
            </a:r>
            <a:r>
              <a:rPr lang="en-US" sz="7200" dirty="0" err="1">
                <a:solidFill>
                  <a:schemeClr val="tx1"/>
                </a:solidFill>
              </a:rPr>
              <a:t>pribadi</a:t>
            </a:r>
            <a:r>
              <a:rPr lang="en-US" sz="7200" dirty="0">
                <a:solidFill>
                  <a:schemeClr val="tx1"/>
                </a:solidFill>
              </a:rPr>
              <a:t> </a:t>
            </a:r>
            <a:r>
              <a:rPr lang="en-US" sz="7200" dirty="0" err="1">
                <a:solidFill>
                  <a:schemeClr val="tx1"/>
                </a:solidFill>
              </a:rPr>
              <a:t>bagi</a:t>
            </a:r>
            <a:r>
              <a:rPr lang="en-US" sz="7200" dirty="0">
                <a:solidFill>
                  <a:schemeClr val="tx1"/>
                </a:solidFill>
              </a:rPr>
              <a:t> </a:t>
            </a:r>
            <a:r>
              <a:rPr lang="en-US" sz="7200" dirty="0" err="1">
                <a:solidFill>
                  <a:schemeClr val="tx1"/>
                </a:solidFill>
              </a:rPr>
              <a:t>keluarga</a:t>
            </a:r>
            <a:r>
              <a:rPr lang="en-US" sz="7200" dirty="0">
                <a:solidFill>
                  <a:schemeClr val="tx1"/>
                </a:solidFill>
              </a:rPr>
              <a:t> yang </a:t>
            </a:r>
            <a:r>
              <a:rPr lang="en-US" sz="7200" dirty="0" err="1">
                <a:solidFill>
                  <a:schemeClr val="tx1"/>
                </a:solidFill>
              </a:rPr>
              <a:t>membutuhkan</a:t>
            </a:r>
            <a:r>
              <a:rPr lang="en-US" sz="7200" dirty="0" smtClean="0">
                <a:solidFill>
                  <a:schemeClr val="tx1"/>
                </a:solidFill>
              </a:rPr>
              <a:t>.  </a:t>
            </a:r>
            <a:r>
              <a:rPr lang="en-US" sz="7200" dirty="0" err="1" smtClean="0">
                <a:solidFill>
                  <a:schemeClr val="tx1"/>
                </a:solidFill>
              </a:rPr>
              <a:t>Meski</a:t>
            </a:r>
            <a:r>
              <a:rPr lang="en-US" sz="7200" dirty="0" smtClean="0">
                <a:solidFill>
                  <a:schemeClr val="tx1"/>
                </a:solidFill>
              </a:rPr>
              <a:t> </a:t>
            </a:r>
            <a:r>
              <a:rPr lang="en-US" sz="7200" dirty="0" err="1">
                <a:solidFill>
                  <a:schemeClr val="tx1"/>
                </a:solidFill>
              </a:rPr>
              <a:t>cuma</a:t>
            </a:r>
            <a:r>
              <a:rPr lang="en-US" sz="7200" dirty="0">
                <a:solidFill>
                  <a:schemeClr val="tx1"/>
                </a:solidFill>
              </a:rPr>
              <a:t> </a:t>
            </a:r>
            <a:r>
              <a:rPr lang="en-US" sz="7200" dirty="0" err="1">
                <a:solidFill>
                  <a:schemeClr val="tx1"/>
                </a:solidFill>
              </a:rPr>
              <a:t>satu</a:t>
            </a:r>
            <a:r>
              <a:rPr lang="en-US" sz="7200" dirty="0">
                <a:solidFill>
                  <a:schemeClr val="tx1"/>
                </a:solidFill>
              </a:rPr>
              <a:t> </a:t>
            </a:r>
            <a:r>
              <a:rPr lang="en-US" sz="7200" dirty="0" err="1">
                <a:solidFill>
                  <a:schemeClr val="tx1"/>
                </a:solidFill>
              </a:rPr>
              <a:t>orang</a:t>
            </a:r>
            <a:r>
              <a:rPr lang="en-US" sz="7200" dirty="0">
                <a:solidFill>
                  <a:schemeClr val="tx1"/>
                </a:solidFill>
              </a:rPr>
              <a:t>, </a:t>
            </a:r>
            <a:r>
              <a:rPr lang="en-US" sz="7200" dirty="0" err="1">
                <a:solidFill>
                  <a:schemeClr val="tx1"/>
                </a:solidFill>
              </a:rPr>
              <a:t>saya</a:t>
            </a:r>
            <a:r>
              <a:rPr lang="en-US" sz="7200" dirty="0">
                <a:solidFill>
                  <a:schemeClr val="tx1"/>
                </a:solidFill>
              </a:rPr>
              <a:t> </a:t>
            </a:r>
            <a:r>
              <a:rPr lang="en-US" sz="7200" dirty="0" err="1">
                <a:solidFill>
                  <a:schemeClr val="tx1"/>
                </a:solidFill>
              </a:rPr>
              <a:t>tetap</a:t>
            </a:r>
            <a:r>
              <a:rPr lang="en-US" sz="7200" dirty="0">
                <a:solidFill>
                  <a:schemeClr val="tx1"/>
                </a:solidFill>
              </a:rPr>
              <a:t> </a:t>
            </a:r>
            <a:r>
              <a:rPr lang="en-US" sz="7200" dirty="0" err="1">
                <a:solidFill>
                  <a:schemeClr val="tx1"/>
                </a:solidFill>
              </a:rPr>
              <a:t>akan</a:t>
            </a:r>
            <a:r>
              <a:rPr lang="en-US" sz="7200" dirty="0">
                <a:solidFill>
                  <a:schemeClr val="tx1"/>
                </a:solidFill>
              </a:rPr>
              <a:t> </a:t>
            </a:r>
            <a:r>
              <a:rPr lang="en-US" sz="7200" dirty="0" err="1">
                <a:solidFill>
                  <a:schemeClr val="tx1"/>
                </a:solidFill>
              </a:rPr>
              <a:t>layani</a:t>
            </a:r>
            <a:r>
              <a:rPr lang="en-US" sz="7200" dirty="0">
                <a:solidFill>
                  <a:schemeClr val="tx1"/>
                </a:solidFill>
              </a:rPr>
              <a:t>. </a:t>
            </a:r>
          </a:p>
          <a:p>
            <a:endParaRPr lang="en-US" dirty="0" smtClean="0">
              <a:solidFill>
                <a:schemeClr val="tx1"/>
              </a:solidFill>
            </a:endParaRPr>
          </a:p>
          <a:p>
            <a:endParaRPr lang="en-US" dirty="0" smtClean="0">
              <a:solidFill>
                <a:schemeClr val="tx1"/>
              </a:solidFill>
            </a:endParaRPr>
          </a:p>
          <a:p>
            <a:r>
              <a:rPr lang="en-US" dirty="0" smtClean="0">
                <a:solidFill>
                  <a:schemeClr val="tx1"/>
                </a:solidFill>
              </a:rPr>
              <a:t> </a:t>
            </a:r>
            <a:endParaRPr lang="en-US" dirty="0">
              <a:solidFill>
                <a:schemeClr val="tx1"/>
              </a:solidFill>
            </a:endParaRPr>
          </a:p>
        </p:txBody>
      </p:sp>
      <p:pic>
        <p:nvPicPr>
          <p:cNvPr id="1026" name="Picture 2" descr="Agus Sutikno di tengah anak-anak di pinggiran Kanal Banjir Timur Semarang. Foto: Priska Birahy/Jawa Pos"/>
          <p:cNvPicPr>
            <a:picLocks noChangeAspect="1" noChangeArrowheads="1"/>
          </p:cNvPicPr>
          <p:nvPr/>
        </p:nvPicPr>
        <p:blipFill>
          <a:blip r:embed="rId2" cstate="print">
            <a:lum contrast="30000"/>
          </a:blip>
          <a:srcRect l="5333" r="1333"/>
          <a:stretch>
            <a:fillRect/>
          </a:stretch>
        </p:blipFill>
        <p:spPr bwMode="auto">
          <a:xfrm>
            <a:off x="2133600" y="838200"/>
            <a:ext cx="4961859" cy="34290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3200"/>
            <a:ext cx="8229600" cy="1295400"/>
          </a:xfrm>
        </p:spPr>
        <p:txBody>
          <a:bodyPr>
            <a:noAutofit/>
          </a:bodyPr>
          <a:lstStyle/>
          <a:p>
            <a:pPr>
              <a:lnSpc>
                <a:spcPts val="3100"/>
              </a:lnSpc>
            </a:pPr>
            <a:r>
              <a:rPr lang="en-US" sz="2000" b="1" dirty="0" smtClean="0">
                <a:solidFill>
                  <a:srgbClr val="0000FF"/>
                </a:solidFill>
              </a:rPr>
              <a:t>3x Abram JUMPA</a:t>
            </a:r>
            <a:br>
              <a:rPr lang="en-US" sz="2000" b="1" dirty="0" smtClean="0">
                <a:solidFill>
                  <a:srgbClr val="0000FF"/>
                </a:solidFill>
              </a:rPr>
            </a:br>
            <a:r>
              <a:rPr lang="en-US" sz="2000" b="1" dirty="0" smtClean="0">
                <a:solidFill>
                  <a:srgbClr val="0000FF"/>
                </a:solidFill>
              </a:rPr>
              <a:t>TUHAN </a:t>
            </a:r>
            <a:r>
              <a:rPr lang="en-US" sz="2000" b="1" dirty="0" err="1" smtClean="0">
                <a:solidFill>
                  <a:srgbClr val="0000FF"/>
                </a:solidFill>
              </a:rPr>
              <a:t>secara</a:t>
            </a:r>
            <a:r>
              <a:rPr lang="en-US" sz="2000" b="1" dirty="0" smtClean="0">
                <a:solidFill>
                  <a:srgbClr val="0000FF"/>
                </a:solidFill>
              </a:rPr>
              <a:t> </a:t>
            </a:r>
            <a:r>
              <a:rPr lang="en-US" sz="2000" b="1" dirty="0" err="1" smtClean="0">
                <a:solidFill>
                  <a:srgbClr val="0000FF"/>
                </a:solidFill>
              </a:rPr>
              <a:t>ajaib</a:t>
            </a:r>
            <a:r>
              <a:rPr lang="en-US" sz="2000" b="1" dirty="0" smtClean="0">
                <a:solidFill>
                  <a:srgbClr val="0000FF"/>
                </a:solidFill>
              </a:rPr>
              <a:t/>
            </a:r>
            <a:br>
              <a:rPr lang="en-US" sz="2000" b="1" dirty="0" smtClean="0">
                <a:solidFill>
                  <a:srgbClr val="0000FF"/>
                </a:solidFill>
              </a:rPr>
            </a:br>
            <a:r>
              <a:rPr lang="en-US" sz="2000" b="1" dirty="0" err="1" smtClean="0">
                <a:solidFill>
                  <a:srgbClr val="0000FF"/>
                </a:solidFill>
              </a:rPr>
              <a:t>Kej</a:t>
            </a:r>
            <a:r>
              <a:rPr lang="en-US" sz="2000" b="1" dirty="0" smtClean="0">
                <a:solidFill>
                  <a:srgbClr val="0000FF"/>
                </a:solidFill>
              </a:rPr>
              <a:t>. 14 s/d 15</a:t>
            </a:r>
            <a:br>
              <a:rPr lang="en-US" sz="2000" b="1" dirty="0" smtClean="0">
                <a:solidFill>
                  <a:srgbClr val="0000FF"/>
                </a:solidFill>
              </a:rPr>
            </a:br>
            <a:r>
              <a:rPr lang="en-US" sz="2000" b="1" dirty="0" smtClean="0">
                <a:solidFill>
                  <a:srgbClr val="FF0000"/>
                </a:solidFill>
              </a:rPr>
              <a:t>1. </a:t>
            </a:r>
            <a:r>
              <a:rPr lang="en-US" sz="2000" b="1" dirty="0" err="1" smtClean="0"/>
              <a:t>Jumpa</a:t>
            </a:r>
            <a:r>
              <a:rPr lang="en-US" sz="2000" b="1" dirty="0" smtClean="0"/>
              <a:t> </a:t>
            </a:r>
            <a:r>
              <a:rPr lang="en-US" sz="2000" b="1" dirty="0" err="1" smtClean="0"/>
              <a:t>Melqitzedeq</a:t>
            </a:r>
            <a:r>
              <a:rPr lang="en-US" sz="2000" b="1" dirty="0" smtClean="0"/>
              <a:t/>
            </a:r>
            <a:br>
              <a:rPr lang="en-US" sz="2000" b="1" dirty="0" smtClean="0"/>
            </a:br>
            <a:r>
              <a:rPr lang="en-US" sz="2000" b="1" dirty="0" smtClean="0"/>
              <a:t>(</a:t>
            </a:r>
            <a:r>
              <a:rPr lang="en-US" sz="2000" b="1" dirty="0" err="1" smtClean="0"/>
              <a:t>masalah</a:t>
            </a:r>
            <a:r>
              <a:rPr lang="en-US" sz="2000" b="1" dirty="0" smtClean="0"/>
              <a:t> BERKAT)</a:t>
            </a:r>
            <a:br>
              <a:rPr lang="en-US" sz="2000" b="1" dirty="0" smtClean="0"/>
            </a:br>
            <a:r>
              <a:rPr lang="en-US" sz="2000" dirty="0" smtClean="0"/>
              <a:t/>
            </a:r>
            <a:br>
              <a:rPr lang="en-US" sz="2000" dirty="0" smtClean="0"/>
            </a:br>
            <a:r>
              <a:rPr lang="en-US" sz="2000" b="1" dirty="0" smtClean="0">
                <a:solidFill>
                  <a:srgbClr val="FF0000"/>
                </a:solidFill>
              </a:rPr>
              <a:t>2. </a:t>
            </a:r>
            <a:r>
              <a:rPr lang="en-US" sz="2000" b="1" dirty="0" err="1" smtClean="0"/>
              <a:t>Jumpa</a:t>
            </a:r>
            <a:r>
              <a:rPr lang="en-US" sz="2000" b="1" dirty="0" smtClean="0"/>
              <a:t> TUHAN</a:t>
            </a:r>
            <a:br>
              <a:rPr lang="en-US" sz="2000" b="1" dirty="0" smtClean="0"/>
            </a:br>
            <a:r>
              <a:rPr lang="en-US" sz="2000" b="1" dirty="0" smtClean="0"/>
              <a:t>(</a:t>
            </a:r>
            <a:r>
              <a:rPr lang="en-US" sz="2000" b="1" dirty="0" err="1" smtClean="0"/>
              <a:t>anaknya</a:t>
            </a:r>
            <a:r>
              <a:rPr lang="en-US" sz="2000" b="1" dirty="0" smtClean="0"/>
              <a:t> </a:t>
            </a:r>
            <a:r>
              <a:rPr lang="en-US" sz="2000" b="1" dirty="0" err="1" smtClean="0"/>
              <a:t>akan</a:t>
            </a:r>
            <a:r>
              <a:rPr lang="en-US" sz="2000" b="1" dirty="0" smtClean="0"/>
              <a:t> </a:t>
            </a:r>
            <a:r>
              <a:rPr lang="en-US" sz="2000" b="1" dirty="0" err="1" smtClean="0"/>
              <a:t>seperti</a:t>
            </a:r>
            <a:r>
              <a:rPr lang="en-US" sz="2000" b="1" dirty="0" smtClean="0"/>
              <a:t> </a:t>
            </a:r>
            <a:r>
              <a:rPr lang="en-US" sz="2000" b="1" dirty="0" err="1" smtClean="0"/>
              <a:t>Bintang</a:t>
            </a:r>
            <a:r>
              <a:rPr lang="en-US" sz="2000" b="1" dirty="0" smtClean="0"/>
              <a:t> </a:t>
            </a:r>
            <a:r>
              <a:rPr lang="en-US" sz="2000" b="1" dirty="0" err="1" smtClean="0"/>
              <a:t>banyaknya</a:t>
            </a:r>
            <a:r>
              <a:rPr lang="en-US" sz="2000" b="1" dirty="0" smtClean="0"/>
              <a:t>)</a:t>
            </a:r>
            <a:br>
              <a:rPr lang="en-US" sz="2000" b="1" dirty="0" smtClean="0"/>
            </a:br>
            <a:r>
              <a:rPr lang="en-US" sz="2000" b="1" dirty="0" smtClean="0"/>
              <a:t/>
            </a:r>
            <a:br>
              <a:rPr lang="en-US" sz="2000" b="1" dirty="0" smtClean="0"/>
            </a:br>
            <a:r>
              <a:rPr lang="en-US" sz="2000" b="1" dirty="0" smtClean="0">
                <a:solidFill>
                  <a:srgbClr val="FF0000"/>
                </a:solidFill>
              </a:rPr>
              <a:t>3. </a:t>
            </a:r>
            <a:r>
              <a:rPr lang="en-US" sz="2000" b="1" dirty="0" err="1" smtClean="0"/>
              <a:t>Jumpa</a:t>
            </a:r>
            <a:r>
              <a:rPr lang="en-US" sz="2000" b="1" dirty="0" smtClean="0"/>
              <a:t> TUHAN </a:t>
            </a:r>
            <a:r>
              <a:rPr lang="en-US" sz="2000" b="1" dirty="0" err="1" smtClean="0"/>
              <a:t>dan</a:t>
            </a:r>
            <a:r>
              <a:rPr lang="en-US" sz="2000" b="1" dirty="0" smtClean="0"/>
              <a:t> </a:t>
            </a:r>
            <a:r>
              <a:rPr lang="en-US" sz="2000" b="1" dirty="0" err="1" smtClean="0"/>
              <a:t>minta</a:t>
            </a:r>
            <a:r>
              <a:rPr lang="en-US" sz="2000" b="1" dirty="0" smtClean="0"/>
              <a:t> BUKTI </a:t>
            </a:r>
            <a:br>
              <a:rPr lang="en-US" sz="2000" b="1" dirty="0" smtClean="0"/>
            </a:br>
            <a:r>
              <a:rPr lang="en-US" sz="2000" b="1" dirty="0" err="1" smtClean="0"/>
              <a:t>bahwa</a:t>
            </a:r>
            <a:r>
              <a:rPr lang="en-US" sz="2000" b="1" dirty="0" smtClean="0"/>
              <a:t> </a:t>
            </a:r>
            <a:r>
              <a:rPr lang="en-US" sz="2000" b="1" dirty="0" err="1" smtClean="0"/>
              <a:t>akan</a:t>
            </a:r>
            <a:r>
              <a:rPr lang="en-US" sz="2000" b="1" dirty="0" smtClean="0"/>
              <a:t> </a:t>
            </a:r>
            <a:r>
              <a:rPr lang="en-US" sz="2000" b="1" dirty="0" err="1" smtClean="0"/>
              <a:t>punya</a:t>
            </a:r>
            <a:r>
              <a:rPr lang="en-US" sz="2000" b="1" dirty="0" smtClean="0"/>
              <a:t> </a:t>
            </a:r>
            <a:r>
              <a:rPr lang="en-US" sz="2000" b="1" dirty="0" err="1" smtClean="0"/>
              <a:t>keturunan</a:t>
            </a:r>
            <a:r>
              <a:rPr lang="en-US" sz="2000" b="1" dirty="0" smtClean="0"/>
              <a:t/>
            </a:r>
            <a:br>
              <a:rPr lang="en-US" sz="2000" b="1" dirty="0" smtClean="0"/>
            </a:br>
            <a:r>
              <a:rPr lang="en-US" sz="2000" b="1" dirty="0" smtClean="0"/>
              <a:t>(TUHAN </a:t>
            </a:r>
            <a:r>
              <a:rPr lang="en-US" sz="2000" b="1" dirty="0" err="1" smtClean="0"/>
              <a:t>perlihatkan</a:t>
            </a:r>
            <a:r>
              <a:rPr lang="en-US" sz="2000" b="1" dirty="0" smtClean="0"/>
              <a:t> </a:t>
            </a:r>
            <a:r>
              <a:rPr lang="en-US" sz="2000" b="1" dirty="0" err="1" smtClean="0"/>
              <a:t>jauuuh</a:t>
            </a:r>
            <a:r>
              <a:rPr lang="en-US" sz="2000" b="1" dirty="0" smtClean="0"/>
              <a:t> </a:t>
            </a:r>
            <a:r>
              <a:rPr lang="en-US" sz="2000" b="1" dirty="0" err="1" smtClean="0"/>
              <a:t>sampai</a:t>
            </a:r>
            <a:r>
              <a:rPr lang="en-US" sz="2000" b="1" dirty="0" smtClean="0"/>
              <a:t> </a:t>
            </a:r>
            <a:br>
              <a:rPr lang="en-US" sz="2000" b="1" dirty="0" smtClean="0"/>
            </a:br>
            <a:r>
              <a:rPr lang="en-US" sz="2000" b="1" dirty="0" err="1" smtClean="0"/>
              <a:t>ribuan</a:t>
            </a:r>
            <a:r>
              <a:rPr lang="en-US" sz="2000" b="1" dirty="0" smtClean="0"/>
              <a:t> </a:t>
            </a:r>
            <a:r>
              <a:rPr lang="en-US" sz="2000" b="1" dirty="0" err="1" smtClean="0"/>
              <a:t>tahun</a:t>
            </a:r>
            <a:r>
              <a:rPr lang="en-US" sz="2000" b="1" dirty="0" smtClean="0"/>
              <a:t> </a:t>
            </a:r>
            <a:r>
              <a:rPr lang="en-US" sz="2000" b="1" dirty="0" err="1" smtClean="0"/>
              <a:t>di</a:t>
            </a:r>
            <a:r>
              <a:rPr lang="en-US" sz="2000" b="1" dirty="0" smtClean="0"/>
              <a:t> </a:t>
            </a:r>
            <a:r>
              <a:rPr lang="en-US" sz="2000" b="1" dirty="0" err="1" smtClean="0"/>
              <a:t>depan</a:t>
            </a:r>
            <a:r>
              <a:rPr lang="en-US" sz="2000" b="1" dirty="0" smtClean="0"/>
              <a:t> Abram)</a:t>
            </a:r>
            <a:endParaRPr lang="en-US" sz="2000" b="1"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25282" name="Picture 2" descr="D:\Kumpulan Files\IMAGE -  2\SUMURI~1.TIF"/>
          <p:cNvPicPr>
            <a:picLocks noGrp="1" noChangeAspect="1" noChangeArrowheads="1"/>
          </p:cNvPicPr>
          <p:nvPr>
            <p:ph idx="1"/>
          </p:nvPr>
        </p:nvPicPr>
        <p:blipFill>
          <a:blip r:embed="rId2" cstate="print">
            <a:lum contrast="20000"/>
          </a:blip>
          <a:srcRect/>
          <a:stretch>
            <a:fillRect/>
          </a:stretch>
        </p:blipFill>
        <p:spPr bwMode="auto">
          <a:xfrm>
            <a:off x="1472635" y="1600200"/>
            <a:ext cx="6198730" cy="4525963"/>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26306" name="Picture 2" descr="D:\Kumpulan Files\IMAGE -  2\PERSEM~1.TIF"/>
          <p:cNvPicPr>
            <a:picLocks noGrp="1" noChangeAspect="1" noChangeArrowheads="1"/>
          </p:cNvPicPr>
          <p:nvPr>
            <p:ph idx="1"/>
          </p:nvPr>
        </p:nvPicPr>
        <p:blipFill>
          <a:blip r:embed="rId2" cstate="print">
            <a:lum contrast="20000"/>
          </a:blip>
          <a:srcRect/>
          <a:stretch>
            <a:fillRect/>
          </a:stretch>
        </p:blipFill>
        <p:spPr bwMode="auto">
          <a:xfrm>
            <a:off x="1295400" y="1219200"/>
            <a:ext cx="6779666" cy="4685424"/>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24258" name="Picture 2" descr="D:\Kumpulan Files\IMAGE -  2\YAKUBT~1.TIF"/>
          <p:cNvPicPr>
            <a:picLocks noGrp="1" noChangeAspect="1" noChangeArrowheads="1"/>
          </p:cNvPicPr>
          <p:nvPr>
            <p:ph idx="1"/>
          </p:nvPr>
        </p:nvPicPr>
        <p:blipFill>
          <a:blip r:embed="rId2" cstate="print">
            <a:lum contrast="20000"/>
          </a:blip>
          <a:srcRect/>
          <a:stretch>
            <a:fillRect/>
          </a:stretch>
        </p:blipFill>
        <p:spPr bwMode="auto">
          <a:xfrm>
            <a:off x="1828800" y="1371600"/>
            <a:ext cx="5486400" cy="3898392"/>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27330" name="Picture 2" descr="D:\Kumpulan Files\IMAGE -  2\PERSEM~2.TIF"/>
          <p:cNvPicPr>
            <a:picLocks noGrp="1" noChangeAspect="1" noChangeArrowheads="1"/>
          </p:cNvPicPr>
          <p:nvPr>
            <p:ph idx="1"/>
          </p:nvPr>
        </p:nvPicPr>
        <p:blipFill>
          <a:blip r:embed="rId2" cstate="print">
            <a:lum contrast="20000"/>
          </a:blip>
          <a:srcRect/>
          <a:stretch>
            <a:fillRect/>
          </a:stretch>
        </p:blipFill>
        <p:spPr bwMode="auto">
          <a:xfrm>
            <a:off x="2819400" y="1143000"/>
            <a:ext cx="3657600" cy="4781273"/>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7400"/>
            <a:ext cx="8229600" cy="1143000"/>
          </a:xfrm>
        </p:spPr>
        <p:txBody>
          <a:bodyPr>
            <a:normAutofit fontScale="90000"/>
          </a:bodyPr>
          <a:lstStyle/>
          <a:p>
            <a:pPr>
              <a:lnSpc>
                <a:spcPts val="4000"/>
              </a:lnSpc>
            </a:pPr>
            <a:r>
              <a:rPr lang="en-US" b="1" dirty="0" err="1" smtClean="0"/>
              <a:t>Kej</a:t>
            </a:r>
            <a:r>
              <a:rPr lang="en-US" b="1" dirty="0" smtClean="0"/>
              <a:t>. 16 !</a:t>
            </a:r>
            <a:br>
              <a:rPr lang="en-US" b="1" dirty="0" smtClean="0"/>
            </a:br>
            <a:r>
              <a:rPr lang="en-US" b="1" dirty="0" smtClean="0"/>
              <a:t>Abram </a:t>
            </a:r>
            <a:r>
              <a:rPr lang="en-US" b="1" dirty="0" err="1" smtClean="0"/>
              <a:t>tunduk</a:t>
            </a:r>
            <a:r>
              <a:rPr lang="en-US" b="1" dirty="0" smtClean="0"/>
              <a:t> </a:t>
            </a:r>
            <a:r>
              <a:rPr lang="en-US" b="1" dirty="0" err="1" smtClean="0"/>
              <a:t>pada</a:t>
            </a:r>
            <a:r>
              <a:rPr lang="en-US" b="1" dirty="0" smtClean="0"/>
              <a:t/>
            </a:r>
            <a:br>
              <a:rPr lang="en-US" b="1" dirty="0" smtClean="0"/>
            </a:br>
            <a:r>
              <a:rPr lang="en-US" b="1" dirty="0" err="1" smtClean="0"/>
              <a:t>sikap</a:t>
            </a:r>
            <a:r>
              <a:rPr lang="en-US" b="1" dirty="0" smtClean="0"/>
              <a:t> </a:t>
            </a:r>
            <a:r>
              <a:rPr lang="en-US" b="1" dirty="0" err="1" smtClean="0"/>
              <a:t>Iman</a:t>
            </a:r>
            <a:r>
              <a:rPr lang="en-US" b="1" dirty="0" smtClean="0"/>
              <a:t> </a:t>
            </a:r>
            <a:r>
              <a:rPr lang="en-US" b="1" dirty="0" err="1" smtClean="0"/>
              <a:t>istri</a:t>
            </a:r>
            <a:r>
              <a:rPr lang="en-US" b="1" dirty="0" smtClean="0"/>
              <a:t/>
            </a:r>
            <a:br>
              <a:rPr lang="en-US" b="1" dirty="0" smtClean="0"/>
            </a:br>
            <a:r>
              <a:rPr lang="en-US" b="1" dirty="0" err="1" smtClean="0"/>
              <a:t>yg</a:t>
            </a:r>
            <a:r>
              <a:rPr lang="en-US" b="1" dirty="0" smtClean="0"/>
              <a:t> </a:t>
            </a:r>
            <a:r>
              <a:rPr lang="en-US" b="1" dirty="0" err="1" smtClean="0"/>
              <a:t>mengabaikan</a:t>
            </a:r>
            <a:r>
              <a:rPr lang="en-US" b="1" dirty="0" smtClean="0"/>
              <a:t> </a:t>
            </a:r>
            <a:r>
              <a:rPr lang="en-US" b="1" dirty="0" err="1" smtClean="0"/>
              <a:t>Janji</a:t>
            </a:r>
            <a:r>
              <a:rPr lang="en-US" b="1" dirty="0" smtClean="0"/>
              <a:t> TUHAN</a:t>
            </a:r>
            <a:br>
              <a:rPr lang="en-US" b="1" dirty="0" smtClean="0"/>
            </a:br>
            <a:r>
              <a:rPr lang="en-US" sz="3600" b="1" i="1" dirty="0" err="1" smtClean="0">
                <a:solidFill>
                  <a:srgbClr val="FF0000"/>
                </a:solidFill>
              </a:rPr>
              <a:t>atau</a:t>
            </a:r>
            <a:r>
              <a:rPr lang="en-US" sz="3600" b="1" i="1" dirty="0" smtClean="0">
                <a:solidFill>
                  <a:srgbClr val="FF0000"/>
                </a:solidFill>
              </a:rPr>
              <a:t> :</a:t>
            </a:r>
            <a:r>
              <a:rPr lang="en-US" b="1" dirty="0" smtClean="0"/>
              <a:t/>
            </a:r>
            <a:br>
              <a:rPr lang="en-US" b="1" dirty="0" smtClean="0"/>
            </a:br>
            <a:r>
              <a:rPr lang="en-US" b="1" dirty="0" err="1" smtClean="0"/>
              <a:t>ingin</a:t>
            </a:r>
            <a:r>
              <a:rPr lang="en-US" b="1" dirty="0" smtClean="0"/>
              <a:t> “</a:t>
            </a:r>
            <a:r>
              <a:rPr lang="en-US" b="1" dirty="0" err="1" smtClean="0"/>
              <a:t>membantu</a:t>
            </a:r>
            <a:r>
              <a:rPr lang="en-US" b="1" dirty="0" smtClean="0"/>
              <a:t>” </a:t>
            </a:r>
            <a:br>
              <a:rPr lang="en-US" b="1" dirty="0" smtClean="0"/>
            </a:br>
            <a:r>
              <a:rPr lang="en-US" b="1" dirty="0" err="1" smtClean="0"/>
              <a:t>Janji</a:t>
            </a:r>
            <a:r>
              <a:rPr lang="en-US" b="1" dirty="0" smtClean="0"/>
              <a:t> TUHAN </a:t>
            </a:r>
            <a:r>
              <a:rPr lang="en-US" b="1" dirty="0" err="1" smtClean="0"/>
              <a:t>tergenapi</a:t>
            </a:r>
            <a:endParaRPr lang="en-US" b="1" dirty="0"/>
          </a:p>
        </p:txBody>
      </p:sp>
      <p:sp>
        <p:nvSpPr>
          <p:cNvPr id="4" name="Rectangle 3"/>
          <p:cNvSpPr/>
          <p:nvPr/>
        </p:nvSpPr>
        <p:spPr>
          <a:xfrm>
            <a:off x="1905000" y="4876800"/>
            <a:ext cx="5464125" cy="523220"/>
          </a:xfrm>
          <a:prstGeom prst="rect">
            <a:avLst/>
          </a:prstGeom>
          <a:solidFill>
            <a:srgbClr val="FFFF00"/>
          </a:solidFill>
          <a:ln w="19050">
            <a:solidFill>
              <a:srgbClr val="FF0000"/>
            </a:solidFill>
          </a:ln>
        </p:spPr>
        <p:txBody>
          <a:bodyPr wrap="none">
            <a:spAutoFit/>
          </a:bodyPr>
          <a:lstStyle/>
          <a:p>
            <a:r>
              <a:rPr lang="en-US" sz="2800" b="1" dirty="0" err="1" smtClean="0"/>
              <a:t>Apaaaaa</a:t>
            </a:r>
            <a:r>
              <a:rPr lang="en-US" sz="2800" b="1" dirty="0" smtClean="0"/>
              <a:t> </a:t>
            </a:r>
            <a:r>
              <a:rPr lang="en-US" sz="2800" b="1" dirty="0" err="1" smtClean="0"/>
              <a:t>akibatnya</a:t>
            </a:r>
            <a:r>
              <a:rPr lang="en-US" sz="2800" b="1" dirty="0" smtClean="0"/>
              <a:t> s/d </a:t>
            </a:r>
            <a:r>
              <a:rPr lang="en-US" sz="2800" b="1" dirty="0" err="1" smtClean="0"/>
              <a:t>hari</a:t>
            </a:r>
            <a:r>
              <a:rPr lang="en-US" sz="2800" b="1" dirty="0" smtClean="0"/>
              <a:t> </a:t>
            </a:r>
            <a:r>
              <a:rPr lang="en-US" sz="2800" b="1" dirty="0" err="1" smtClean="0"/>
              <a:t>ini</a:t>
            </a:r>
            <a:r>
              <a:rPr lang="en-US" sz="2800" b="1" dirty="0" smtClean="0"/>
              <a:t> ????</a:t>
            </a:r>
            <a:endParaRPr lang="en-US" sz="2800"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7400"/>
            <a:ext cx="8229600" cy="1143000"/>
          </a:xfrm>
        </p:spPr>
        <p:txBody>
          <a:bodyPr>
            <a:normAutofit fontScale="90000"/>
          </a:bodyPr>
          <a:lstStyle/>
          <a:p>
            <a:pPr>
              <a:lnSpc>
                <a:spcPts val="4000"/>
              </a:lnSpc>
            </a:pPr>
            <a:r>
              <a:rPr lang="en-US" b="1" dirty="0" err="1" smtClean="0"/>
              <a:t>Kej</a:t>
            </a:r>
            <a:r>
              <a:rPr lang="en-US" b="1" dirty="0" smtClean="0"/>
              <a:t>. 16 !</a:t>
            </a:r>
            <a:br>
              <a:rPr lang="en-US" b="1" dirty="0" smtClean="0"/>
            </a:br>
            <a:r>
              <a:rPr lang="en-US" b="1" dirty="0" smtClean="0"/>
              <a:t>Abram </a:t>
            </a:r>
            <a:r>
              <a:rPr lang="en-US" b="1" dirty="0" err="1" smtClean="0"/>
              <a:t>serahkan</a:t>
            </a:r>
            <a:r>
              <a:rPr lang="en-US" b="1" dirty="0" smtClean="0"/>
              <a:t> </a:t>
            </a:r>
            <a:r>
              <a:rPr lang="en-US" b="1" dirty="0" err="1" smtClean="0"/>
              <a:t>pada</a:t>
            </a:r>
            <a:r>
              <a:rPr lang="en-US" b="1" dirty="0" smtClean="0"/>
              <a:t> </a:t>
            </a:r>
            <a:r>
              <a:rPr lang="en-US" b="1" dirty="0" err="1" smtClean="0"/>
              <a:t>Istri</a:t>
            </a:r>
            <a:r>
              <a:rPr lang="en-US" b="1" dirty="0" smtClean="0"/>
              <a:t/>
            </a:r>
            <a:br>
              <a:rPr lang="en-US" b="1" dirty="0" smtClean="0"/>
            </a:br>
            <a:r>
              <a:rPr lang="en-US" b="1" dirty="0" err="1" smtClean="0"/>
              <a:t>keputusan</a:t>
            </a:r>
            <a:r>
              <a:rPr lang="en-US" b="1" dirty="0" smtClean="0"/>
              <a:t> </a:t>
            </a:r>
            <a:r>
              <a:rPr lang="en-US" b="1" dirty="0" err="1" smtClean="0"/>
              <a:t>apapun</a:t>
            </a:r>
            <a:r>
              <a:rPr lang="en-US" b="1" dirty="0" smtClean="0"/>
              <a:t/>
            </a:r>
            <a:br>
              <a:rPr lang="en-US" b="1" dirty="0" smtClean="0"/>
            </a:br>
            <a:r>
              <a:rPr lang="en-US" b="1" dirty="0" err="1" smtClean="0"/>
              <a:t>yg</a:t>
            </a:r>
            <a:r>
              <a:rPr lang="en-US" b="1" dirty="0" smtClean="0"/>
              <a:t> Sara </a:t>
            </a:r>
            <a:r>
              <a:rPr lang="en-US" b="1" dirty="0" err="1" smtClean="0"/>
              <a:t>ingin</a:t>
            </a:r>
            <a:r>
              <a:rPr lang="en-US" b="1" dirty="0" smtClean="0"/>
              <a:t> </a:t>
            </a:r>
            <a:r>
              <a:rPr lang="en-US" b="1" dirty="0" err="1" smtClean="0"/>
              <a:t>lakukan</a:t>
            </a:r>
            <a:r>
              <a:rPr lang="en-US" b="1" dirty="0" smtClean="0"/>
              <a:t/>
            </a:r>
            <a:br>
              <a:rPr lang="en-US" b="1" dirty="0" smtClean="0"/>
            </a:br>
            <a:r>
              <a:rPr lang="en-US" b="1" dirty="0" err="1" smtClean="0"/>
              <a:t>terhadap</a:t>
            </a:r>
            <a:r>
              <a:rPr lang="en-US" b="1" dirty="0" smtClean="0"/>
              <a:t> Hagar = </a:t>
            </a:r>
            <a:r>
              <a:rPr lang="en-US" b="1" dirty="0" err="1" smtClean="0"/>
              <a:t>menindas</a:t>
            </a:r>
            <a:r>
              <a:rPr lang="en-US" b="1" dirty="0" smtClean="0"/>
              <a:t> !</a:t>
            </a:r>
            <a:br>
              <a:rPr lang="en-US" b="1" dirty="0" smtClean="0"/>
            </a:br>
            <a:r>
              <a:rPr lang="en-US" b="1" dirty="0" smtClean="0"/>
              <a:t>(</a:t>
            </a:r>
            <a:r>
              <a:rPr lang="en-US" b="1" dirty="0" err="1" smtClean="0"/>
              <a:t>secara</a:t>
            </a:r>
            <a:r>
              <a:rPr lang="en-US" b="1" dirty="0" smtClean="0"/>
              <a:t> </a:t>
            </a:r>
            <a:r>
              <a:rPr lang="en-US" b="1" dirty="0" err="1" smtClean="0"/>
              <a:t>Hukum</a:t>
            </a:r>
            <a:r>
              <a:rPr lang="en-US" b="1" dirty="0" smtClean="0"/>
              <a:t> </a:t>
            </a:r>
            <a:r>
              <a:rPr lang="en-US" b="1" dirty="0" err="1" smtClean="0"/>
              <a:t>sekuler</a:t>
            </a:r>
            <a:r>
              <a:rPr lang="en-US" b="1" dirty="0" smtClean="0"/>
              <a:t> </a:t>
            </a:r>
            <a:r>
              <a:rPr lang="en-US" b="1" dirty="0" smtClean="0">
                <a:sym typeface="Wingdings" pitchFamily="2" charset="2"/>
              </a:rPr>
              <a:t> </a:t>
            </a:r>
            <a:r>
              <a:rPr lang="en-US" b="1" dirty="0" err="1" smtClean="0">
                <a:sym typeface="Wingdings" pitchFamily="2" charset="2"/>
              </a:rPr>
              <a:t>salah</a:t>
            </a:r>
            <a:r>
              <a:rPr lang="en-US" b="1" dirty="0" smtClean="0">
                <a:sym typeface="Wingdings" pitchFamily="2" charset="2"/>
              </a:rPr>
              <a:t>)</a:t>
            </a:r>
            <a:br>
              <a:rPr lang="en-US" b="1" dirty="0" smtClean="0">
                <a:sym typeface="Wingdings" pitchFamily="2" charset="2"/>
              </a:rPr>
            </a:br>
            <a:r>
              <a:rPr lang="en-US" b="1" dirty="0" smtClean="0">
                <a:sym typeface="Wingdings" pitchFamily="2" charset="2"/>
              </a:rPr>
              <a:t>Hagar “</a:t>
            </a:r>
            <a:r>
              <a:rPr lang="en-US" b="1" dirty="0" err="1" smtClean="0">
                <a:sym typeface="Wingdings" pitchFamily="2" charset="2"/>
              </a:rPr>
              <a:t>sedang</a:t>
            </a:r>
            <a:r>
              <a:rPr lang="en-US" b="1" dirty="0" smtClean="0">
                <a:sym typeface="Wingdings" pitchFamily="2" charset="2"/>
              </a:rPr>
              <a:t> </a:t>
            </a:r>
            <a:r>
              <a:rPr lang="en-US" b="1" dirty="0" err="1" smtClean="0">
                <a:sym typeface="Wingdings" pitchFamily="2" charset="2"/>
              </a:rPr>
              <a:t>hamil</a:t>
            </a:r>
            <a:r>
              <a:rPr lang="en-US" b="1" dirty="0" smtClean="0">
                <a:sym typeface="Wingdings" pitchFamily="2" charset="2"/>
              </a:rPr>
              <a:t>”</a:t>
            </a:r>
            <a:br>
              <a:rPr lang="en-US" b="1" dirty="0" smtClean="0">
                <a:sym typeface="Wingdings" pitchFamily="2" charset="2"/>
              </a:rPr>
            </a:br>
            <a:r>
              <a:rPr lang="en-US" b="1" dirty="0" err="1" smtClean="0">
                <a:sym typeface="Wingdings" pitchFamily="2" charset="2"/>
              </a:rPr>
              <a:t>ketika</a:t>
            </a:r>
            <a:r>
              <a:rPr lang="en-US" b="1" dirty="0" smtClean="0">
                <a:sym typeface="Wingdings" pitchFamily="2" charset="2"/>
              </a:rPr>
              <a:t> “</a:t>
            </a:r>
            <a:r>
              <a:rPr lang="en-US" b="1" dirty="0" err="1" smtClean="0">
                <a:sym typeface="Wingdings" pitchFamily="2" charset="2"/>
              </a:rPr>
              <a:t>minggat</a:t>
            </a:r>
            <a:r>
              <a:rPr lang="en-US" b="1" dirty="0" smtClean="0">
                <a:sym typeface="Wingdings" pitchFamily="2" charset="2"/>
              </a:rPr>
              <a:t>”</a:t>
            </a:r>
            <a:endParaRPr lang="en-US" b="1" dirty="0"/>
          </a:p>
        </p:txBody>
      </p:sp>
      <p:sp>
        <p:nvSpPr>
          <p:cNvPr id="4" name="Rectangle 3"/>
          <p:cNvSpPr/>
          <p:nvPr/>
        </p:nvSpPr>
        <p:spPr>
          <a:xfrm>
            <a:off x="1905000" y="4876800"/>
            <a:ext cx="5464125" cy="523220"/>
          </a:xfrm>
          <a:prstGeom prst="rect">
            <a:avLst/>
          </a:prstGeom>
          <a:solidFill>
            <a:srgbClr val="FFFF00"/>
          </a:solidFill>
          <a:ln w="19050">
            <a:solidFill>
              <a:srgbClr val="FF0000"/>
            </a:solidFill>
          </a:ln>
        </p:spPr>
        <p:txBody>
          <a:bodyPr wrap="none">
            <a:spAutoFit/>
          </a:bodyPr>
          <a:lstStyle/>
          <a:p>
            <a:r>
              <a:rPr lang="en-US" sz="2800" b="1" dirty="0" err="1" smtClean="0"/>
              <a:t>Apaaaaa</a:t>
            </a:r>
            <a:r>
              <a:rPr lang="en-US" sz="2800" b="1" dirty="0" smtClean="0"/>
              <a:t> </a:t>
            </a:r>
            <a:r>
              <a:rPr lang="en-US" sz="2800" b="1" dirty="0" err="1" smtClean="0"/>
              <a:t>akibatnya</a:t>
            </a:r>
            <a:r>
              <a:rPr lang="en-US" sz="2800" b="1" dirty="0" smtClean="0"/>
              <a:t> s/d </a:t>
            </a:r>
            <a:r>
              <a:rPr lang="en-US" sz="2800" b="1" dirty="0" err="1" smtClean="0"/>
              <a:t>hari</a:t>
            </a:r>
            <a:r>
              <a:rPr lang="en-US" sz="2800" b="1" dirty="0" smtClean="0"/>
              <a:t> </a:t>
            </a:r>
            <a:r>
              <a:rPr lang="en-US" sz="2800" b="1" dirty="0" err="1" smtClean="0"/>
              <a:t>ini</a:t>
            </a:r>
            <a:r>
              <a:rPr lang="en-US" sz="2800" b="1" dirty="0" smtClean="0"/>
              <a:t> ????</a:t>
            </a:r>
            <a:endParaRPr lang="en-US" sz="28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1154</TotalTime>
  <Words>526</Words>
  <Application>Microsoft Office PowerPoint</Application>
  <PresentationFormat>On-screen Show (4:3)</PresentationFormat>
  <Paragraphs>50</Paragraphs>
  <Slides>16</Slides>
  <Notes>0</Notes>
  <HiddenSlides>0</HiddenSlides>
  <MMClips>0</MMClips>
  <ScaleCrop>false</ScaleCrop>
  <HeadingPairs>
    <vt:vector size="4" baseType="variant">
      <vt:variant>
        <vt:lpstr>Design Template</vt:lpstr>
      </vt:variant>
      <vt:variant>
        <vt:i4>1</vt:i4>
      </vt:variant>
      <vt:variant>
        <vt:lpstr>Slide Titles</vt:lpstr>
      </vt:variant>
      <vt:variant>
        <vt:i4>16</vt:i4>
      </vt:variant>
    </vt:vector>
  </HeadingPairs>
  <TitlesOfParts>
    <vt:vector size="17" baseType="lpstr">
      <vt:lpstr>Office Theme</vt:lpstr>
      <vt:lpstr>Slide 1</vt:lpstr>
      <vt:lpstr>Slide 2</vt:lpstr>
      <vt:lpstr>3x Abram JUMPA TUHAN secara ajaib Kej. 14 s/d 15 1. Jumpa Melqitzedeq (masalah BERKAT)  2. Jumpa TUHAN (anaknya akan seperti Bintang banyaknya)  3. Jumpa TUHAN dan minta BUKTI  bahwa akan punya keturunan (TUHAN perlihatkan jauuuh sampai  ribuan tahun di depan Abram)</vt:lpstr>
      <vt:lpstr>Slide 4</vt:lpstr>
      <vt:lpstr>Slide 5</vt:lpstr>
      <vt:lpstr>Slide 6</vt:lpstr>
      <vt:lpstr>Slide 7</vt:lpstr>
      <vt:lpstr>Kej. 16 ! Abram tunduk pada sikap Iman istri yg mengabaikan Janji TUHAN atau : ingin “membantu”  Janji TUHAN tergenapi</vt:lpstr>
      <vt:lpstr>Kej. 16 ! Abram serahkan pada Istri keputusan apapun yg Sara ingin lakukan terhadap Hagar = menindas ! (secara Hukum sekuler  salah) Hagar “sedang hamil” ketika “minggat”</vt:lpstr>
      <vt:lpstr>Slide 10</vt:lpstr>
      <vt:lpstr>Ada di Face Book !!! Thema Rhema Ruakh HaQodesh : (trima di Bukit DOA SENTUL   DOA jam 12.00-15.00) Walaupun musuh terus-menerus merancangkan kejahatan atas-mu, Rendah-hatilah selalu dihadapn TUHAN seperti Mordekhai, dan pada Waktu-NYA TUHAN balikkan keadaan menjadi Terangkat Tinggi. Mordekhai = artinya si kecil, mungil, lentik, Mordekhai tampak seperti TIDAK Berguna / TIDAK Bernilai, tetapi .... wow ... Kuasa Potensi Peninggian dari TUHAN sedang bekerja dahsyat  didalam perjalanan hidup-nya.  Demikian-puuun Anda. Karena itu pelajari Karakter Mordekhai ketika menghadapi Gunung Persoalan dan sikap Teguh Kukuh Kokoh hati-nya terhadap "akan datang-nya" PERTOLONGAN TUHAN.  </vt:lpstr>
      <vt:lpstr>Slide 12</vt:lpstr>
      <vt:lpstr>3-Tahap di Kehidupan Esther : 1. Favor / Kemurahan / Rakhamim  Esther Pasif – TUHAN Aktif 2. Hantaman2 ancaman kematian  Esther Pro-Aktif 3. Harus mengerti Hukum TUHAN     </vt:lpstr>
      <vt:lpstr>Arti Rohaniah nya ?</vt:lpstr>
      <vt:lpstr>Perjanjian Garam - Imamat 2:13 - Bil.18:19 - 2Taw.13:5 </vt:lpstr>
      <vt:lpstr>Slide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Grace Wijaya</cp:lastModifiedBy>
  <cp:revision>30</cp:revision>
  <dcterms:created xsi:type="dcterms:W3CDTF">2015-11-22T14:04:39Z</dcterms:created>
  <dcterms:modified xsi:type="dcterms:W3CDTF">2015-11-22T14:05:50Z</dcterms:modified>
</cp:coreProperties>
</file>