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9" r:id="rId22"/>
    <p:sldId id="290" r:id="rId23"/>
    <p:sldId id="291" r:id="rId24"/>
    <p:sldId id="281" r:id="rId25"/>
    <p:sldId id="282" r:id="rId26"/>
    <p:sldId id="283" r:id="rId27"/>
    <p:sldId id="284" r:id="rId28"/>
    <p:sldId id="286" r:id="rId29"/>
    <p:sldId id="276" r:id="rId30"/>
    <p:sldId id="277" r:id="rId31"/>
    <p:sldId id="278" r:id="rId32"/>
    <p:sldId id="279" r:id="rId33"/>
    <p:sldId id="280" r:id="rId34"/>
    <p:sldId id="287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5D92D-9DD1-114C-9AD3-D01DDED4119E}" type="doc">
      <dgm:prSet loTypeId="urn:microsoft.com/office/officeart/2005/8/layout/radial1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C20F0F-D87D-B943-99B9-41AAFCBEF400}">
      <dgm:prSet phldrT="[Text]"/>
      <dgm:spPr/>
      <dgm:t>
        <a:bodyPr/>
        <a:lstStyle/>
        <a:p>
          <a:r>
            <a:rPr lang="es-ES_tradnl" noProof="0" dirty="0" smtClean="0"/>
            <a:t>Estructura del ATM</a:t>
          </a:r>
          <a:endParaRPr lang="es-ES_tradnl" noProof="0" dirty="0"/>
        </a:p>
      </dgm:t>
    </dgm:pt>
    <dgm:pt modelId="{D1159AA8-1FAD-8A4D-9754-62C0B7319474}" type="parTrans" cxnId="{0FF7FC09-899E-9043-8D0C-9D4B0F0C34AD}">
      <dgm:prSet/>
      <dgm:spPr/>
      <dgm:t>
        <a:bodyPr/>
        <a:lstStyle/>
        <a:p>
          <a:endParaRPr lang="en-US"/>
        </a:p>
      </dgm:t>
    </dgm:pt>
    <dgm:pt modelId="{34AD72F8-2AD9-0B4F-9C22-A92871CECB36}" type="sibTrans" cxnId="{0FF7FC09-899E-9043-8D0C-9D4B0F0C34AD}">
      <dgm:prSet/>
      <dgm:spPr/>
      <dgm:t>
        <a:bodyPr/>
        <a:lstStyle/>
        <a:p>
          <a:endParaRPr lang="en-US"/>
        </a:p>
      </dgm:t>
    </dgm:pt>
    <dgm:pt modelId="{EC94E3AA-DBA5-574F-A604-68A695D0B222}">
      <dgm:prSet phldrT="[Text]"/>
      <dgm:spPr/>
      <dgm:t>
        <a:bodyPr/>
        <a:lstStyle/>
        <a:p>
          <a:r>
            <a:rPr lang="es-ES_tradnl" noProof="0" dirty="0" smtClean="0"/>
            <a:t>Superficie Articulares</a:t>
          </a:r>
          <a:endParaRPr lang="es-ES_tradnl" noProof="0" dirty="0"/>
        </a:p>
      </dgm:t>
    </dgm:pt>
    <dgm:pt modelId="{576B6C73-2417-4C4F-BACF-CC5E9F8D8805}" type="parTrans" cxnId="{EFF1133D-20EC-A840-B643-AFF1317CB082}">
      <dgm:prSet/>
      <dgm:spPr/>
      <dgm:t>
        <a:bodyPr/>
        <a:lstStyle/>
        <a:p>
          <a:endParaRPr lang="en-US"/>
        </a:p>
      </dgm:t>
    </dgm:pt>
    <dgm:pt modelId="{80837DC6-50E6-954A-BAE9-ABD88AD26FE2}" type="sibTrans" cxnId="{EFF1133D-20EC-A840-B643-AFF1317CB082}">
      <dgm:prSet/>
      <dgm:spPr/>
      <dgm:t>
        <a:bodyPr/>
        <a:lstStyle/>
        <a:p>
          <a:endParaRPr lang="en-US"/>
        </a:p>
      </dgm:t>
    </dgm:pt>
    <dgm:pt modelId="{39489381-A348-6D47-A049-42B52055B7A8}">
      <dgm:prSet phldrT="[Text]"/>
      <dgm:spPr/>
      <dgm:t>
        <a:bodyPr/>
        <a:lstStyle/>
        <a:p>
          <a:r>
            <a:rPr lang="es-ES_tradnl" noProof="0" dirty="0" smtClean="0"/>
            <a:t>Disco Articular</a:t>
          </a:r>
          <a:endParaRPr lang="es-ES_tradnl" noProof="0" dirty="0"/>
        </a:p>
      </dgm:t>
    </dgm:pt>
    <dgm:pt modelId="{48082B08-8993-EE4F-80A7-58BF2621694F}" type="parTrans" cxnId="{14F6E038-3832-9B4A-95CC-3DD994B5DBD1}">
      <dgm:prSet/>
      <dgm:spPr/>
      <dgm:t>
        <a:bodyPr/>
        <a:lstStyle/>
        <a:p>
          <a:endParaRPr lang="en-US"/>
        </a:p>
      </dgm:t>
    </dgm:pt>
    <dgm:pt modelId="{327BF014-44EF-3547-B9E6-F43178338D1E}" type="sibTrans" cxnId="{14F6E038-3832-9B4A-95CC-3DD994B5DBD1}">
      <dgm:prSet/>
      <dgm:spPr/>
      <dgm:t>
        <a:bodyPr/>
        <a:lstStyle/>
        <a:p>
          <a:endParaRPr lang="en-US"/>
        </a:p>
      </dgm:t>
    </dgm:pt>
    <dgm:pt modelId="{D7C44E14-74D4-8A4C-AC37-CDBAC663C869}">
      <dgm:prSet phldrT="[Text]"/>
      <dgm:spPr/>
      <dgm:t>
        <a:bodyPr/>
        <a:lstStyle/>
        <a:p>
          <a:r>
            <a:rPr lang="es-ES_tradnl" noProof="0" dirty="0" smtClean="0"/>
            <a:t>Capsula y ligamento</a:t>
          </a:r>
          <a:endParaRPr lang="es-ES_tradnl" noProof="0" dirty="0"/>
        </a:p>
      </dgm:t>
    </dgm:pt>
    <dgm:pt modelId="{4586746E-C955-4C46-B601-AAF0412B7F74}" type="parTrans" cxnId="{412C0F77-7F55-E742-85CF-0F85A4534ECD}">
      <dgm:prSet/>
      <dgm:spPr/>
      <dgm:t>
        <a:bodyPr/>
        <a:lstStyle/>
        <a:p>
          <a:endParaRPr lang="en-US"/>
        </a:p>
      </dgm:t>
    </dgm:pt>
    <dgm:pt modelId="{D6A6C336-ED17-6A44-B060-282E620F9AC0}" type="sibTrans" cxnId="{412C0F77-7F55-E742-85CF-0F85A4534ECD}">
      <dgm:prSet/>
      <dgm:spPr/>
      <dgm:t>
        <a:bodyPr/>
        <a:lstStyle/>
        <a:p>
          <a:endParaRPr lang="en-US"/>
        </a:p>
      </dgm:t>
    </dgm:pt>
    <dgm:pt modelId="{B411D39E-D6E2-7C41-8810-930A8349D9CC}">
      <dgm:prSet phldrT="[Text]"/>
      <dgm:spPr/>
      <dgm:t>
        <a:bodyPr/>
        <a:lstStyle/>
        <a:p>
          <a:r>
            <a:rPr lang="es-ES_tradnl" noProof="0" dirty="0" smtClean="0"/>
            <a:t>Membrana Sinovial</a:t>
          </a:r>
          <a:endParaRPr lang="es-ES_tradnl" noProof="0" dirty="0"/>
        </a:p>
      </dgm:t>
    </dgm:pt>
    <dgm:pt modelId="{D071077A-3DA0-9B4F-AD92-10EF38C60C18}" type="parTrans" cxnId="{E1C00001-0D19-7C4F-857C-1963CADA5B6B}">
      <dgm:prSet/>
      <dgm:spPr/>
      <dgm:t>
        <a:bodyPr/>
        <a:lstStyle/>
        <a:p>
          <a:endParaRPr lang="en-US"/>
        </a:p>
      </dgm:t>
    </dgm:pt>
    <dgm:pt modelId="{287D6F5A-94C1-094E-A1FE-3508D222E1AE}" type="sibTrans" cxnId="{E1C00001-0D19-7C4F-857C-1963CADA5B6B}">
      <dgm:prSet/>
      <dgm:spPr/>
      <dgm:t>
        <a:bodyPr/>
        <a:lstStyle/>
        <a:p>
          <a:endParaRPr lang="en-US"/>
        </a:p>
      </dgm:t>
    </dgm:pt>
    <dgm:pt modelId="{3B1E4255-2964-644D-B066-5E6221928F4F}">
      <dgm:prSet phldrT="[Text]"/>
      <dgm:spPr/>
      <dgm:t>
        <a:bodyPr/>
        <a:lstStyle/>
        <a:p>
          <a:r>
            <a:rPr lang="es-ES_tradnl" noProof="0" dirty="0" smtClean="0"/>
            <a:t>Liquido Sinovial</a:t>
          </a:r>
          <a:endParaRPr lang="es-ES_tradnl" noProof="0" dirty="0"/>
        </a:p>
      </dgm:t>
    </dgm:pt>
    <dgm:pt modelId="{615115FD-2182-6F4E-BF15-171811E04C50}" type="parTrans" cxnId="{7199D082-5CAD-9945-8F48-D37E84262917}">
      <dgm:prSet/>
      <dgm:spPr/>
      <dgm:t>
        <a:bodyPr/>
        <a:lstStyle/>
        <a:p>
          <a:endParaRPr lang="en-US"/>
        </a:p>
      </dgm:t>
    </dgm:pt>
    <dgm:pt modelId="{883E83ED-C884-9345-8BC2-212B5E1E62A5}" type="sibTrans" cxnId="{7199D082-5CAD-9945-8F48-D37E84262917}">
      <dgm:prSet/>
      <dgm:spPr/>
      <dgm:t>
        <a:bodyPr/>
        <a:lstStyle/>
        <a:p>
          <a:endParaRPr lang="en-US"/>
        </a:p>
      </dgm:t>
    </dgm:pt>
    <dgm:pt modelId="{A7FFB485-4C67-4A46-B370-0C180A9BF3BA}" type="pres">
      <dgm:prSet presAssocID="{3135D92D-9DD1-114C-9AD3-D01DDED4119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1B673-BA76-B247-A6FF-2176CF0117AA}" type="pres">
      <dgm:prSet presAssocID="{21C20F0F-D87D-B943-99B9-41AAFCBEF400}" presName="centerShape" presStyleLbl="node0" presStyleIdx="0" presStyleCnt="1"/>
      <dgm:spPr/>
      <dgm:t>
        <a:bodyPr/>
        <a:lstStyle/>
        <a:p>
          <a:endParaRPr lang="en-US"/>
        </a:p>
      </dgm:t>
    </dgm:pt>
    <dgm:pt modelId="{15A186EF-9EB5-074F-9DE4-1AB6E897045B}" type="pres">
      <dgm:prSet presAssocID="{576B6C73-2417-4C4F-BACF-CC5E9F8D8805}" presName="Name9" presStyleLbl="parChTrans1D2" presStyleIdx="0" presStyleCnt="5"/>
      <dgm:spPr/>
      <dgm:t>
        <a:bodyPr/>
        <a:lstStyle/>
        <a:p>
          <a:endParaRPr lang="en-US"/>
        </a:p>
      </dgm:t>
    </dgm:pt>
    <dgm:pt modelId="{0390120F-A997-5249-9992-AEE24F51E00A}" type="pres">
      <dgm:prSet presAssocID="{576B6C73-2417-4C4F-BACF-CC5E9F8D8805}" presName="connTx" presStyleLbl="parChTrans1D2" presStyleIdx="0" presStyleCnt="5"/>
      <dgm:spPr/>
      <dgm:t>
        <a:bodyPr/>
        <a:lstStyle/>
        <a:p>
          <a:endParaRPr lang="en-US"/>
        </a:p>
      </dgm:t>
    </dgm:pt>
    <dgm:pt modelId="{FACD1E3A-582E-2145-803B-0D69919FBCCC}" type="pres">
      <dgm:prSet presAssocID="{EC94E3AA-DBA5-574F-A604-68A695D0B2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1312C-2E6B-5E4D-BBEC-A962BE8F3E0E}" type="pres">
      <dgm:prSet presAssocID="{48082B08-8993-EE4F-80A7-58BF2621694F}" presName="Name9" presStyleLbl="parChTrans1D2" presStyleIdx="1" presStyleCnt="5"/>
      <dgm:spPr/>
      <dgm:t>
        <a:bodyPr/>
        <a:lstStyle/>
        <a:p>
          <a:endParaRPr lang="en-US"/>
        </a:p>
      </dgm:t>
    </dgm:pt>
    <dgm:pt modelId="{34C0CF39-6CAF-DC4D-86D3-6960DE8DA1D0}" type="pres">
      <dgm:prSet presAssocID="{48082B08-8993-EE4F-80A7-58BF2621694F}" presName="connTx" presStyleLbl="parChTrans1D2" presStyleIdx="1" presStyleCnt="5"/>
      <dgm:spPr/>
      <dgm:t>
        <a:bodyPr/>
        <a:lstStyle/>
        <a:p>
          <a:endParaRPr lang="en-US"/>
        </a:p>
      </dgm:t>
    </dgm:pt>
    <dgm:pt modelId="{6504874B-B60A-EE4A-BAFB-4266D3EB9316}" type="pres">
      <dgm:prSet presAssocID="{39489381-A348-6D47-A049-42B52055B7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18C3A9-2ACB-5646-BB40-B50030CC23CE}" type="pres">
      <dgm:prSet presAssocID="{4586746E-C955-4C46-B601-AAF0412B7F74}" presName="Name9" presStyleLbl="parChTrans1D2" presStyleIdx="2" presStyleCnt="5"/>
      <dgm:spPr/>
      <dgm:t>
        <a:bodyPr/>
        <a:lstStyle/>
        <a:p>
          <a:endParaRPr lang="en-US"/>
        </a:p>
      </dgm:t>
    </dgm:pt>
    <dgm:pt modelId="{FA68DD7A-354C-E242-9A4E-2D3C307F69AB}" type="pres">
      <dgm:prSet presAssocID="{4586746E-C955-4C46-B601-AAF0412B7F74}" presName="connTx" presStyleLbl="parChTrans1D2" presStyleIdx="2" presStyleCnt="5"/>
      <dgm:spPr/>
      <dgm:t>
        <a:bodyPr/>
        <a:lstStyle/>
        <a:p>
          <a:endParaRPr lang="en-US"/>
        </a:p>
      </dgm:t>
    </dgm:pt>
    <dgm:pt modelId="{5579609E-C550-5247-905E-8222EF3E9B5C}" type="pres">
      <dgm:prSet presAssocID="{D7C44E14-74D4-8A4C-AC37-CDBAC663C8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43B7C4-2AF9-AC41-824A-9128F0EEB8B1}" type="pres">
      <dgm:prSet presAssocID="{D071077A-3DA0-9B4F-AD92-10EF38C60C18}" presName="Name9" presStyleLbl="parChTrans1D2" presStyleIdx="3" presStyleCnt="5"/>
      <dgm:spPr/>
      <dgm:t>
        <a:bodyPr/>
        <a:lstStyle/>
        <a:p>
          <a:endParaRPr lang="en-US"/>
        </a:p>
      </dgm:t>
    </dgm:pt>
    <dgm:pt modelId="{1D1DB4F1-23E5-864D-9D1C-980F74D26547}" type="pres">
      <dgm:prSet presAssocID="{D071077A-3DA0-9B4F-AD92-10EF38C60C18}" presName="connTx" presStyleLbl="parChTrans1D2" presStyleIdx="3" presStyleCnt="5"/>
      <dgm:spPr/>
      <dgm:t>
        <a:bodyPr/>
        <a:lstStyle/>
        <a:p>
          <a:endParaRPr lang="en-US"/>
        </a:p>
      </dgm:t>
    </dgm:pt>
    <dgm:pt modelId="{B81BE526-2B3C-EA46-93D0-80C4BA509203}" type="pres">
      <dgm:prSet presAssocID="{B411D39E-D6E2-7C41-8810-930A8349D9C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0A20F-5E7C-1248-AFC1-EE7096AAAB9E}" type="pres">
      <dgm:prSet presAssocID="{615115FD-2182-6F4E-BF15-171811E04C50}" presName="Name9" presStyleLbl="parChTrans1D2" presStyleIdx="4" presStyleCnt="5"/>
      <dgm:spPr/>
      <dgm:t>
        <a:bodyPr/>
        <a:lstStyle/>
        <a:p>
          <a:endParaRPr lang="en-US"/>
        </a:p>
      </dgm:t>
    </dgm:pt>
    <dgm:pt modelId="{D03B3F90-2804-284B-A357-C0FE717EECB7}" type="pres">
      <dgm:prSet presAssocID="{615115FD-2182-6F4E-BF15-171811E04C50}" presName="connTx" presStyleLbl="parChTrans1D2" presStyleIdx="4" presStyleCnt="5"/>
      <dgm:spPr/>
      <dgm:t>
        <a:bodyPr/>
        <a:lstStyle/>
        <a:p>
          <a:endParaRPr lang="en-US"/>
        </a:p>
      </dgm:t>
    </dgm:pt>
    <dgm:pt modelId="{4E286A11-6FBE-294E-97FE-23D8CC31A51F}" type="pres">
      <dgm:prSet presAssocID="{3B1E4255-2964-644D-B066-5E6221928F4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C00001-0D19-7C4F-857C-1963CADA5B6B}" srcId="{21C20F0F-D87D-B943-99B9-41AAFCBEF400}" destId="{B411D39E-D6E2-7C41-8810-930A8349D9CC}" srcOrd="3" destOrd="0" parTransId="{D071077A-3DA0-9B4F-AD92-10EF38C60C18}" sibTransId="{287D6F5A-94C1-094E-A1FE-3508D222E1AE}"/>
    <dgm:cxn modelId="{D49A4AC3-05D0-4C65-A4E8-D39991BEBC19}" type="presOf" srcId="{576B6C73-2417-4C4F-BACF-CC5E9F8D8805}" destId="{0390120F-A997-5249-9992-AEE24F51E00A}" srcOrd="1" destOrd="0" presId="urn:microsoft.com/office/officeart/2005/8/layout/radial1"/>
    <dgm:cxn modelId="{7199D082-5CAD-9945-8F48-D37E84262917}" srcId="{21C20F0F-D87D-B943-99B9-41AAFCBEF400}" destId="{3B1E4255-2964-644D-B066-5E6221928F4F}" srcOrd="4" destOrd="0" parTransId="{615115FD-2182-6F4E-BF15-171811E04C50}" sibTransId="{883E83ED-C884-9345-8BC2-212B5E1E62A5}"/>
    <dgm:cxn modelId="{EFF1133D-20EC-A840-B643-AFF1317CB082}" srcId="{21C20F0F-D87D-B943-99B9-41AAFCBEF400}" destId="{EC94E3AA-DBA5-574F-A604-68A695D0B222}" srcOrd="0" destOrd="0" parTransId="{576B6C73-2417-4C4F-BACF-CC5E9F8D8805}" sibTransId="{80837DC6-50E6-954A-BAE9-ABD88AD26FE2}"/>
    <dgm:cxn modelId="{3C4782F2-BF56-45A2-9793-E48AAAF3A610}" type="presOf" srcId="{48082B08-8993-EE4F-80A7-58BF2621694F}" destId="{4111312C-2E6B-5E4D-BBEC-A962BE8F3E0E}" srcOrd="0" destOrd="0" presId="urn:microsoft.com/office/officeart/2005/8/layout/radial1"/>
    <dgm:cxn modelId="{A72E4F17-3547-4E81-BAD3-5106BB1714D1}" type="presOf" srcId="{4586746E-C955-4C46-B601-AAF0412B7F74}" destId="{FA68DD7A-354C-E242-9A4E-2D3C307F69AB}" srcOrd="1" destOrd="0" presId="urn:microsoft.com/office/officeart/2005/8/layout/radial1"/>
    <dgm:cxn modelId="{D2C163B4-A459-4381-9503-98752C75EA11}" type="presOf" srcId="{3135D92D-9DD1-114C-9AD3-D01DDED4119E}" destId="{A7FFB485-4C67-4A46-B370-0C180A9BF3BA}" srcOrd="0" destOrd="0" presId="urn:microsoft.com/office/officeart/2005/8/layout/radial1"/>
    <dgm:cxn modelId="{412C0F77-7F55-E742-85CF-0F85A4534ECD}" srcId="{21C20F0F-D87D-B943-99B9-41AAFCBEF400}" destId="{D7C44E14-74D4-8A4C-AC37-CDBAC663C869}" srcOrd="2" destOrd="0" parTransId="{4586746E-C955-4C46-B601-AAF0412B7F74}" sibTransId="{D6A6C336-ED17-6A44-B060-282E620F9AC0}"/>
    <dgm:cxn modelId="{F698039C-9453-415F-A8E2-50229735977A}" type="presOf" srcId="{615115FD-2182-6F4E-BF15-171811E04C50}" destId="{B4F0A20F-5E7C-1248-AFC1-EE7096AAAB9E}" srcOrd="0" destOrd="0" presId="urn:microsoft.com/office/officeart/2005/8/layout/radial1"/>
    <dgm:cxn modelId="{643957A8-B464-4BBA-B612-984DFEAE8F49}" type="presOf" srcId="{D071077A-3DA0-9B4F-AD92-10EF38C60C18}" destId="{DD43B7C4-2AF9-AC41-824A-9128F0EEB8B1}" srcOrd="0" destOrd="0" presId="urn:microsoft.com/office/officeart/2005/8/layout/radial1"/>
    <dgm:cxn modelId="{F3CE4A04-E7EF-4E43-9A12-9C225CE77C1F}" type="presOf" srcId="{39489381-A348-6D47-A049-42B52055B7A8}" destId="{6504874B-B60A-EE4A-BAFB-4266D3EB9316}" srcOrd="0" destOrd="0" presId="urn:microsoft.com/office/officeart/2005/8/layout/radial1"/>
    <dgm:cxn modelId="{DCDABB5E-4D1B-4A65-9239-13DD25236F09}" type="presOf" srcId="{D071077A-3DA0-9B4F-AD92-10EF38C60C18}" destId="{1D1DB4F1-23E5-864D-9D1C-980F74D26547}" srcOrd="1" destOrd="0" presId="urn:microsoft.com/office/officeart/2005/8/layout/radial1"/>
    <dgm:cxn modelId="{07B58008-942A-4060-97ED-6E83EFD592E1}" type="presOf" srcId="{48082B08-8993-EE4F-80A7-58BF2621694F}" destId="{34C0CF39-6CAF-DC4D-86D3-6960DE8DA1D0}" srcOrd="1" destOrd="0" presId="urn:microsoft.com/office/officeart/2005/8/layout/radial1"/>
    <dgm:cxn modelId="{CD37C209-FF96-490E-93DB-33068C61FFA3}" type="presOf" srcId="{576B6C73-2417-4C4F-BACF-CC5E9F8D8805}" destId="{15A186EF-9EB5-074F-9DE4-1AB6E897045B}" srcOrd="0" destOrd="0" presId="urn:microsoft.com/office/officeart/2005/8/layout/radial1"/>
    <dgm:cxn modelId="{7096F327-CCEE-4CFD-871B-A36B9618773C}" type="presOf" srcId="{4586746E-C955-4C46-B601-AAF0412B7F74}" destId="{6718C3A9-2ACB-5646-BB40-B50030CC23CE}" srcOrd="0" destOrd="0" presId="urn:microsoft.com/office/officeart/2005/8/layout/radial1"/>
    <dgm:cxn modelId="{2A1490E1-79B2-46C5-B883-183537F35055}" type="presOf" srcId="{615115FD-2182-6F4E-BF15-171811E04C50}" destId="{D03B3F90-2804-284B-A357-C0FE717EECB7}" srcOrd="1" destOrd="0" presId="urn:microsoft.com/office/officeart/2005/8/layout/radial1"/>
    <dgm:cxn modelId="{14F6E038-3832-9B4A-95CC-3DD994B5DBD1}" srcId="{21C20F0F-D87D-B943-99B9-41AAFCBEF400}" destId="{39489381-A348-6D47-A049-42B52055B7A8}" srcOrd="1" destOrd="0" parTransId="{48082B08-8993-EE4F-80A7-58BF2621694F}" sibTransId="{327BF014-44EF-3547-B9E6-F43178338D1E}"/>
    <dgm:cxn modelId="{930F7FCA-A9E6-4F61-B558-2B73892F7AE0}" type="presOf" srcId="{3B1E4255-2964-644D-B066-5E6221928F4F}" destId="{4E286A11-6FBE-294E-97FE-23D8CC31A51F}" srcOrd="0" destOrd="0" presId="urn:microsoft.com/office/officeart/2005/8/layout/radial1"/>
    <dgm:cxn modelId="{0FF1501F-B848-47FD-B3C4-564A2A3F5CF0}" type="presOf" srcId="{21C20F0F-D87D-B943-99B9-41AAFCBEF400}" destId="{9681B673-BA76-B247-A6FF-2176CF0117AA}" srcOrd="0" destOrd="0" presId="urn:microsoft.com/office/officeart/2005/8/layout/radial1"/>
    <dgm:cxn modelId="{B3CD97D8-B5D6-4B20-8AC6-2C6E17733358}" type="presOf" srcId="{D7C44E14-74D4-8A4C-AC37-CDBAC663C869}" destId="{5579609E-C550-5247-905E-8222EF3E9B5C}" srcOrd="0" destOrd="0" presId="urn:microsoft.com/office/officeart/2005/8/layout/radial1"/>
    <dgm:cxn modelId="{D05C04B5-D986-4048-867F-67A834CDD607}" type="presOf" srcId="{B411D39E-D6E2-7C41-8810-930A8349D9CC}" destId="{B81BE526-2B3C-EA46-93D0-80C4BA509203}" srcOrd="0" destOrd="0" presId="urn:microsoft.com/office/officeart/2005/8/layout/radial1"/>
    <dgm:cxn modelId="{341AC250-4E15-4091-9B63-7BEA3053F9FF}" type="presOf" srcId="{EC94E3AA-DBA5-574F-A604-68A695D0B222}" destId="{FACD1E3A-582E-2145-803B-0D69919FBCCC}" srcOrd="0" destOrd="0" presId="urn:microsoft.com/office/officeart/2005/8/layout/radial1"/>
    <dgm:cxn modelId="{0FF7FC09-899E-9043-8D0C-9D4B0F0C34AD}" srcId="{3135D92D-9DD1-114C-9AD3-D01DDED4119E}" destId="{21C20F0F-D87D-B943-99B9-41AAFCBEF400}" srcOrd="0" destOrd="0" parTransId="{D1159AA8-1FAD-8A4D-9754-62C0B7319474}" sibTransId="{34AD72F8-2AD9-0B4F-9C22-A92871CECB36}"/>
    <dgm:cxn modelId="{6FBA7E14-18EA-48C2-86D6-43221502C178}" type="presParOf" srcId="{A7FFB485-4C67-4A46-B370-0C180A9BF3BA}" destId="{9681B673-BA76-B247-A6FF-2176CF0117AA}" srcOrd="0" destOrd="0" presId="urn:microsoft.com/office/officeart/2005/8/layout/radial1"/>
    <dgm:cxn modelId="{D8E98D13-283B-41C8-A4B0-D96E40AAE418}" type="presParOf" srcId="{A7FFB485-4C67-4A46-B370-0C180A9BF3BA}" destId="{15A186EF-9EB5-074F-9DE4-1AB6E897045B}" srcOrd="1" destOrd="0" presId="urn:microsoft.com/office/officeart/2005/8/layout/radial1"/>
    <dgm:cxn modelId="{B4AAC57C-B553-45C4-9E31-7B629FD41DD0}" type="presParOf" srcId="{15A186EF-9EB5-074F-9DE4-1AB6E897045B}" destId="{0390120F-A997-5249-9992-AEE24F51E00A}" srcOrd="0" destOrd="0" presId="urn:microsoft.com/office/officeart/2005/8/layout/radial1"/>
    <dgm:cxn modelId="{4D63869F-0E86-4657-84FA-ED71B0D53B3B}" type="presParOf" srcId="{A7FFB485-4C67-4A46-B370-0C180A9BF3BA}" destId="{FACD1E3A-582E-2145-803B-0D69919FBCCC}" srcOrd="2" destOrd="0" presId="urn:microsoft.com/office/officeart/2005/8/layout/radial1"/>
    <dgm:cxn modelId="{9D579CC3-B126-4170-993F-23EB53D7028A}" type="presParOf" srcId="{A7FFB485-4C67-4A46-B370-0C180A9BF3BA}" destId="{4111312C-2E6B-5E4D-BBEC-A962BE8F3E0E}" srcOrd="3" destOrd="0" presId="urn:microsoft.com/office/officeart/2005/8/layout/radial1"/>
    <dgm:cxn modelId="{29D9E8BD-DCCB-4AA8-8551-01F116BC9AF7}" type="presParOf" srcId="{4111312C-2E6B-5E4D-BBEC-A962BE8F3E0E}" destId="{34C0CF39-6CAF-DC4D-86D3-6960DE8DA1D0}" srcOrd="0" destOrd="0" presId="urn:microsoft.com/office/officeart/2005/8/layout/radial1"/>
    <dgm:cxn modelId="{317678E5-DF5D-4E29-BE6D-23074A016DA9}" type="presParOf" srcId="{A7FFB485-4C67-4A46-B370-0C180A9BF3BA}" destId="{6504874B-B60A-EE4A-BAFB-4266D3EB9316}" srcOrd="4" destOrd="0" presId="urn:microsoft.com/office/officeart/2005/8/layout/radial1"/>
    <dgm:cxn modelId="{CF4F4CA0-8ADB-44BA-BF2D-5979B38B08A3}" type="presParOf" srcId="{A7FFB485-4C67-4A46-B370-0C180A9BF3BA}" destId="{6718C3A9-2ACB-5646-BB40-B50030CC23CE}" srcOrd="5" destOrd="0" presId="urn:microsoft.com/office/officeart/2005/8/layout/radial1"/>
    <dgm:cxn modelId="{2A882C78-7477-4243-BA57-330922211930}" type="presParOf" srcId="{6718C3A9-2ACB-5646-BB40-B50030CC23CE}" destId="{FA68DD7A-354C-E242-9A4E-2D3C307F69AB}" srcOrd="0" destOrd="0" presId="urn:microsoft.com/office/officeart/2005/8/layout/radial1"/>
    <dgm:cxn modelId="{63BA0655-A38E-4F93-A434-5010B6A9D8EB}" type="presParOf" srcId="{A7FFB485-4C67-4A46-B370-0C180A9BF3BA}" destId="{5579609E-C550-5247-905E-8222EF3E9B5C}" srcOrd="6" destOrd="0" presId="urn:microsoft.com/office/officeart/2005/8/layout/radial1"/>
    <dgm:cxn modelId="{00F57779-AB2B-4104-94AE-D82157D318BF}" type="presParOf" srcId="{A7FFB485-4C67-4A46-B370-0C180A9BF3BA}" destId="{DD43B7C4-2AF9-AC41-824A-9128F0EEB8B1}" srcOrd="7" destOrd="0" presId="urn:microsoft.com/office/officeart/2005/8/layout/radial1"/>
    <dgm:cxn modelId="{88DE36DF-5C1B-4217-B807-B990E80E80C3}" type="presParOf" srcId="{DD43B7C4-2AF9-AC41-824A-9128F0EEB8B1}" destId="{1D1DB4F1-23E5-864D-9D1C-980F74D26547}" srcOrd="0" destOrd="0" presId="urn:microsoft.com/office/officeart/2005/8/layout/radial1"/>
    <dgm:cxn modelId="{7EABD412-3CA6-4024-AB44-B250077323C0}" type="presParOf" srcId="{A7FFB485-4C67-4A46-B370-0C180A9BF3BA}" destId="{B81BE526-2B3C-EA46-93D0-80C4BA509203}" srcOrd="8" destOrd="0" presId="urn:microsoft.com/office/officeart/2005/8/layout/radial1"/>
    <dgm:cxn modelId="{3EA97BF5-D65B-4ADD-BC60-39CE5A7388B7}" type="presParOf" srcId="{A7FFB485-4C67-4A46-B370-0C180A9BF3BA}" destId="{B4F0A20F-5E7C-1248-AFC1-EE7096AAAB9E}" srcOrd="9" destOrd="0" presId="urn:microsoft.com/office/officeart/2005/8/layout/radial1"/>
    <dgm:cxn modelId="{4519ACCD-3D3C-401C-96AA-82D0302DB528}" type="presParOf" srcId="{B4F0A20F-5E7C-1248-AFC1-EE7096AAAB9E}" destId="{D03B3F90-2804-284B-A357-C0FE717EECB7}" srcOrd="0" destOrd="0" presId="urn:microsoft.com/office/officeart/2005/8/layout/radial1"/>
    <dgm:cxn modelId="{606A5603-4A09-40E8-AAFF-EA5A02ED0865}" type="presParOf" srcId="{A7FFB485-4C67-4A46-B370-0C180A9BF3BA}" destId="{4E286A11-6FBE-294E-97FE-23D8CC31A51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49E202-241D-2043-B3D3-9A1F24206EC0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626C7B1-C314-A142-9002-C38FE4DCB3A3}">
      <dgm:prSet phldrT="[Text]"/>
      <dgm:spPr/>
      <dgm:t>
        <a:bodyPr/>
        <a:lstStyle/>
        <a:p>
          <a:r>
            <a:rPr lang="es-ES_tradnl" noProof="0" dirty="0" smtClean="0"/>
            <a:t>Ligamento Capsular</a:t>
          </a:r>
          <a:endParaRPr lang="es-ES_tradnl" noProof="0" dirty="0"/>
        </a:p>
      </dgm:t>
    </dgm:pt>
    <dgm:pt modelId="{7C44F0CD-74E7-A744-A415-9B3262D0C398}" type="parTrans" cxnId="{CD1512DB-CA54-EB47-9194-0C70F88F1312}">
      <dgm:prSet/>
      <dgm:spPr/>
      <dgm:t>
        <a:bodyPr/>
        <a:lstStyle/>
        <a:p>
          <a:endParaRPr lang="en-US"/>
        </a:p>
      </dgm:t>
    </dgm:pt>
    <dgm:pt modelId="{40BEC5D4-56B1-8D49-9177-64AFEDF65E22}" type="sibTrans" cxnId="{CD1512DB-CA54-EB47-9194-0C70F88F1312}">
      <dgm:prSet/>
      <dgm:spPr/>
      <dgm:t>
        <a:bodyPr/>
        <a:lstStyle/>
        <a:p>
          <a:endParaRPr lang="en-US"/>
        </a:p>
      </dgm:t>
    </dgm:pt>
    <dgm:pt modelId="{D2B19295-B02D-AD45-BD10-D574E55929F3}">
      <dgm:prSet phldrT="[Text]"/>
      <dgm:spPr/>
      <dgm:t>
        <a:bodyPr/>
        <a:lstStyle/>
        <a:p>
          <a:r>
            <a:rPr lang="es-ES_tradnl" noProof="0" dirty="0" smtClean="0"/>
            <a:t>Ligamento colaterales</a:t>
          </a:r>
          <a:endParaRPr lang="es-ES_tradnl" noProof="0" dirty="0"/>
        </a:p>
      </dgm:t>
    </dgm:pt>
    <dgm:pt modelId="{639533AB-026F-4148-8656-898D19997A15}" type="parTrans" cxnId="{B42F03E9-43D6-0A44-AB24-BBC504D97896}">
      <dgm:prSet/>
      <dgm:spPr/>
      <dgm:t>
        <a:bodyPr/>
        <a:lstStyle/>
        <a:p>
          <a:endParaRPr lang="en-US"/>
        </a:p>
      </dgm:t>
    </dgm:pt>
    <dgm:pt modelId="{F4C50089-B09A-0F47-A643-7E7DF45A2DC7}" type="sibTrans" cxnId="{B42F03E9-43D6-0A44-AB24-BBC504D97896}">
      <dgm:prSet/>
      <dgm:spPr/>
      <dgm:t>
        <a:bodyPr/>
        <a:lstStyle/>
        <a:p>
          <a:endParaRPr lang="en-US"/>
        </a:p>
      </dgm:t>
    </dgm:pt>
    <dgm:pt modelId="{2B10FC5B-9CF6-BE43-BC14-FE2CAD0EE00F}">
      <dgm:prSet phldrT="[Text]"/>
      <dgm:spPr/>
      <dgm:t>
        <a:bodyPr/>
        <a:lstStyle/>
        <a:p>
          <a:r>
            <a:rPr lang="es-ES_tradnl" noProof="0" dirty="0" err="1" smtClean="0"/>
            <a:t>temporomandibular</a:t>
          </a:r>
          <a:endParaRPr lang="es-ES_tradnl" noProof="0" dirty="0"/>
        </a:p>
      </dgm:t>
    </dgm:pt>
    <dgm:pt modelId="{055D4B31-C52C-7B4D-BD12-5DE76DFBFCCB}" type="parTrans" cxnId="{588D1E8D-F74F-0549-9CC0-E04B99DA726E}">
      <dgm:prSet/>
      <dgm:spPr/>
      <dgm:t>
        <a:bodyPr/>
        <a:lstStyle/>
        <a:p>
          <a:endParaRPr lang="en-US"/>
        </a:p>
      </dgm:t>
    </dgm:pt>
    <dgm:pt modelId="{141ABF87-07A3-DA48-AD2D-30C183E31DFD}" type="sibTrans" cxnId="{588D1E8D-F74F-0549-9CC0-E04B99DA726E}">
      <dgm:prSet/>
      <dgm:spPr/>
      <dgm:t>
        <a:bodyPr/>
        <a:lstStyle/>
        <a:p>
          <a:endParaRPr lang="en-US"/>
        </a:p>
      </dgm:t>
    </dgm:pt>
    <dgm:pt modelId="{723D4AE7-31C0-2D48-B490-A10A6DDE9E02}">
      <dgm:prSet phldrT="[Text]"/>
      <dgm:spPr/>
      <dgm:t>
        <a:bodyPr/>
        <a:lstStyle/>
        <a:p>
          <a:r>
            <a:rPr lang="es-ES_tradnl" noProof="0" dirty="0" smtClean="0"/>
            <a:t>Ligamento temporodiscal</a:t>
          </a:r>
          <a:endParaRPr lang="es-ES_tradnl" noProof="0" dirty="0"/>
        </a:p>
      </dgm:t>
    </dgm:pt>
    <dgm:pt modelId="{ED634784-4054-1D45-8856-0ED7D6B2E8CF}" type="parTrans" cxnId="{60AA837B-3B81-9649-98C3-A38AD8A31591}">
      <dgm:prSet/>
      <dgm:spPr/>
      <dgm:t>
        <a:bodyPr/>
        <a:lstStyle/>
        <a:p>
          <a:endParaRPr lang="en-US"/>
        </a:p>
      </dgm:t>
    </dgm:pt>
    <dgm:pt modelId="{F6CEC67C-984F-994F-8D2B-1FD6BFF29C57}" type="sibTrans" cxnId="{60AA837B-3B81-9649-98C3-A38AD8A31591}">
      <dgm:prSet/>
      <dgm:spPr/>
      <dgm:t>
        <a:bodyPr/>
        <a:lstStyle/>
        <a:p>
          <a:endParaRPr lang="en-US"/>
        </a:p>
      </dgm:t>
    </dgm:pt>
    <dgm:pt modelId="{180E8F4E-D6B8-BB43-8EDC-7FAA72B61096}" type="pres">
      <dgm:prSet presAssocID="{9949E202-241D-2043-B3D3-9A1F24206E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EC8956-2F00-774D-91E6-37E1E8B245BD}" type="pres">
      <dgm:prSet presAssocID="{4626C7B1-C314-A142-9002-C38FE4DCB3A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B526D-D37D-7B48-A9D1-AC10049CD0F6}" type="pres">
      <dgm:prSet presAssocID="{40BEC5D4-56B1-8D49-9177-64AFEDF65E22}" presName="sibTrans" presStyleCnt="0"/>
      <dgm:spPr/>
    </dgm:pt>
    <dgm:pt modelId="{9354AB58-65FE-214C-8E4F-095E75BCE978}" type="pres">
      <dgm:prSet presAssocID="{D2B19295-B02D-AD45-BD10-D574E55929F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6B502-4CE6-6B4A-8F50-557EBA412A67}" type="pres">
      <dgm:prSet presAssocID="{F4C50089-B09A-0F47-A643-7E7DF45A2DC7}" presName="sibTrans" presStyleCnt="0"/>
      <dgm:spPr/>
    </dgm:pt>
    <dgm:pt modelId="{7D4FFB44-94B0-274E-8331-B06307F6D551}" type="pres">
      <dgm:prSet presAssocID="{2B10FC5B-9CF6-BE43-BC14-FE2CAD0EE00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03C30-6443-C54C-AC4E-41F4D912504B}" type="pres">
      <dgm:prSet presAssocID="{141ABF87-07A3-DA48-AD2D-30C183E31DFD}" presName="sibTrans" presStyleCnt="0"/>
      <dgm:spPr/>
    </dgm:pt>
    <dgm:pt modelId="{A33FD969-534B-9343-A997-C8A207AF306A}" type="pres">
      <dgm:prSet presAssocID="{723D4AE7-31C0-2D48-B490-A10A6DDE9E0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12EB41-9892-41DD-B1F0-2FDFD94702A9}" type="presOf" srcId="{9949E202-241D-2043-B3D3-9A1F24206EC0}" destId="{180E8F4E-D6B8-BB43-8EDC-7FAA72B61096}" srcOrd="0" destOrd="0" presId="urn:microsoft.com/office/officeart/2005/8/layout/default"/>
    <dgm:cxn modelId="{2F80DFF9-5A0B-4EC5-8EF8-68D9E35F112A}" type="presOf" srcId="{D2B19295-B02D-AD45-BD10-D574E55929F3}" destId="{9354AB58-65FE-214C-8E4F-095E75BCE978}" srcOrd="0" destOrd="0" presId="urn:microsoft.com/office/officeart/2005/8/layout/default"/>
    <dgm:cxn modelId="{B42F03E9-43D6-0A44-AB24-BBC504D97896}" srcId="{9949E202-241D-2043-B3D3-9A1F24206EC0}" destId="{D2B19295-B02D-AD45-BD10-D574E55929F3}" srcOrd="1" destOrd="0" parTransId="{639533AB-026F-4148-8656-898D19997A15}" sibTransId="{F4C50089-B09A-0F47-A643-7E7DF45A2DC7}"/>
    <dgm:cxn modelId="{C45465EE-6D98-4B7A-94BF-FC29567155CB}" type="presOf" srcId="{2B10FC5B-9CF6-BE43-BC14-FE2CAD0EE00F}" destId="{7D4FFB44-94B0-274E-8331-B06307F6D551}" srcOrd="0" destOrd="0" presId="urn:microsoft.com/office/officeart/2005/8/layout/default"/>
    <dgm:cxn modelId="{588D1E8D-F74F-0549-9CC0-E04B99DA726E}" srcId="{9949E202-241D-2043-B3D3-9A1F24206EC0}" destId="{2B10FC5B-9CF6-BE43-BC14-FE2CAD0EE00F}" srcOrd="2" destOrd="0" parTransId="{055D4B31-C52C-7B4D-BD12-5DE76DFBFCCB}" sibTransId="{141ABF87-07A3-DA48-AD2D-30C183E31DFD}"/>
    <dgm:cxn modelId="{9ECF07BC-A654-4B20-9751-37C3B5BEFC4A}" type="presOf" srcId="{4626C7B1-C314-A142-9002-C38FE4DCB3A3}" destId="{F9EC8956-2F00-774D-91E6-37E1E8B245BD}" srcOrd="0" destOrd="0" presId="urn:microsoft.com/office/officeart/2005/8/layout/default"/>
    <dgm:cxn modelId="{60AA837B-3B81-9649-98C3-A38AD8A31591}" srcId="{9949E202-241D-2043-B3D3-9A1F24206EC0}" destId="{723D4AE7-31C0-2D48-B490-A10A6DDE9E02}" srcOrd="3" destOrd="0" parTransId="{ED634784-4054-1D45-8856-0ED7D6B2E8CF}" sibTransId="{F6CEC67C-984F-994F-8D2B-1FD6BFF29C57}"/>
    <dgm:cxn modelId="{AF6BB35D-D35D-483B-8FDC-CE62848B1B8D}" type="presOf" srcId="{723D4AE7-31C0-2D48-B490-A10A6DDE9E02}" destId="{A33FD969-534B-9343-A997-C8A207AF306A}" srcOrd="0" destOrd="0" presId="urn:microsoft.com/office/officeart/2005/8/layout/default"/>
    <dgm:cxn modelId="{CD1512DB-CA54-EB47-9194-0C70F88F1312}" srcId="{9949E202-241D-2043-B3D3-9A1F24206EC0}" destId="{4626C7B1-C314-A142-9002-C38FE4DCB3A3}" srcOrd="0" destOrd="0" parTransId="{7C44F0CD-74E7-A744-A415-9B3262D0C398}" sibTransId="{40BEC5D4-56B1-8D49-9177-64AFEDF65E22}"/>
    <dgm:cxn modelId="{9222ADF6-EB11-4029-819D-A4C2488BDD7B}" type="presParOf" srcId="{180E8F4E-D6B8-BB43-8EDC-7FAA72B61096}" destId="{F9EC8956-2F00-774D-91E6-37E1E8B245BD}" srcOrd="0" destOrd="0" presId="urn:microsoft.com/office/officeart/2005/8/layout/default"/>
    <dgm:cxn modelId="{23C56EED-28EE-47FB-9FCE-663F5A39E70E}" type="presParOf" srcId="{180E8F4E-D6B8-BB43-8EDC-7FAA72B61096}" destId="{E6BB526D-D37D-7B48-A9D1-AC10049CD0F6}" srcOrd="1" destOrd="0" presId="urn:microsoft.com/office/officeart/2005/8/layout/default"/>
    <dgm:cxn modelId="{1651236A-FCBE-4A50-81EE-B708A9D747E0}" type="presParOf" srcId="{180E8F4E-D6B8-BB43-8EDC-7FAA72B61096}" destId="{9354AB58-65FE-214C-8E4F-095E75BCE978}" srcOrd="2" destOrd="0" presId="urn:microsoft.com/office/officeart/2005/8/layout/default"/>
    <dgm:cxn modelId="{B676E510-F6DA-4DB3-821E-1EC872F48854}" type="presParOf" srcId="{180E8F4E-D6B8-BB43-8EDC-7FAA72B61096}" destId="{0EE6B502-4CE6-6B4A-8F50-557EBA412A67}" srcOrd="3" destOrd="0" presId="urn:microsoft.com/office/officeart/2005/8/layout/default"/>
    <dgm:cxn modelId="{078A80C9-C7F2-4E25-94FE-B543C2EBE7ED}" type="presParOf" srcId="{180E8F4E-D6B8-BB43-8EDC-7FAA72B61096}" destId="{7D4FFB44-94B0-274E-8331-B06307F6D551}" srcOrd="4" destOrd="0" presId="urn:microsoft.com/office/officeart/2005/8/layout/default"/>
    <dgm:cxn modelId="{1A865763-9064-4EBB-872B-40599D621801}" type="presParOf" srcId="{180E8F4E-D6B8-BB43-8EDC-7FAA72B61096}" destId="{A9203C30-6443-C54C-AC4E-41F4D912504B}" srcOrd="5" destOrd="0" presId="urn:microsoft.com/office/officeart/2005/8/layout/default"/>
    <dgm:cxn modelId="{FA1E926E-963E-4F18-BC75-6C26626CDAB6}" type="presParOf" srcId="{180E8F4E-D6B8-BB43-8EDC-7FAA72B61096}" destId="{A33FD969-534B-9343-A997-C8A207AF306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D06700-D86A-9C47-9C22-C6E156D0824E}" type="doc">
      <dgm:prSet loTypeId="urn:microsoft.com/office/officeart/2005/8/layout/hProcess9" loCatId="process" qsTypeId="urn:microsoft.com/office/officeart/2005/8/quickstyle/simple4" qsCatId="simple" csTypeId="urn:microsoft.com/office/officeart/2005/8/colors/colorful2" csCatId="colorful" phldr="1"/>
      <dgm:spPr/>
    </dgm:pt>
    <dgm:pt modelId="{0D805E39-7A96-F049-AD14-2DA22126E6E8}">
      <dgm:prSet phldrT="[Text]"/>
      <dgm:spPr/>
      <dgm:t>
        <a:bodyPr/>
        <a:lstStyle/>
        <a:p>
          <a:r>
            <a:rPr lang="es-ES_tradnl" i="1" noProof="0" dirty="0" smtClean="0"/>
            <a:t>El Ligamento </a:t>
          </a:r>
          <a:r>
            <a:rPr lang="es-ES_tradnl" i="1" noProof="0" dirty="0" err="1" smtClean="0"/>
            <a:t>Pterigomandibular</a:t>
          </a:r>
          <a:endParaRPr lang="es-ES_tradnl" noProof="0" dirty="0"/>
        </a:p>
      </dgm:t>
    </dgm:pt>
    <dgm:pt modelId="{0F74EE0F-DE21-3544-8D45-4E499A924119}" type="parTrans" cxnId="{386ACFDE-6762-184A-A303-01869BFE4BAD}">
      <dgm:prSet/>
      <dgm:spPr/>
      <dgm:t>
        <a:bodyPr/>
        <a:lstStyle/>
        <a:p>
          <a:endParaRPr lang="en-US"/>
        </a:p>
      </dgm:t>
    </dgm:pt>
    <dgm:pt modelId="{E2B5C525-35A7-714C-9A62-3F6B35F2BA92}" type="sibTrans" cxnId="{386ACFDE-6762-184A-A303-01869BFE4BAD}">
      <dgm:prSet/>
      <dgm:spPr/>
      <dgm:t>
        <a:bodyPr/>
        <a:lstStyle/>
        <a:p>
          <a:endParaRPr lang="en-US"/>
        </a:p>
      </dgm:t>
    </dgm:pt>
    <dgm:pt modelId="{D9AE1438-AC27-F249-A3EC-6424DF231709}">
      <dgm:prSet phldrT="[Text]"/>
      <dgm:spPr/>
      <dgm:t>
        <a:bodyPr/>
        <a:lstStyle/>
        <a:p>
          <a:r>
            <a:rPr lang="es-ES_tradnl" i="1" noProof="0" dirty="0" smtClean="0"/>
            <a:t>El Ligamento </a:t>
          </a:r>
          <a:r>
            <a:rPr lang="es-ES_tradnl" i="1" noProof="0" dirty="0" err="1" smtClean="0"/>
            <a:t>Esfenomandibular</a:t>
          </a:r>
          <a:r>
            <a:rPr lang="es-ES_tradnl" i="1" noProof="0" dirty="0" smtClean="0"/>
            <a:t> </a:t>
          </a:r>
          <a:endParaRPr lang="es-ES_tradnl" noProof="0" dirty="0"/>
        </a:p>
      </dgm:t>
    </dgm:pt>
    <dgm:pt modelId="{BDCB6CDE-EE4C-474C-B7A5-B1EB38AB52FC}" type="parTrans" cxnId="{3FFE909A-5DBF-6047-A5DB-17985378F6E7}">
      <dgm:prSet/>
      <dgm:spPr/>
      <dgm:t>
        <a:bodyPr/>
        <a:lstStyle/>
        <a:p>
          <a:endParaRPr lang="en-US"/>
        </a:p>
      </dgm:t>
    </dgm:pt>
    <dgm:pt modelId="{466892EF-EE9F-4340-A02C-9A756BA3E3A3}" type="sibTrans" cxnId="{3FFE909A-5DBF-6047-A5DB-17985378F6E7}">
      <dgm:prSet/>
      <dgm:spPr/>
      <dgm:t>
        <a:bodyPr/>
        <a:lstStyle/>
        <a:p>
          <a:endParaRPr lang="en-US"/>
        </a:p>
      </dgm:t>
    </dgm:pt>
    <dgm:pt modelId="{4AC3178D-C197-CE4B-AD56-C3ABA5837147}">
      <dgm:prSet phldrT="[Text]"/>
      <dgm:spPr/>
      <dgm:t>
        <a:bodyPr/>
        <a:lstStyle/>
        <a:p>
          <a:r>
            <a:rPr lang="es-ES_tradnl" i="1" noProof="0" dirty="0" smtClean="0"/>
            <a:t>El Ligamento </a:t>
          </a:r>
          <a:r>
            <a:rPr lang="es-ES_tradnl" i="1" noProof="0" dirty="0" err="1" smtClean="0"/>
            <a:t>Estilomandibular</a:t>
          </a:r>
          <a:r>
            <a:rPr lang="es-ES_tradnl" i="1" noProof="0" dirty="0" smtClean="0"/>
            <a:t>.</a:t>
          </a:r>
          <a:endParaRPr lang="es-ES_tradnl" noProof="0" dirty="0"/>
        </a:p>
      </dgm:t>
    </dgm:pt>
    <dgm:pt modelId="{F55C05E6-883D-7D47-8D85-8A64D63A4DE6}" type="parTrans" cxnId="{E4B69C2B-1271-4B45-B3BC-6FC0783908D1}">
      <dgm:prSet/>
      <dgm:spPr/>
      <dgm:t>
        <a:bodyPr/>
        <a:lstStyle/>
        <a:p>
          <a:endParaRPr lang="en-US"/>
        </a:p>
      </dgm:t>
    </dgm:pt>
    <dgm:pt modelId="{2802AED1-0D59-4947-9B62-189F9A3B9E0C}" type="sibTrans" cxnId="{E4B69C2B-1271-4B45-B3BC-6FC0783908D1}">
      <dgm:prSet/>
      <dgm:spPr/>
      <dgm:t>
        <a:bodyPr/>
        <a:lstStyle/>
        <a:p>
          <a:endParaRPr lang="en-US"/>
        </a:p>
      </dgm:t>
    </dgm:pt>
    <dgm:pt modelId="{1BE87126-8A2B-ED43-A936-3BAF1E620DD6}" type="pres">
      <dgm:prSet presAssocID="{E4D06700-D86A-9C47-9C22-C6E156D0824E}" presName="CompostProcess" presStyleCnt="0">
        <dgm:presLayoutVars>
          <dgm:dir/>
          <dgm:resizeHandles val="exact"/>
        </dgm:presLayoutVars>
      </dgm:prSet>
      <dgm:spPr/>
    </dgm:pt>
    <dgm:pt modelId="{2307DC9B-C052-7947-BB7A-5F1672B60A0A}" type="pres">
      <dgm:prSet presAssocID="{E4D06700-D86A-9C47-9C22-C6E156D0824E}" presName="arrow" presStyleLbl="bgShp" presStyleIdx="0" presStyleCnt="1"/>
      <dgm:spPr/>
    </dgm:pt>
    <dgm:pt modelId="{E16A93C2-DE8E-3F46-8556-E32FF465250D}" type="pres">
      <dgm:prSet presAssocID="{E4D06700-D86A-9C47-9C22-C6E156D0824E}" presName="linearProcess" presStyleCnt="0"/>
      <dgm:spPr/>
    </dgm:pt>
    <dgm:pt modelId="{0A6CE430-621C-C341-9D4B-594502A47846}" type="pres">
      <dgm:prSet presAssocID="{0D805E39-7A96-F049-AD14-2DA22126E6E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E8C16-675B-3345-9C6C-F789754F6869}" type="pres">
      <dgm:prSet presAssocID="{E2B5C525-35A7-714C-9A62-3F6B35F2BA92}" presName="sibTrans" presStyleCnt="0"/>
      <dgm:spPr/>
    </dgm:pt>
    <dgm:pt modelId="{E83424E1-AC10-DD41-8A4B-91DB7E1D5026}" type="pres">
      <dgm:prSet presAssocID="{D9AE1438-AC27-F249-A3EC-6424DF23170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D79CF-6E38-6E49-9317-897E5A6384B6}" type="pres">
      <dgm:prSet presAssocID="{466892EF-EE9F-4340-A02C-9A756BA3E3A3}" presName="sibTrans" presStyleCnt="0"/>
      <dgm:spPr/>
    </dgm:pt>
    <dgm:pt modelId="{FEE35F4A-65B5-3C4C-945F-3A2A8656626F}" type="pres">
      <dgm:prSet presAssocID="{4AC3178D-C197-CE4B-AD56-C3ABA583714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2C2635-9D31-4A0E-A1EF-423E39E9B4A2}" type="presOf" srcId="{0D805E39-7A96-F049-AD14-2DA22126E6E8}" destId="{0A6CE430-621C-C341-9D4B-594502A47846}" srcOrd="0" destOrd="0" presId="urn:microsoft.com/office/officeart/2005/8/layout/hProcess9"/>
    <dgm:cxn modelId="{E4B69C2B-1271-4B45-B3BC-6FC0783908D1}" srcId="{E4D06700-D86A-9C47-9C22-C6E156D0824E}" destId="{4AC3178D-C197-CE4B-AD56-C3ABA5837147}" srcOrd="2" destOrd="0" parTransId="{F55C05E6-883D-7D47-8D85-8A64D63A4DE6}" sibTransId="{2802AED1-0D59-4947-9B62-189F9A3B9E0C}"/>
    <dgm:cxn modelId="{6F329E19-F80A-4742-BAAF-CF69B58415CF}" type="presOf" srcId="{4AC3178D-C197-CE4B-AD56-C3ABA5837147}" destId="{FEE35F4A-65B5-3C4C-945F-3A2A8656626F}" srcOrd="0" destOrd="0" presId="urn:microsoft.com/office/officeart/2005/8/layout/hProcess9"/>
    <dgm:cxn modelId="{3F5A56A7-4CF4-488B-9D3A-9AFC6BCFF40B}" type="presOf" srcId="{E4D06700-D86A-9C47-9C22-C6E156D0824E}" destId="{1BE87126-8A2B-ED43-A936-3BAF1E620DD6}" srcOrd="0" destOrd="0" presId="urn:microsoft.com/office/officeart/2005/8/layout/hProcess9"/>
    <dgm:cxn modelId="{7CCBFC9F-923C-4119-9E52-5AD121F0B788}" type="presOf" srcId="{D9AE1438-AC27-F249-A3EC-6424DF231709}" destId="{E83424E1-AC10-DD41-8A4B-91DB7E1D5026}" srcOrd="0" destOrd="0" presId="urn:microsoft.com/office/officeart/2005/8/layout/hProcess9"/>
    <dgm:cxn modelId="{3FFE909A-5DBF-6047-A5DB-17985378F6E7}" srcId="{E4D06700-D86A-9C47-9C22-C6E156D0824E}" destId="{D9AE1438-AC27-F249-A3EC-6424DF231709}" srcOrd="1" destOrd="0" parTransId="{BDCB6CDE-EE4C-474C-B7A5-B1EB38AB52FC}" sibTransId="{466892EF-EE9F-4340-A02C-9A756BA3E3A3}"/>
    <dgm:cxn modelId="{386ACFDE-6762-184A-A303-01869BFE4BAD}" srcId="{E4D06700-D86A-9C47-9C22-C6E156D0824E}" destId="{0D805E39-7A96-F049-AD14-2DA22126E6E8}" srcOrd="0" destOrd="0" parTransId="{0F74EE0F-DE21-3544-8D45-4E499A924119}" sibTransId="{E2B5C525-35A7-714C-9A62-3F6B35F2BA92}"/>
    <dgm:cxn modelId="{724205F0-A6D6-4394-8C36-52E365F59E6D}" type="presParOf" srcId="{1BE87126-8A2B-ED43-A936-3BAF1E620DD6}" destId="{2307DC9B-C052-7947-BB7A-5F1672B60A0A}" srcOrd="0" destOrd="0" presId="urn:microsoft.com/office/officeart/2005/8/layout/hProcess9"/>
    <dgm:cxn modelId="{8ADB9F6E-FC5D-43A3-9F13-D80BEBD1703B}" type="presParOf" srcId="{1BE87126-8A2B-ED43-A936-3BAF1E620DD6}" destId="{E16A93C2-DE8E-3F46-8556-E32FF465250D}" srcOrd="1" destOrd="0" presId="urn:microsoft.com/office/officeart/2005/8/layout/hProcess9"/>
    <dgm:cxn modelId="{BB3ABA21-FE05-4325-9F39-54E3C81C0146}" type="presParOf" srcId="{E16A93C2-DE8E-3F46-8556-E32FF465250D}" destId="{0A6CE430-621C-C341-9D4B-594502A47846}" srcOrd="0" destOrd="0" presId="urn:microsoft.com/office/officeart/2005/8/layout/hProcess9"/>
    <dgm:cxn modelId="{9D98C6A3-81D0-4BCB-AF09-5F0C1F617D60}" type="presParOf" srcId="{E16A93C2-DE8E-3F46-8556-E32FF465250D}" destId="{508E8C16-675B-3345-9C6C-F789754F6869}" srcOrd="1" destOrd="0" presId="urn:microsoft.com/office/officeart/2005/8/layout/hProcess9"/>
    <dgm:cxn modelId="{CE3FA5A9-4A35-4E29-BFB5-A448B1C73C71}" type="presParOf" srcId="{E16A93C2-DE8E-3F46-8556-E32FF465250D}" destId="{E83424E1-AC10-DD41-8A4B-91DB7E1D5026}" srcOrd="2" destOrd="0" presId="urn:microsoft.com/office/officeart/2005/8/layout/hProcess9"/>
    <dgm:cxn modelId="{8B9F6076-9ACB-4A20-9D55-EE0A5F871D43}" type="presParOf" srcId="{E16A93C2-DE8E-3F46-8556-E32FF465250D}" destId="{CC4D79CF-6E38-6E49-9317-897E5A6384B6}" srcOrd="3" destOrd="0" presId="urn:microsoft.com/office/officeart/2005/8/layout/hProcess9"/>
    <dgm:cxn modelId="{C5262631-42FC-4243-B348-3F158B81DEF6}" type="presParOf" srcId="{E16A93C2-DE8E-3F46-8556-E32FF465250D}" destId="{FEE35F4A-65B5-3C4C-945F-3A2A8656626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C23278-85A1-CB42-9F14-07452E137A76}" type="doc">
      <dgm:prSet loTypeId="urn:microsoft.com/office/officeart/2005/8/layout/hierarchy3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CCDFA1-C18F-D247-B3D8-15F3657C79EC}">
      <dgm:prSet phldrT="[Text]"/>
      <dgm:spPr/>
      <dgm:t>
        <a:bodyPr/>
        <a:lstStyle/>
        <a:p>
          <a:r>
            <a:rPr lang="es-ES_tradnl" noProof="0" dirty="0" smtClean="0"/>
            <a:t>Tipo A</a:t>
          </a:r>
          <a:endParaRPr lang="es-ES_tradnl" noProof="0" dirty="0"/>
        </a:p>
      </dgm:t>
    </dgm:pt>
    <dgm:pt modelId="{E01B6D98-6C4E-BA42-B275-A5BF873DAB23}" type="parTrans" cxnId="{77EFD559-76AA-6D44-A3EA-67BC64163D39}">
      <dgm:prSet/>
      <dgm:spPr/>
      <dgm:t>
        <a:bodyPr/>
        <a:lstStyle/>
        <a:p>
          <a:endParaRPr lang="en-US"/>
        </a:p>
      </dgm:t>
    </dgm:pt>
    <dgm:pt modelId="{556487EA-4A56-074C-8959-F521A0FA9187}" type="sibTrans" cxnId="{77EFD559-76AA-6D44-A3EA-67BC64163D39}">
      <dgm:prSet/>
      <dgm:spPr/>
      <dgm:t>
        <a:bodyPr/>
        <a:lstStyle/>
        <a:p>
          <a:endParaRPr lang="en-US"/>
        </a:p>
      </dgm:t>
    </dgm:pt>
    <dgm:pt modelId="{F40BB99A-638B-B54F-A746-FEFAC2703CD2}">
      <dgm:prSet phldrT="[Text]"/>
      <dgm:spPr/>
      <dgm:t>
        <a:bodyPr/>
        <a:lstStyle/>
        <a:p>
          <a:r>
            <a:rPr lang="es-ES_tradnl" noProof="0" dirty="0" smtClean="0"/>
            <a:t>Aparato de </a:t>
          </a:r>
          <a:r>
            <a:rPr lang="es-ES_tradnl" noProof="0" dirty="0" err="1" smtClean="0"/>
            <a:t>Golgi</a:t>
          </a:r>
          <a:r>
            <a:rPr lang="es-ES_tradnl" noProof="0" dirty="0" smtClean="0"/>
            <a:t> desarrollado</a:t>
          </a:r>
          <a:endParaRPr lang="es-ES_tradnl" noProof="0" dirty="0"/>
        </a:p>
      </dgm:t>
    </dgm:pt>
    <dgm:pt modelId="{F95BD947-8331-2B46-9AB3-D88739D3135F}" type="parTrans" cxnId="{2DD84C10-4BBF-134E-820D-90F698633584}">
      <dgm:prSet/>
      <dgm:spPr/>
      <dgm:t>
        <a:bodyPr/>
        <a:lstStyle/>
        <a:p>
          <a:endParaRPr lang="en-US"/>
        </a:p>
      </dgm:t>
    </dgm:pt>
    <dgm:pt modelId="{F700BC2F-CE94-4D47-8229-7F54E7198410}" type="sibTrans" cxnId="{2DD84C10-4BBF-134E-820D-90F698633584}">
      <dgm:prSet/>
      <dgm:spPr/>
      <dgm:t>
        <a:bodyPr/>
        <a:lstStyle/>
        <a:p>
          <a:endParaRPr lang="en-US"/>
        </a:p>
      </dgm:t>
    </dgm:pt>
    <dgm:pt modelId="{5C5FA31C-F992-FC4B-BFA4-2A07FFE0A296}">
      <dgm:prSet phldrT="[Text]"/>
      <dgm:spPr/>
      <dgm:t>
        <a:bodyPr/>
        <a:lstStyle/>
        <a:p>
          <a:r>
            <a:rPr lang="es-ES_tradnl" noProof="0" dirty="0" smtClean="0"/>
            <a:t>Numerosas vesículas </a:t>
          </a:r>
          <a:r>
            <a:rPr lang="es-ES_tradnl" noProof="0" dirty="0" err="1" smtClean="0"/>
            <a:t>lisosomales</a:t>
          </a:r>
          <a:r>
            <a:rPr lang="es-ES_tradnl" noProof="0" dirty="0" smtClean="0"/>
            <a:t>.</a:t>
          </a:r>
          <a:endParaRPr lang="es-ES_tradnl" noProof="0" dirty="0"/>
        </a:p>
      </dgm:t>
    </dgm:pt>
    <dgm:pt modelId="{AFAFA710-8D2B-554C-B94A-13B9732DC633}" type="parTrans" cxnId="{312DAC2A-FEE6-4F48-AE06-E71F610D1C42}">
      <dgm:prSet/>
      <dgm:spPr/>
      <dgm:t>
        <a:bodyPr/>
        <a:lstStyle/>
        <a:p>
          <a:endParaRPr lang="en-US"/>
        </a:p>
      </dgm:t>
    </dgm:pt>
    <dgm:pt modelId="{E2D2CBE3-DD9F-4D47-94A6-79DAFF9272C0}" type="sibTrans" cxnId="{312DAC2A-FEE6-4F48-AE06-E71F610D1C42}">
      <dgm:prSet/>
      <dgm:spPr/>
      <dgm:t>
        <a:bodyPr/>
        <a:lstStyle/>
        <a:p>
          <a:endParaRPr lang="en-US"/>
        </a:p>
      </dgm:t>
    </dgm:pt>
    <dgm:pt modelId="{0B3771AF-2149-8743-8243-D822B0540388}">
      <dgm:prSet phldrT="[Text]"/>
      <dgm:spPr/>
      <dgm:t>
        <a:bodyPr/>
        <a:lstStyle/>
        <a:p>
          <a:r>
            <a:rPr lang="es-ES_tradnl" noProof="0" dirty="0" smtClean="0"/>
            <a:t>Tipo B</a:t>
          </a:r>
          <a:endParaRPr lang="es-ES_tradnl" noProof="0" dirty="0"/>
        </a:p>
      </dgm:t>
    </dgm:pt>
    <dgm:pt modelId="{20390E34-C0D4-3445-A563-DA4744485E91}" type="parTrans" cxnId="{2F5E73B5-FC3D-5845-AFD0-0ADE6CCB1159}">
      <dgm:prSet/>
      <dgm:spPr/>
      <dgm:t>
        <a:bodyPr/>
        <a:lstStyle/>
        <a:p>
          <a:endParaRPr lang="en-US"/>
        </a:p>
      </dgm:t>
    </dgm:pt>
    <dgm:pt modelId="{B83AA8C1-D24A-2249-ADE1-BC7213224114}" type="sibTrans" cxnId="{2F5E73B5-FC3D-5845-AFD0-0ADE6CCB1159}">
      <dgm:prSet/>
      <dgm:spPr/>
      <dgm:t>
        <a:bodyPr/>
        <a:lstStyle/>
        <a:p>
          <a:endParaRPr lang="en-US"/>
        </a:p>
      </dgm:t>
    </dgm:pt>
    <dgm:pt modelId="{45BA6CBC-EB88-CA4D-AFA7-3775E2773548}">
      <dgm:prSet phldrT="[Text]"/>
      <dgm:spPr/>
      <dgm:t>
        <a:bodyPr/>
        <a:lstStyle/>
        <a:p>
          <a:r>
            <a:rPr lang="es-ES_tradnl" noProof="0" dirty="0" smtClean="0"/>
            <a:t>Aparato de </a:t>
          </a:r>
          <a:r>
            <a:rPr lang="es-ES_tradnl" noProof="0" dirty="0" err="1" smtClean="0"/>
            <a:t>Golgi</a:t>
          </a:r>
          <a:r>
            <a:rPr lang="es-ES_tradnl" noProof="0" dirty="0" smtClean="0"/>
            <a:t> mas </a:t>
          </a:r>
          <a:r>
            <a:rPr lang="es-ES_tradnl" noProof="0" dirty="0" err="1" smtClean="0"/>
            <a:t>pequeno</a:t>
          </a:r>
          <a:r>
            <a:rPr lang="es-ES_tradnl" noProof="0" dirty="0" smtClean="0"/>
            <a:t> </a:t>
          </a:r>
          <a:endParaRPr lang="es-ES_tradnl" noProof="0" dirty="0"/>
        </a:p>
      </dgm:t>
    </dgm:pt>
    <dgm:pt modelId="{F97A512D-6D61-BF40-8C8E-5C82B4555FC7}" type="parTrans" cxnId="{F7ECFD77-2C74-D64F-BD1D-9FC13F1EB742}">
      <dgm:prSet/>
      <dgm:spPr/>
      <dgm:t>
        <a:bodyPr/>
        <a:lstStyle/>
        <a:p>
          <a:endParaRPr lang="en-US"/>
        </a:p>
      </dgm:t>
    </dgm:pt>
    <dgm:pt modelId="{974716B1-B87D-6C47-A26D-1C73CFD11D5F}" type="sibTrans" cxnId="{F7ECFD77-2C74-D64F-BD1D-9FC13F1EB742}">
      <dgm:prSet/>
      <dgm:spPr/>
      <dgm:t>
        <a:bodyPr/>
        <a:lstStyle/>
        <a:p>
          <a:endParaRPr lang="en-US"/>
        </a:p>
      </dgm:t>
    </dgm:pt>
    <dgm:pt modelId="{056B9BF8-79DC-9C4F-A6F5-93FE900F2FA6}">
      <dgm:prSet phldrT="[Text]"/>
      <dgm:spPr/>
      <dgm:t>
        <a:bodyPr/>
        <a:lstStyle/>
        <a:p>
          <a:r>
            <a:rPr lang="es-ES_tradnl" noProof="0" dirty="0" smtClean="0"/>
            <a:t>RER desarrollado</a:t>
          </a:r>
          <a:endParaRPr lang="es-ES_tradnl" noProof="0" dirty="0"/>
        </a:p>
      </dgm:t>
    </dgm:pt>
    <dgm:pt modelId="{3C03AFC1-A2D7-E847-B9DD-766E4AD401DC}" type="parTrans" cxnId="{A4DEE9C8-0C43-AF4F-9C36-3EED3B0ED6B9}">
      <dgm:prSet/>
      <dgm:spPr/>
      <dgm:t>
        <a:bodyPr/>
        <a:lstStyle/>
        <a:p>
          <a:endParaRPr lang="en-US"/>
        </a:p>
      </dgm:t>
    </dgm:pt>
    <dgm:pt modelId="{FB29E829-4DAE-0443-9CE3-8535B207211C}" type="sibTrans" cxnId="{A4DEE9C8-0C43-AF4F-9C36-3EED3B0ED6B9}">
      <dgm:prSet/>
      <dgm:spPr/>
      <dgm:t>
        <a:bodyPr/>
        <a:lstStyle/>
        <a:p>
          <a:endParaRPr lang="en-US"/>
        </a:p>
      </dgm:t>
    </dgm:pt>
    <dgm:pt modelId="{B83A56DB-6AE8-4346-A26D-04E159C02512}">
      <dgm:prSet phldrT="[Text]"/>
      <dgm:spPr/>
      <dgm:t>
        <a:bodyPr/>
        <a:lstStyle/>
        <a:p>
          <a:r>
            <a:rPr lang="es-ES_tradnl" noProof="0" dirty="0" smtClean="0"/>
            <a:t>Produce secreción </a:t>
          </a:r>
          <a:endParaRPr lang="es-ES_tradnl" noProof="0" dirty="0"/>
        </a:p>
      </dgm:t>
    </dgm:pt>
    <dgm:pt modelId="{3503D014-80D6-9C45-8E96-6C4FD7AF3512}" type="parTrans" cxnId="{848D3B10-B3DF-2E42-A3FD-C14B1BD51BD3}">
      <dgm:prSet/>
      <dgm:spPr/>
      <dgm:t>
        <a:bodyPr/>
        <a:lstStyle/>
        <a:p>
          <a:endParaRPr lang="en-US"/>
        </a:p>
      </dgm:t>
    </dgm:pt>
    <dgm:pt modelId="{1E6A8987-104B-8849-9C33-F0B88F1D6EE2}" type="sibTrans" cxnId="{848D3B10-B3DF-2E42-A3FD-C14B1BD51BD3}">
      <dgm:prSet/>
      <dgm:spPr/>
      <dgm:t>
        <a:bodyPr/>
        <a:lstStyle/>
        <a:p>
          <a:endParaRPr lang="en-US"/>
        </a:p>
      </dgm:t>
    </dgm:pt>
    <dgm:pt modelId="{9AD053C2-FD42-7D40-B3B6-2F30CC2E24F5}" type="pres">
      <dgm:prSet presAssocID="{71C23278-85A1-CB42-9F14-07452E137A7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1683A7-AE9A-9D4F-9C1B-DCE10D1082E7}" type="pres">
      <dgm:prSet presAssocID="{EACCDFA1-C18F-D247-B3D8-15F3657C79EC}" presName="root" presStyleCnt="0"/>
      <dgm:spPr/>
    </dgm:pt>
    <dgm:pt modelId="{987B612D-83E9-6542-AEAA-256E60709E4C}" type="pres">
      <dgm:prSet presAssocID="{EACCDFA1-C18F-D247-B3D8-15F3657C79EC}" presName="rootComposite" presStyleCnt="0"/>
      <dgm:spPr/>
    </dgm:pt>
    <dgm:pt modelId="{74A76651-0D68-BD42-A955-5F1058429FA2}" type="pres">
      <dgm:prSet presAssocID="{EACCDFA1-C18F-D247-B3D8-15F3657C79EC}" presName="rootText" presStyleLbl="node1" presStyleIdx="0" presStyleCnt="2"/>
      <dgm:spPr/>
      <dgm:t>
        <a:bodyPr/>
        <a:lstStyle/>
        <a:p>
          <a:endParaRPr lang="en-US"/>
        </a:p>
      </dgm:t>
    </dgm:pt>
    <dgm:pt modelId="{FEE80D9C-742E-A84B-825D-B12A821F0947}" type="pres">
      <dgm:prSet presAssocID="{EACCDFA1-C18F-D247-B3D8-15F3657C79EC}" presName="rootConnector" presStyleLbl="node1" presStyleIdx="0" presStyleCnt="2"/>
      <dgm:spPr/>
      <dgm:t>
        <a:bodyPr/>
        <a:lstStyle/>
        <a:p>
          <a:endParaRPr lang="en-US"/>
        </a:p>
      </dgm:t>
    </dgm:pt>
    <dgm:pt modelId="{814E520D-0D83-CF40-A8B6-201ABA0A218F}" type="pres">
      <dgm:prSet presAssocID="{EACCDFA1-C18F-D247-B3D8-15F3657C79EC}" presName="childShape" presStyleCnt="0"/>
      <dgm:spPr/>
    </dgm:pt>
    <dgm:pt modelId="{B92CEB05-3AAC-E54F-A9BE-4F7E0AEE499C}" type="pres">
      <dgm:prSet presAssocID="{F95BD947-8331-2B46-9AB3-D88739D3135F}" presName="Name13" presStyleLbl="parChTrans1D2" presStyleIdx="0" presStyleCnt="5"/>
      <dgm:spPr/>
      <dgm:t>
        <a:bodyPr/>
        <a:lstStyle/>
        <a:p>
          <a:endParaRPr lang="en-US"/>
        </a:p>
      </dgm:t>
    </dgm:pt>
    <dgm:pt modelId="{E33609B2-E8C4-B84D-B072-FE42228DD16A}" type="pres">
      <dgm:prSet presAssocID="{F40BB99A-638B-B54F-A746-FEFAC2703CD2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8A05D0-1C65-A141-B98D-33C0D532DFBB}" type="pres">
      <dgm:prSet presAssocID="{AFAFA710-8D2B-554C-B94A-13B9732DC633}" presName="Name13" presStyleLbl="parChTrans1D2" presStyleIdx="1" presStyleCnt="5"/>
      <dgm:spPr/>
      <dgm:t>
        <a:bodyPr/>
        <a:lstStyle/>
        <a:p>
          <a:endParaRPr lang="en-US"/>
        </a:p>
      </dgm:t>
    </dgm:pt>
    <dgm:pt modelId="{C4A7632C-A02E-E64D-BD3B-19A91E27AAC9}" type="pres">
      <dgm:prSet presAssocID="{5C5FA31C-F992-FC4B-BFA4-2A07FFE0A296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0655A-854B-A745-A7EF-DBD652CF3879}" type="pres">
      <dgm:prSet presAssocID="{0B3771AF-2149-8743-8243-D822B0540388}" presName="root" presStyleCnt="0"/>
      <dgm:spPr/>
    </dgm:pt>
    <dgm:pt modelId="{848CB7E7-E897-BC43-BF44-DD11637DA62C}" type="pres">
      <dgm:prSet presAssocID="{0B3771AF-2149-8743-8243-D822B0540388}" presName="rootComposite" presStyleCnt="0"/>
      <dgm:spPr/>
    </dgm:pt>
    <dgm:pt modelId="{D33D0D3C-BDAA-1D48-8260-6F64B2C05FB1}" type="pres">
      <dgm:prSet presAssocID="{0B3771AF-2149-8743-8243-D822B0540388}" presName="rootText" presStyleLbl="node1" presStyleIdx="1" presStyleCnt="2"/>
      <dgm:spPr/>
      <dgm:t>
        <a:bodyPr/>
        <a:lstStyle/>
        <a:p>
          <a:endParaRPr lang="en-US"/>
        </a:p>
      </dgm:t>
    </dgm:pt>
    <dgm:pt modelId="{59A730A6-5937-084F-8B70-D43C43CA1585}" type="pres">
      <dgm:prSet presAssocID="{0B3771AF-2149-8743-8243-D822B0540388}" presName="rootConnector" presStyleLbl="node1" presStyleIdx="1" presStyleCnt="2"/>
      <dgm:spPr/>
      <dgm:t>
        <a:bodyPr/>
        <a:lstStyle/>
        <a:p>
          <a:endParaRPr lang="en-US"/>
        </a:p>
      </dgm:t>
    </dgm:pt>
    <dgm:pt modelId="{46CDBFD8-4E7C-CD45-AC24-011C52066351}" type="pres">
      <dgm:prSet presAssocID="{0B3771AF-2149-8743-8243-D822B0540388}" presName="childShape" presStyleCnt="0"/>
      <dgm:spPr/>
    </dgm:pt>
    <dgm:pt modelId="{7F401683-5850-CD44-8011-CE392A2C7B82}" type="pres">
      <dgm:prSet presAssocID="{F97A512D-6D61-BF40-8C8E-5C82B4555FC7}" presName="Name13" presStyleLbl="parChTrans1D2" presStyleIdx="2" presStyleCnt="5"/>
      <dgm:spPr/>
      <dgm:t>
        <a:bodyPr/>
        <a:lstStyle/>
        <a:p>
          <a:endParaRPr lang="en-US"/>
        </a:p>
      </dgm:t>
    </dgm:pt>
    <dgm:pt modelId="{108F0EF2-DC13-9B4E-9180-837AB926DB76}" type="pres">
      <dgm:prSet presAssocID="{45BA6CBC-EB88-CA4D-AFA7-3775E2773548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03A07E-8A90-AD46-A79D-078A49A943C3}" type="pres">
      <dgm:prSet presAssocID="{3C03AFC1-A2D7-E847-B9DD-766E4AD401DC}" presName="Name13" presStyleLbl="parChTrans1D2" presStyleIdx="3" presStyleCnt="5"/>
      <dgm:spPr/>
      <dgm:t>
        <a:bodyPr/>
        <a:lstStyle/>
        <a:p>
          <a:endParaRPr lang="en-US"/>
        </a:p>
      </dgm:t>
    </dgm:pt>
    <dgm:pt modelId="{B7B1D756-EE2B-8444-AEA7-1758DB6D679D}" type="pres">
      <dgm:prSet presAssocID="{056B9BF8-79DC-9C4F-A6F5-93FE900F2FA6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82030-2F8C-8F40-9515-F8B408CF87BD}" type="pres">
      <dgm:prSet presAssocID="{3503D014-80D6-9C45-8E96-6C4FD7AF3512}" presName="Name13" presStyleLbl="parChTrans1D2" presStyleIdx="4" presStyleCnt="5"/>
      <dgm:spPr/>
      <dgm:t>
        <a:bodyPr/>
        <a:lstStyle/>
        <a:p>
          <a:endParaRPr lang="en-US"/>
        </a:p>
      </dgm:t>
    </dgm:pt>
    <dgm:pt modelId="{AAC313A6-CA9D-B54F-B1B2-775F2225C029}" type="pres">
      <dgm:prSet presAssocID="{B83A56DB-6AE8-4346-A26D-04E159C02512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5E73B5-FC3D-5845-AFD0-0ADE6CCB1159}" srcId="{71C23278-85A1-CB42-9F14-07452E137A76}" destId="{0B3771AF-2149-8743-8243-D822B0540388}" srcOrd="1" destOrd="0" parTransId="{20390E34-C0D4-3445-A563-DA4744485E91}" sibTransId="{B83AA8C1-D24A-2249-ADE1-BC7213224114}"/>
    <dgm:cxn modelId="{33111143-1C4E-4586-BEBA-1ACA3BD6C982}" type="presOf" srcId="{0B3771AF-2149-8743-8243-D822B0540388}" destId="{D33D0D3C-BDAA-1D48-8260-6F64B2C05FB1}" srcOrd="0" destOrd="0" presId="urn:microsoft.com/office/officeart/2005/8/layout/hierarchy3"/>
    <dgm:cxn modelId="{A4DEE9C8-0C43-AF4F-9C36-3EED3B0ED6B9}" srcId="{0B3771AF-2149-8743-8243-D822B0540388}" destId="{056B9BF8-79DC-9C4F-A6F5-93FE900F2FA6}" srcOrd="1" destOrd="0" parTransId="{3C03AFC1-A2D7-E847-B9DD-766E4AD401DC}" sibTransId="{FB29E829-4DAE-0443-9CE3-8535B207211C}"/>
    <dgm:cxn modelId="{848D3B10-B3DF-2E42-A3FD-C14B1BD51BD3}" srcId="{0B3771AF-2149-8743-8243-D822B0540388}" destId="{B83A56DB-6AE8-4346-A26D-04E159C02512}" srcOrd="2" destOrd="0" parTransId="{3503D014-80D6-9C45-8E96-6C4FD7AF3512}" sibTransId="{1E6A8987-104B-8849-9C33-F0B88F1D6EE2}"/>
    <dgm:cxn modelId="{D9DC3EEF-6A31-4DC4-A39F-60E1812F1E36}" type="presOf" srcId="{71C23278-85A1-CB42-9F14-07452E137A76}" destId="{9AD053C2-FD42-7D40-B3B6-2F30CC2E24F5}" srcOrd="0" destOrd="0" presId="urn:microsoft.com/office/officeart/2005/8/layout/hierarchy3"/>
    <dgm:cxn modelId="{C6234C80-654F-40CC-8B82-D000215075E9}" type="presOf" srcId="{056B9BF8-79DC-9C4F-A6F5-93FE900F2FA6}" destId="{B7B1D756-EE2B-8444-AEA7-1758DB6D679D}" srcOrd="0" destOrd="0" presId="urn:microsoft.com/office/officeart/2005/8/layout/hierarchy3"/>
    <dgm:cxn modelId="{2DD84C10-4BBF-134E-820D-90F698633584}" srcId="{EACCDFA1-C18F-D247-B3D8-15F3657C79EC}" destId="{F40BB99A-638B-B54F-A746-FEFAC2703CD2}" srcOrd="0" destOrd="0" parTransId="{F95BD947-8331-2B46-9AB3-D88739D3135F}" sibTransId="{F700BC2F-CE94-4D47-8229-7F54E7198410}"/>
    <dgm:cxn modelId="{4FF03C92-E556-4F38-87D4-CA30AE023F13}" type="presOf" srcId="{EACCDFA1-C18F-D247-B3D8-15F3657C79EC}" destId="{FEE80D9C-742E-A84B-825D-B12A821F0947}" srcOrd="1" destOrd="0" presId="urn:microsoft.com/office/officeart/2005/8/layout/hierarchy3"/>
    <dgm:cxn modelId="{41F52729-0595-4674-8EE8-47B333489E17}" type="presOf" srcId="{B83A56DB-6AE8-4346-A26D-04E159C02512}" destId="{AAC313A6-CA9D-B54F-B1B2-775F2225C029}" srcOrd="0" destOrd="0" presId="urn:microsoft.com/office/officeart/2005/8/layout/hierarchy3"/>
    <dgm:cxn modelId="{4067CA2A-57B4-463F-B8D9-4665C309905B}" type="presOf" srcId="{F40BB99A-638B-B54F-A746-FEFAC2703CD2}" destId="{E33609B2-E8C4-B84D-B072-FE42228DD16A}" srcOrd="0" destOrd="0" presId="urn:microsoft.com/office/officeart/2005/8/layout/hierarchy3"/>
    <dgm:cxn modelId="{77EFD559-76AA-6D44-A3EA-67BC64163D39}" srcId="{71C23278-85A1-CB42-9F14-07452E137A76}" destId="{EACCDFA1-C18F-D247-B3D8-15F3657C79EC}" srcOrd="0" destOrd="0" parTransId="{E01B6D98-6C4E-BA42-B275-A5BF873DAB23}" sibTransId="{556487EA-4A56-074C-8959-F521A0FA9187}"/>
    <dgm:cxn modelId="{B4870ABB-F690-4EC8-9FB3-FC63A0CD0984}" type="presOf" srcId="{AFAFA710-8D2B-554C-B94A-13B9732DC633}" destId="{3A8A05D0-1C65-A141-B98D-33C0D532DFBB}" srcOrd="0" destOrd="0" presId="urn:microsoft.com/office/officeart/2005/8/layout/hierarchy3"/>
    <dgm:cxn modelId="{3DA358ED-5B85-4B38-A1DB-80B7E930F677}" type="presOf" srcId="{45BA6CBC-EB88-CA4D-AFA7-3775E2773548}" destId="{108F0EF2-DC13-9B4E-9180-837AB926DB76}" srcOrd="0" destOrd="0" presId="urn:microsoft.com/office/officeart/2005/8/layout/hierarchy3"/>
    <dgm:cxn modelId="{F7ECFD77-2C74-D64F-BD1D-9FC13F1EB742}" srcId="{0B3771AF-2149-8743-8243-D822B0540388}" destId="{45BA6CBC-EB88-CA4D-AFA7-3775E2773548}" srcOrd="0" destOrd="0" parTransId="{F97A512D-6D61-BF40-8C8E-5C82B4555FC7}" sibTransId="{974716B1-B87D-6C47-A26D-1C73CFD11D5F}"/>
    <dgm:cxn modelId="{5F8B7F40-26D9-413C-8AAA-FEACA35294D1}" type="presOf" srcId="{3C03AFC1-A2D7-E847-B9DD-766E4AD401DC}" destId="{8303A07E-8A90-AD46-A79D-078A49A943C3}" srcOrd="0" destOrd="0" presId="urn:microsoft.com/office/officeart/2005/8/layout/hierarchy3"/>
    <dgm:cxn modelId="{99CD70E6-A55C-47D6-BC95-1D698531D9AF}" type="presOf" srcId="{5C5FA31C-F992-FC4B-BFA4-2A07FFE0A296}" destId="{C4A7632C-A02E-E64D-BD3B-19A91E27AAC9}" srcOrd="0" destOrd="0" presId="urn:microsoft.com/office/officeart/2005/8/layout/hierarchy3"/>
    <dgm:cxn modelId="{F665D842-7D0E-4BC7-8C25-542C93812249}" type="presOf" srcId="{EACCDFA1-C18F-D247-B3D8-15F3657C79EC}" destId="{74A76651-0D68-BD42-A955-5F1058429FA2}" srcOrd="0" destOrd="0" presId="urn:microsoft.com/office/officeart/2005/8/layout/hierarchy3"/>
    <dgm:cxn modelId="{2ACF076F-2ED1-4A39-9762-3BBB7D18869A}" type="presOf" srcId="{3503D014-80D6-9C45-8E96-6C4FD7AF3512}" destId="{47E82030-2F8C-8F40-9515-F8B408CF87BD}" srcOrd="0" destOrd="0" presId="urn:microsoft.com/office/officeart/2005/8/layout/hierarchy3"/>
    <dgm:cxn modelId="{7E43A526-3157-4A7A-9A3F-9B2E523ECBF8}" type="presOf" srcId="{F97A512D-6D61-BF40-8C8E-5C82B4555FC7}" destId="{7F401683-5850-CD44-8011-CE392A2C7B82}" srcOrd="0" destOrd="0" presId="urn:microsoft.com/office/officeart/2005/8/layout/hierarchy3"/>
    <dgm:cxn modelId="{4E1525A8-80EF-40CB-B739-05FC0FE0E56C}" type="presOf" srcId="{F95BD947-8331-2B46-9AB3-D88739D3135F}" destId="{B92CEB05-3AAC-E54F-A9BE-4F7E0AEE499C}" srcOrd="0" destOrd="0" presId="urn:microsoft.com/office/officeart/2005/8/layout/hierarchy3"/>
    <dgm:cxn modelId="{312DAC2A-FEE6-4F48-AE06-E71F610D1C42}" srcId="{EACCDFA1-C18F-D247-B3D8-15F3657C79EC}" destId="{5C5FA31C-F992-FC4B-BFA4-2A07FFE0A296}" srcOrd="1" destOrd="0" parTransId="{AFAFA710-8D2B-554C-B94A-13B9732DC633}" sibTransId="{E2D2CBE3-DD9F-4D47-94A6-79DAFF9272C0}"/>
    <dgm:cxn modelId="{F562A9D1-1933-40CF-ABF1-50921F97DC35}" type="presOf" srcId="{0B3771AF-2149-8743-8243-D822B0540388}" destId="{59A730A6-5937-084F-8B70-D43C43CA1585}" srcOrd="1" destOrd="0" presId="urn:microsoft.com/office/officeart/2005/8/layout/hierarchy3"/>
    <dgm:cxn modelId="{2D589DB1-A503-4F5B-B5D4-C0D50323A7E1}" type="presParOf" srcId="{9AD053C2-FD42-7D40-B3B6-2F30CC2E24F5}" destId="{5D1683A7-AE9A-9D4F-9C1B-DCE10D1082E7}" srcOrd="0" destOrd="0" presId="urn:microsoft.com/office/officeart/2005/8/layout/hierarchy3"/>
    <dgm:cxn modelId="{52505201-8443-4083-9CDB-DBC7AE2CFB7B}" type="presParOf" srcId="{5D1683A7-AE9A-9D4F-9C1B-DCE10D1082E7}" destId="{987B612D-83E9-6542-AEAA-256E60709E4C}" srcOrd="0" destOrd="0" presId="urn:microsoft.com/office/officeart/2005/8/layout/hierarchy3"/>
    <dgm:cxn modelId="{D62994EA-8701-4047-AF08-09EE609E478D}" type="presParOf" srcId="{987B612D-83E9-6542-AEAA-256E60709E4C}" destId="{74A76651-0D68-BD42-A955-5F1058429FA2}" srcOrd="0" destOrd="0" presId="urn:microsoft.com/office/officeart/2005/8/layout/hierarchy3"/>
    <dgm:cxn modelId="{C4F83ECC-CBE9-4C9E-9C5C-6D8EFADEEE20}" type="presParOf" srcId="{987B612D-83E9-6542-AEAA-256E60709E4C}" destId="{FEE80D9C-742E-A84B-825D-B12A821F0947}" srcOrd="1" destOrd="0" presId="urn:microsoft.com/office/officeart/2005/8/layout/hierarchy3"/>
    <dgm:cxn modelId="{027EE8BF-8D3A-4673-9C21-64CE3851B1F4}" type="presParOf" srcId="{5D1683A7-AE9A-9D4F-9C1B-DCE10D1082E7}" destId="{814E520D-0D83-CF40-A8B6-201ABA0A218F}" srcOrd="1" destOrd="0" presId="urn:microsoft.com/office/officeart/2005/8/layout/hierarchy3"/>
    <dgm:cxn modelId="{EE540CC8-B530-4714-823D-7BF3812A842D}" type="presParOf" srcId="{814E520D-0D83-CF40-A8B6-201ABA0A218F}" destId="{B92CEB05-3AAC-E54F-A9BE-4F7E0AEE499C}" srcOrd="0" destOrd="0" presId="urn:microsoft.com/office/officeart/2005/8/layout/hierarchy3"/>
    <dgm:cxn modelId="{722E01C8-EB29-4993-B6A7-2A1395DBBD49}" type="presParOf" srcId="{814E520D-0D83-CF40-A8B6-201ABA0A218F}" destId="{E33609B2-E8C4-B84D-B072-FE42228DD16A}" srcOrd="1" destOrd="0" presId="urn:microsoft.com/office/officeart/2005/8/layout/hierarchy3"/>
    <dgm:cxn modelId="{72F2E1BF-C654-4AF5-B367-4B8E5A65BF38}" type="presParOf" srcId="{814E520D-0D83-CF40-A8B6-201ABA0A218F}" destId="{3A8A05D0-1C65-A141-B98D-33C0D532DFBB}" srcOrd="2" destOrd="0" presId="urn:microsoft.com/office/officeart/2005/8/layout/hierarchy3"/>
    <dgm:cxn modelId="{130D96E0-03A2-4802-8C5C-94BF5E717504}" type="presParOf" srcId="{814E520D-0D83-CF40-A8B6-201ABA0A218F}" destId="{C4A7632C-A02E-E64D-BD3B-19A91E27AAC9}" srcOrd="3" destOrd="0" presId="urn:microsoft.com/office/officeart/2005/8/layout/hierarchy3"/>
    <dgm:cxn modelId="{C043AB17-2679-4EAE-940F-34FF3042CA91}" type="presParOf" srcId="{9AD053C2-FD42-7D40-B3B6-2F30CC2E24F5}" destId="{65D0655A-854B-A745-A7EF-DBD652CF3879}" srcOrd="1" destOrd="0" presId="urn:microsoft.com/office/officeart/2005/8/layout/hierarchy3"/>
    <dgm:cxn modelId="{87514A18-DE90-43AB-BB45-EDF0245990DA}" type="presParOf" srcId="{65D0655A-854B-A745-A7EF-DBD652CF3879}" destId="{848CB7E7-E897-BC43-BF44-DD11637DA62C}" srcOrd="0" destOrd="0" presId="urn:microsoft.com/office/officeart/2005/8/layout/hierarchy3"/>
    <dgm:cxn modelId="{BEF4B516-B2D7-4298-A52A-9AD3490637F1}" type="presParOf" srcId="{848CB7E7-E897-BC43-BF44-DD11637DA62C}" destId="{D33D0D3C-BDAA-1D48-8260-6F64B2C05FB1}" srcOrd="0" destOrd="0" presId="urn:microsoft.com/office/officeart/2005/8/layout/hierarchy3"/>
    <dgm:cxn modelId="{42138BF5-A5F3-4671-B1CF-041DB183BE5C}" type="presParOf" srcId="{848CB7E7-E897-BC43-BF44-DD11637DA62C}" destId="{59A730A6-5937-084F-8B70-D43C43CA1585}" srcOrd="1" destOrd="0" presId="urn:microsoft.com/office/officeart/2005/8/layout/hierarchy3"/>
    <dgm:cxn modelId="{39C40A75-D5D5-4147-8113-76ACE3984B6C}" type="presParOf" srcId="{65D0655A-854B-A745-A7EF-DBD652CF3879}" destId="{46CDBFD8-4E7C-CD45-AC24-011C52066351}" srcOrd="1" destOrd="0" presId="urn:microsoft.com/office/officeart/2005/8/layout/hierarchy3"/>
    <dgm:cxn modelId="{2F115B9D-F1A8-4196-A306-8A077ABB76D9}" type="presParOf" srcId="{46CDBFD8-4E7C-CD45-AC24-011C52066351}" destId="{7F401683-5850-CD44-8011-CE392A2C7B82}" srcOrd="0" destOrd="0" presId="urn:microsoft.com/office/officeart/2005/8/layout/hierarchy3"/>
    <dgm:cxn modelId="{467DF21D-D0C0-44C9-8DA0-12D85EBA7301}" type="presParOf" srcId="{46CDBFD8-4E7C-CD45-AC24-011C52066351}" destId="{108F0EF2-DC13-9B4E-9180-837AB926DB76}" srcOrd="1" destOrd="0" presId="urn:microsoft.com/office/officeart/2005/8/layout/hierarchy3"/>
    <dgm:cxn modelId="{B7AA6F13-362B-49E2-B467-43B5738D707C}" type="presParOf" srcId="{46CDBFD8-4E7C-CD45-AC24-011C52066351}" destId="{8303A07E-8A90-AD46-A79D-078A49A943C3}" srcOrd="2" destOrd="0" presId="urn:microsoft.com/office/officeart/2005/8/layout/hierarchy3"/>
    <dgm:cxn modelId="{32F4A96D-E33E-4A13-905A-182DDA4AE7B3}" type="presParOf" srcId="{46CDBFD8-4E7C-CD45-AC24-011C52066351}" destId="{B7B1D756-EE2B-8444-AEA7-1758DB6D679D}" srcOrd="3" destOrd="0" presId="urn:microsoft.com/office/officeart/2005/8/layout/hierarchy3"/>
    <dgm:cxn modelId="{3582A632-C039-4EA7-B215-62592B8B1EB2}" type="presParOf" srcId="{46CDBFD8-4E7C-CD45-AC24-011C52066351}" destId="{47E82030-2F8C-8F40-9515-F8B408CF87BD}" srcOrd="4" destOrd="0" presId="urn:microsoft.com/office/officeart/2005/8/layout/hierarchy3"/>
    <dgm:cxn modelId="{0B386796-512C-414B-8DC1-A3AF3A021EDC}" type="presParOf" srcId="{46CDBFD8-4E7C-CD45-AC24-011C52066351}" destId="{AAC313A6-CA9D-B54F-B1B2-775F2225C02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AFFC6E-899A-4D82-9EDB-8E5D39E46BC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5529E8-92EE-4A45-91F6-4C2E776F06F8}">
      <dgm:prSet phldrT="[Texto]" phldr="1"/>
      <dgm:spPr/>
      <dgm:t>
        <a:bodyPr/>
        <a:lstStyle/>
        <a:p>
          <a:endParaRPr lang="en-US"/>
        </a:p>
      </dgm:t>
    </dgm:pt>
    <dgm:pt modelId="{07072623-3DB0-43A2-B95F-939491DD465E}" type="parTrans" cxnId="{8B996CF5-A72A-46F9-8765-4A48289918AF}">
      <dgm:prSet/>
      <dgm:spPr/>
      <dgm:t>
        <a:bodyPr/>
        <a:lstStyle/>
        <a:p>
          <a:endParaRPr lang="en-US"/>
        </a:p>
      </dgm:t>
    </dgm:pt>
    <dgm:pt modelId="{B1195665-1FBC-4860-BEF2-ED5919972921}" type="sibTrans" cxnId="{8B996CF5-A72A-46F9-8765-4A48289918AF}">
      <dgm:prSet/>
      <dgm:spPr/>
      <dgm:t>
        <a:bodyPr/>
        <a:lstStyle/>
        <a:p>
          <a:endParaRPr lang="en-US"/>
        </a:p>
      </dgm:t>
    </dgm:pt>
    <dgm:pt modelId="{6511AFD0-43F6-4324-BE98-7959AFDEF0D9}">
      <dgm:prSet phldrT="[Texto]"/>
      <dgm:spPr/>
      <dgm:t>
        <a:bodyPr/>
        <a:lstStyle/>
        <a:p>
          <a:r>
            <a:rPr lang="es-DO" dirty="0" smtClean="0"/>
            <a:t>Cartílago</a:t>
          </a:r>
          <a:endParaRPr lang="en-US" dirty="0"/>
        </a:p>
      </dgm:t>
    </dgm:pt>
    <dgm:pt modelId="{EF090E73-33CE-4EED-9ED9-2C6C6B426765}" type="parTrans" cxnId="{697CAB56-A307-438D-ACDA-E8820CA81CEA}">
      <dgm:prSet/>
      <dgm:spPr/>
      <dgm:t>
        <a:bodyPr/>
        <a:lstStyle/>
        <a:p>
          <a:endParaRPr lang="en-US"/>
        </a:p>
      </dgm:t>
    </dgm:pt>
    <dgm:pt modelId="{C08FA677-95CD-46E8-8797-741A25D3D69B}" type="sibTrans" cxnId="{697CAB56-A307-438D-ACDA-E8820CA81CEA}">
      <dgm:prSet/>
      <dgm:spPr/>
      <dgm:t>
        <a:bodyPr/>
        <a:lstStyle/>
        <a:p>
          <a:endParaRPr lang="en-US"/>
        </a:p>
      </dgm:t>
    </dgm:pt>
    <dgm:pt modelId="{160198DD-28B4-4319-B5A1-819A67D064CC}">
      <dgm:prSet phldrT="[Texto]"/>
      <dgm:spPr/>
      <dgm:t>
        <a:bodyPr/>
        <a:lstStyle/>
        <a:p>
          <a:r>
            <a:rPr lang="es-DO" dirty="0" smtClean="0"/>
            <a:t>Disco Articular.</a:t>
          </a:r>
          <a:endParaRPr lang="en-US" dirty="0"/>
        </a:p>
      </dgm:t>
    </dgm:pt>
    <dgm:pt modelId="{A8AC3032-4952-4D9D-BEC2-D14D7FBC026D}" type="parTrans" cxnId="{223E13CB-2928-49A2-99EA-63EB45C52CCA}">
      <dgm:prSet/>
      <dgm:spPr/>
      <dgm:t>
        <a:bodyPr/>
        <a:lstStyle/>
        <a:p>
          <a:endParaRPr lang="en-US"/>
        </a:p>
      </dgm:t>
    </dgm:pt>
    <dgm:pt modelId="{81718973-5652-4F12-9ADE-70CDED2643E0}" type="sibTrans" cxnId="{223E13CB-2928-49A2-99EA-63EB45C52CCA}">
      <dgm:prSet/>
      <dgm:spPr/>
      <dgm:t>
        <a:bodyPr/>
        <a:lstStyle/>
        <a:p>
          <a:endParaRPr lang="en-US"/>
        </a:p>
      </dgm:t>
    </dgm:pt>
    <dgm:pt modelId="{067DC56B-4FE8-4514-AC54-3134BB7D3A88}">
      <dgm:prSet phldrT="[Texto]"/>
      <dgm:spPr/>
      <dgm:t>
        <a:bodyPr/>
        <a:lstStyle/>
        <a:p>
          <a:r>
            <a:rPr lang="es-DO" dirty="0" smtClean="0"/>
            <a:t>Tejido Óseo mandibular</a:t>
          </a:r>
          <a:endParaRPr lang="en-US" dirty="0"/>
        </a:p>
      </dgm:t>
    </dgm:pt>
    <dgm:pt modelId="{0179A1C8-CC58-44D4-B231-F54D980C387B}" type="parTrans" cxnId="{AFAF55AE-468E-45AB-82E6-4D51A10D1A11}">
      <dgm:prSet/>
      <dgm:spPr/>
      <dgm:t>
        <a:bodyPr/>
        <a:lstStyle/>
        <a:p>
          <a:endParaRPr lang="en-US"/>
        </a:p>
      </dgm:t>
    </dgm:pt>
    <dgm:pt modelId="{0473B2C1-80AF-4EA5-8A72-AE2CFEFB4202}" type="sibTrans" cxnId="{AFAF55AE-468E-45AB-82E6-4D51A10D1A11}">
      <dgm:prSet/>
      <dgm:spPr/>
      <dgm:t>
        <a:bodyPr/>
        <a:lstStyle/>
        <a:p>
          <a:endParaRPr lang="en-US"/>
        </a:p>
      </dgm:t>
    </dgm:pt>
    <dgm:pt modelId="{B7FA98E6-658E-4BD2-9170-6BC4EFE2F738}">
      <dgm:prSet phldrT="[Texto]"/>
      <dgm:spPr/>
      <dgm:t>
        <a:bodyPr/>
        <a:lstStyle/>
        <a:p>
          <a:r>
            <a:rPr lang="es-DO" dirty="0" smtClean="0"/>
            <a:t>Tejido Muscular de los músculos masticatorios. </a:t>
          </a:r>
          <a:endParaRPr lang="en-US" dirty="0"/>
        </a:p>
      </dgm:t>
    </dgm:pt>
    <dgm:pt modelId="{07B06ED6-4CE5-4904-AA5E-889E9D6A84D2}" type="parTrans" cxnId="{517EA5F5-635F-44C3-A8F7-DC721A262652}">
      <dgm:prSet/>
      <dgm:spPr/>
      <dgm:t>
        <a:bodyPr/>
        <a:lstStyle/>
        <a:p>
          <a:endParaRPr lang="en-US"/>
        </a:p>
      </dgm:t>
    </dgm:pt>
    <dgm:pt modelId="{BD7EFF3A-0E0A-4982-86B6-50FA454D4A1C}" type="sibTrans" cxnId="{517EA5F5-635F-44C3-A8F7-DC721A262652}">
      <dgm:prSet/>
      <dgm:spPr/>
      <dgm:t>
        <a:bodyPr/>
        <a:lstStyle/>
        <a:p>
          <a:endParaRPr lang="en-US"/>
        </a:p>
      </dgm:t>
    </dgm:pt>
    <dgm:pt modelId="{9593D21C-A5AB-4562-A7A0-110FB4C83743}" type="pres">
      <dgm:prSet presAssocID="{D6AFFC6E-899A-4D82-9EDB-8E5D39E46BC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6B1EE8-2F5A-4B52-9DC8-9ED36A36A809}" type="pres">
      <dgm:prSet presAssocID="{D6AFFC6E-899A-4D82-9EDB-8E5D39E46BCE}" presName="matrix" presStyleCnt="0"/>
      <dgm:spPr/>
    </dgm:pt>
    <dgm:pt modelId="{116E7AEE-25AE-421E-A119-E3A966906671}" type="pres">
      <dgm:prSet presAssocID="{D6AFFC6E-899A-4D82-9EDB-8E5D39E46BCE}" presName="tile1" presStyleLbl="node1" presStyleIdx="0" presStyleCnt="4"/>
      <dgm:spPr/>
      <dgm:t>
        <a:bodyPr/>
        <a:lstStyle/>
        <a:p>
          <a:endParaRPr lang="en-US"/>
        </a:p>
      </dgm:t>
    </dgm:pt>
    <dgm:pt modelId="{C5EBD6F6-10C4-4776-B58B-D5282121CA9D}" type="pres">
      <dgm:prSet presAssocID="{D6AFFC6E-899A-4D82-9EDB-8E5D39E46BC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BB450C-E495-467B-89B3-462F62020876}" type="pres">
      <dgm:prSet presAssocID="{D6AFFC6E-899A-4D82-9EDB-8E5D39E46BCE}" presName="tile2" presStyleLbl="node1" presStyleIdx="1" presStyleCnt="4"/>
      <dgm:spPr/>
      <dgm:t>
        <a:bodyPr/>
        <a:lstStyle/>
        <a:p>
          <a:endParaRPr lang="en-US"/>
        </a:p>
      </dgm:t>
    </dgm:pt>
    <dgm:pt modelId="{A90EF09C-398D-4C2E-AFBD-C1EC9B8D26D4}" type="pres">
      <dgm:prSet presAssocID="{D6AFFC6E-899A-4D82-9EDB-8E5D39E46BC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9115B-3FDF-4E91-A803-2387169D3ECF}" type="pres">
      <dgm:prSet presAssocID="{D6AFFC6E-899A-4D82-9EDB-8E5D39E46BCE}" presName="tile3" presStyleLbl="node1" presStyleIdx="2" presStyleCnt="4"/>
      <dgm:spPr/>
      <dgm:t>
        <a:bodyPr/>
        <a:lstStyle/>
        <a:p>
          <a:endParaRPr lang="en-US"/>
        </a:p>
      </dgm:t>
    </dgm:pt>
    <dgm:pt modelId="{63821F2B-7E80-4F3B-A1DA-E1B3F0F24231}" type="pres">
      <dgm:prSet presAssocID="{D6AFFC6E-899A-4D82-9EDB-8E5D39E46BC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D4B51-0F38-4798-9BBC-0BD246467FC8}" type="pres">
      <dgm:prSet presAssocID="{D6AFFC6E-899A-4D82-9EDB-8E5D39E46BCE}" presName="tile4" presStyleLbl="node1" presStyleIdx="3" presStyleCnt="4"/>
      <dgm:spPr/>
      <dgm:t>
        <a:bodyPr/>
        <a:lstStyle/>
        <a:p>
          <a:endParaRPr lang="en-US"/>
        </a:p>
      </dgm:t>
    </dgm:pt>
    <dgm:pt modelId="{2A81B3E2-649F-4EA2-8570-4AC280C4FBFD}" type="pres">
      <dgm:prSet presAssocID="{D6AFFC6E-899A-4D82-9EDB-8E5D39E46BC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A4BD72-2645-4030-8A01-63FE4465D50E}" type="pres">
      <dgm:prSet presAssocID="{D6AFFC6E-899A-4D82-9EDB-8E5D39E46BC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223E13CB-2928-49A2-99EA-63EB45C52CCA}" srcId="{7D5529E8-92EE-4A45-91F6-4C2E776F06F8}" destId="{160198DD-28B4-4319-B5A1-819A67D064CC}" srcOrd="1" destOrd="0" parTransId="{A8AC3032-4952-4D9D-BEC2-D14D7FBC026D}" sibTransId="{81718973-5652-4F12-9ADE-70CDED2643E0}"/>
    <dgm:cxn modelId="{AFAF55AE-468E-45AB-82E6-4D51A10D1A11}" srcId="{7D5529E8-92EE-4A45-91F6-4C2E776F06F8}" destId="{067DC56B-4FE8-4514-AC54-3134BB7D3A88}" srcOrd="2" destOrd="0" parTransId="{0179A1C8-CC58-44D4-B231-F54D980C387B}" sibTransId="{0473B2C1-80AF-4EA5-8A72-AE2CFEFB4202}"/>
    <dgm:cxn modelId="{517EA5F5-635F-44C3-A8F7-DC721A262652}" srcId="{7D5529E8-92EE-4A45-91F6-4C2E776F06F8}" destId="{B7FA98E6-658E-4BD2-9170-6BC4EFE2F738}" srcOrd="3" destOrd="0" parTransId="{07B06ED6-4CE5-4904-AA5E-889E9D6A84D2}" sibTransId="{BD7EFF3A-0E0A-4982-86B6-50FA454D4A1C}"/>
    <dgm:cxn modelId="{14D5853B-9C71-41F7-ADA3-813DD983DCF4}" type="presOf" srcId="{B7FA98E6-658E-4BD2-9170-6BC4EFE2F738}" destId="{2A81B3E2-649F-4EA2-8570-4AC280C4FBFD}" srcOrd="1" destOrd="0" presId="urn:microsoft.com/office/officeart/2005/8/layout/matrix1"/>
    <dgm:cxn modelId="{697CAB56-A307-438D-ACDA-E8820CA81CEA}" srcId="{7D5529E8-92EE-4A45-91F6-4C2E776F06F8}" destId="{6511AFD0-43F6-4324-BE98-7959AFDEF0D9}" srcOrd="0" destOrd="0" parTransId="{EF090E73-33CE-4EED-9ED9-2C6C6B426765}" sibTransId="{C08FA677-95CD-46E8-8797-741A25D3D69B}"/>
    <dgm:cxn modelId="{C80EB6C1-7D23-466D-AD55-A0737C1E3CEA}" type="presOf" srcId="{D6AFFC6E-899A-4D82-9EDB-8E5D39E46BCE}" destId="{9593D21C-A5AB-4562-A7A0-110FB4C83743}" srcOrd="0" destOrd="0" presId="urn:microsoft.com/office/officeart/2005/8/layout/matrix1"/>
    <dgm:cxn modelId="{6B7D4BDE-37EC-4A79-AFB3-7388217886A6}" type="presOf" srcId="{067DC56B-4FE8-4514-AC54-3134BB7D3A88}" destId="{B829115B-3FDF-4E91-A803-2387169D3ECF}" srcOrd="0" destOrd="0" presId="urn:microsoft.com/office/officeart/2005/8/layout/matrix1"/>
    <dgm:cxn modelId="{E4F06EFE-317A-4C59-BB7D-B4F0C5AA33EE}" type="presOf" srcId="{6511AFD0-43F6-4324-BE98-7959AFDEF0D9}" destId="{116E7AEE-25AE-421E-A119-E3A966906671}" srcOrd="0" destOrd="0" presId="urn:microsoft.com/office/officeart/2005/8/layout/matrix1"/>
    <dgm:cxn modelId="{87DF3406-F55F-4DD8-B748-3980A662C566}" type="presOf" srcId="{160198DD-28B4-4319-B5A1-819A67D064CC}" destId="{91BB450C-E495-467B-89B3-462F62020876}" srcOrd="0" destOrd="0" presId="urn:microsoft.com/office/officeart/2005/8/layout/matrix1"/>
    <dgm:cxn modelId="{005FF5CB-BDEF-4906-8ABA-E1281B4E0D8E}" type="presOf" srcId="{6511AFD0-43F6-4324-BE98-7959AFDEF0D9}" destId="{C5EBD6F6-10C4-4776-B58B-D5282121CA9D}" srcOrd="1" destOrd="0" presId="urn:microsoft.com/office/officeart/2005/8/layout/matrix1"/>
    <dgm:cxn modelId="{170C2063-8198-48AF-82D3-8F48E7F67D6D}" type="presOf" srcId="{7D5529E8-92EE-4A45-91F6-4C2E776F06F8}" destId="{66A4BD72-2645-4030-8A01-63FE4465D50E}" srcOrd="0" destOrd="0" presId="urn:microsoft.com/office/officeart/2005/8/layout/matrix1"/>
    <dgm:cxn modelId="{7EEDA532-D73E-4977-9B09-A69196C8B351}" type="presOf" srcId="{B7FA98E6-658E-4BD2-9170-6BC4EFE2F738}" destId="{6D2D4B51-0F38-4798-9BBC-0BD246467FC8}" srcOrd="0" destOrd="0" presId="urn:microsoft.com/office/officeart/2005/8/layout/matrix1"/>
    <dgm:cxn modelId="{8B996CF5-A72A-46F9-8765-4A48289918AF}" srcId="{D6AFFC6E-899A-4D82-9EDB-8E5D39E46BCE}" destId="{7D5529E8-92EE-4A45-91F6-4C2E776F06F8}" srcOrd="0" destOrd="0" parTransId="{07072623-3DB0-43A2-B95F-939491DD465E}" sibTransId="{B1195665-1FBC-4860-BEF2-ED5919972921}"/>
    <dgm:cxn modelId="{6098BFA7-A7EC-43BC-87A1-F3D797F88F70}" type="presOf" srcId="{160198DD-28B4-4319-B5A1-819A67D064CC}" destId="{A90EF09C-398D-4C2E-AFBD-C1EC9B8D26D4}" srcOrd="1" destOrd="0" presId="urn:microsoft.com/office/officeart/2005/8/layout/matrix1"/>
    <dgm:cxn modelId="{B2DB549B-597F-476E-AAA3-A0F9F032190D}" type="presOf" srcId="{067DC56B-4FE8-4514-AC54-3134BB7D3A88}" destId="{63821F2B-7E80-4F3B-A1DA-E1B3F0F24231}" srcOrd="1" destOrd="0" presId="urn:microsoft.com/office/officeart/2005/8/layout/matrix1"/>
    <dgm:cxn modelId="{7249A48D-BF9A-4505-BF1F-793495407CD6}" type="presParOf" srcId="{9593D21C-A5AB-4562-A7A0-110FB4C83743}" destId="{126B1EE8-2F5A-4B52-9DC8-9ED36A36A809}" srcOrd="0" destOrd="0" presId="urn:microsoft.com/office/officeart/2005/8/layout/matrix1"/>
    <dgm:cxn modelId="{3D07F5F2-D187-40E2-A9A1-3EB8E6C9DC77}" type="presParOf" srcId="{126B1EE8-2F5A-4B52-9DC8-9ED36A36A809}" destId="{116E7AEE-25AE-421E-A119-E3A966906671}" srcOrd="0" destOrd="0" presId="urn:microsoft.com/office/officeart/2005/8/layout/matrix1"/>
    <dgm:cxn modelId="{32AD20A1-5A6D-482F-98C6-310C777B8290}" type="presParOf" srcId="{126B1EE8-2F5A-4B52-9DC8-9ED36A36A809}" destId="{C5EBD6F6-10C4-4776-B58B-D5282121CA9D}" srcOrd="1" destOrd="0" presId="urn:microsoft.com/office/officeart/2005/8/layout/matrix1"/>
    <dgm:cxn modelId="{656B7F45-DC29-436E-967F-0569DE73031F}" type="presParOf" srcId="{126B1EE8-2F5A-4B52-9DC8-9ED36A36A809}" destId="{91BB450C-E495-467B-89B3-462F62020876}" srcOrd="2" destOrd="0" presId="urn:microsoft.com/office/officeart/2005/8/layout/matrix1"/>
    <dgm:cxn modelId="{1DEA9689-A566-4D9E-B3DC-BE12299799B8}" type="presParOf" srcId="{126B1EE8-2F5A-4B52-9DC8-9ED36A36A809}" destId="{A90EF09C-398D-4C2E-AFBD-C1EC9B8D26D4}" srcOrd="3" destOrd="0" presId="urn:microsoft.com/office/officeart/2005/8/layout/matrix1"/>
    <dgm:cxn modelId="{071CF5EA-DDA8-4556-AAEF-47710B9297E2}" type="presParOf" srcId="{126B1EE8-2F5A-4B52-9DC8-9ED36A36A809}" destId="{B829115B-3FDF-4E91-A803-2387169D3ECF}" srcOrd="4" destOrd="0" presId="urn:microsoft.com/office/officeart/2005/8/layout/matrix1"/>
    <dgm:cxn modelId="{0CFFED78-76B4-4984-9814-390A5ECE6F9A}" type="presParOf" srcId="{126B1EE8-2F5A-4B52-9DC8-9ED36A36A809}" destId="{63821F2B-7E80-4F3B-A1DA-E1B3F0F24231}" srcOrd="5" destOrd="0" presId="urn:microsoft.com/office/officeart/2005/8/layout/matrix1"/>
    <dgm:cxn modelId="{C3BC0042-8FD9-4160-84FB-8B90CDC531DE}" type="presParOf" srcId="{126B1EE8-2F5A-4B52-9DC8-9ED36A36A809}" destId="{6D2D4B51-0F38-4798-9BBC-0BD246467FC8}" srcOrd="6" destOrd="0" presId="urn:microsoft.com/office/officeart/2005/8/layout/matrix1"/>
    <dgm:cxn modelId="{E07D1C3D-032C-471E-9B00-7CB2FED2568B}" type="presParOf" srcId="{126B1EE8-2F5A-4B52-9DC8-9ED36A36A809}" destId="{2A81B3E2-649F-4EA2-8570-4AC280C4FBFD}" srcOrd="7" destOrd="0" presId="urn:microsoft.com/office/officeart/2005/8/layout/matrix1"/>
    <dgm:cxn modelId="{D788001C-A81E-4EC0-98ED-26A475CB3BED}" type="presParOf" srcId="{9593D21C-A5AB-4562-A7A0-110FB4C83743}" destId="{66A4BD72-2645-4030-8A01-63FE4465D50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81B673-BA76-B247-A6FF-2176CF0117AA}">
      <dsp:nvSpPr>
        <dsp:cNvPr id="0" name=""/>
        <dsp:cNvSpPr/>
      </dsp:nvSpPr>
      <dsp:spPr>
        <a:xfrm>
          <a:off x="3282527" y="2489229"/>
          <a:ext cx="1893144" cy="1893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kern="1200" noProof="0" dirty="0" smtClean="0"/>
            <a:t>Estructura del ATM</a:t>
          </a:r>
          <a:endParaRPr lang="es-ES_tradnl" sz="2200" kern="1200" noProof="0" dirty="0"/>
        </a:p>
      </dsp:txBody>
      <dsp:txXfrm>
        <a:off x="3282527" y="2489229"/>
        <a:ext cx="1893144" cy="1893144"/>
      </dsp:txXfrm>
    </dsp:sp>
    <dsp:sp modelId="{15A186EF-9EB5-074F-9DE4-1AB6E897045B}">
      <dsp:nvSpPr>
        <dsp:cNvPr id="0" name=""/>
        <dsp:cNvSpPr/>
      </dsp:nvSpPr>
      <dsp:spPr>
        <a:xfrm rot="16200000">
          <a:off x="3943094" y="2183079"/>
          <a:ext cx="572011" cy="40288"/>
        </a:xfrm>
        <a:custGeom>
          <a:avLst/>
          <a:gdLst/>
          <a:ahLst/>
          <a:cxnLst/>
          <a:rect l="0" t="0" r="0" b="0"/>
          <a:pathLst>
            <a:path>
              <a:moveTo>
                <a:pt x="0" y="20144"/>
              </a:moveTo>
              <a:lnTo>
                <a:pt x="572011" y="20144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214799" y="2188923"/>
        <a:ext cx="28600" cy="28600"/>
      </dsp:txXfrm>
    </dsp:sp>
    <dsp:sp modelId="{FACD1E3A-582E-2145-803B-0D69919FBCCC}">
      <dsp:nvSpPr>
        <dsp:cNvPr id="0" name=""/>
        <dsp:cNvSpPr/>
      </dsp:nvSpPr>
      <dsp:spPr>
        <a:xfrm>
          <a:off x="3282527" y="24073"/>
          <a:ext cx="1893144" cy="18931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noProof="0" dirty="0" smtClean="0"/>
            <a:t>Superficie Articulares</a:t>
          </a:r>
          <a:endParaRPr lang="es-ES_tradnl" sz="2100" kern="1200" noProof="0" dirty="0"/>
        </a:p>
      </dsp:txBody>
      <dsp:txXfrm>
        <a:off x="3282527" y="24073"/>
        <a:ext cx="1893144" cy="1893144"/>
      </dsp:txXfrm>
    </dsp:sp>
    <dsp:sp modelId="{4111312C-2E6B-5E4D-BBEC-A962BE8F3E0E}">
      <dsp:nvSpPr>
        <dsp:cNvPr id="0" name=""/>
        <dsp:cNvSpPr/>
      </dsp:nvSpPr>
      <dsp:spPr>
        <a:xfrm rot="20520000">
          <a:off x="5115345" y="3034769"/>
          <a:ext cx="572011" cy="40288"/>
        </a:xfrm>
        <a:custGeom>
          <a:avLst/>
          <a:gdLst/>
          <a:ahLst/>
          <a:cxnLst/>
          <a:rect l="0" t="0" r="0" b="0"/>
          <a:pathLst>
            <a:path>
              <a:moveTo>
                <a:pt x="0" y="20144"/>
              </a:moveTo>
              <a:lnTo>
                <a:pt x="572011" y="20144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520000">
        <a:off x="5387050" y="3040613"/>
        <a:ext cx="28600" cy="28600"/>
      </dsp:txXfrm>
    </dsp:sp>
    <dsp:sp modelId="{6504874B-B60A-EE4A-BAFB-4266D3EB9316}">
      <dsp:nvSpPr>
        <dsp:cNvPr id="0" name=""/>
        <dsp:cNvSpPr/>
      </dsp:nvSpPr>
      <dsp:spPr>
        <a:xfrm>
          <a:off x="5627030" y="1727454"/>
          <a:ext cx="1893144" cy="189314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noProof="0" dirty="0" smtClean="0"/>
            <a:t>Disco Articular</a:t>
          </a:r>
          <a:endParaRPr lang="es-ES_tradnl" sz="2100" kern="1200" noProof="0" dirty="0"/>
        </a:p>
      </dsp:txBody>
      <dsp:txXfrm>
        <a:off x="5627030" y="1727454"/>
        <a:ext cx="1893144" cy="1893144"/>
      </dsp:txXfrm>
    </dsp:sp>
    <dsp:sp modelId="{6718C3A9-2ACB-5646-BB40-B50030CC23CE}">
      <dsp:nvSpPr>
        <dsp:cNvPr id="0" name=""/>
        <dsp:cNvSpPr/>
      </dsp:nvSpPr>
      <dsp:spPr>
        <a:xfrm rot="3240000">
          <a:off x="4667585" y="4412833"/>
          <a:ext cx="572011" cy="40288"/>
        </a:xfrm>
        <a:custGeom>
          <a:avLst/>
          <a:gdLst/>
          <a:ahLst/>
          <a:cxnLst/>
          <a:rect l="0" t="0" r="0" b="0"/>
          <a:pathLst>
            <a:path>
              <a:moveTo>
                <a:pt x="0" y="20144"/>
              </a:moveTo>
              <a:lnTo>
                <a:pt x="572011" y="20144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240000">
        <a:off x="4939290" y="4418677"/>
        <a:ext cx="28600" cy="28600"/>
      </dsp:txXfrm>
    </dsp:sp>
    <dsp:sp modelId="{5579609E-C550-5247-905E-8222EF3E9B5C}">
      <dsp:nvSpPr>
        <dsp:cNvPr id="0" name=""/>
        <dsp:cNvSpPr/>
      </dsp:nvSpPr>
      <dsp:spPr>
        <a:xfrm>
          <a:off x="4731510" y="4483582"/>
          <a:ext cx="1893144" cy="18931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noProof="0" dirty="0" smtClean="0"/>
            <a:t>Capsula y ligamento</a:t>
          </a:r>
          <a:endParaRPr lang="es-ES_tradnl" sz="2100" kern="1200" noProof="0" dirty="0"/>
        </a:p>
      </dsp:txBody>
      <dsp:txXfrm>
        <a:off x="4731510" y="4483582"/>
        <a:ext cx="1893144" cy="1893144"/>
      </dsp:txXfrm>
    </dsp:sp>
    <dsp:sp modelId="{DD43B7C4-2AF9-AC41-824A-9128F0EEB8B1}">
      <dsp:nvSpPr>
        <dsp:cNvPr id="0" name=""/>
        <dsp:cNvSpPr/>
      </dsp:nvSpPr>
      <dsp:spPr>
        <a:xfrm rot="7560000">
          <a:off x="3218603" y="4412833"/>
          <a:ext cx="572011" cy="40288"/>
        </a:xfrm>
        <a:custGeom>
          <a:avLst/>
          <a:gdLst/>
          <a:ahLst/>
          <a:cxnLst/>
          <a:rect l="0" t="0" r="0" b="0"/>
          <a:pathLst>
            <a:path>
              <a:moveTo>
                <a:pt x="0" y="20144"/>
              </a:moveTo>
              <a:lnTo>
                <a:pt x="572011" y="20144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7560000">
        <a:off x="3490308" y="4418677"/>
        <a:ext cx="28600" cy="28600"/>
      </dsp:txXfrm>
    </dsp:sp>
    <dsp:sp modelId="{B81BE526-2B3C-EA46-93D0-80C4BA509203}">
      <dsp:nvSpPr>
        <dsp:cNvPr id="0" name=""/>
        <dsp:cNvSpPr/>
      </dsp:nvSpPr>
      <dsp:spPr>
        <a:xfrm>
          <a:off x="1833545" y="4483582"/>
          <a:ext cx="1893144" cy="189314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noProof="0" dirty="0" smtClean="0"/>
            <a:t>Membrana Sinovial</a:t>
          </a:r>
          <a:endParaRPr lang="es-ES_tradnl" sz="2100" kern="1200" noProof="0" dirty="0"/>
        </a:p>
      </dsp:txBody>
      <dsp:txXfrm>
        <a:off x="1833545" y="4483582"/>
        <a:ext cx="1893144" cy="1893144"/>
      </dsp:txXfrm>
    </dsp:sp>
    <dsp:sp modelId="{B4F0A20F-5E7C-1248-AFC1-EE7096AAAB9E}">
      <dsp:nvSpPr>
        <dsp:cNvPr id="0" name=""/>
        <dsp:cNvSpPr/>
      </dsp:nvSpPr>
      <dsp:spPr>
        <a:xfrm rot="11880000">
          <a:off x="2770843" y="3034769"/>
          <a:ext cx="572011" cy="40288"/>
        </a:xfrm>
        <a:custGeom>
          <a:avLst/>
          <a:gdLst/>
          <a:ahLst/>
          <a:cxnLst/>
          <a:rect l="0" t="0" r="0" b="0"/>
          <a:pathLst>
            <a:path>
              <a:moveTo>
                <a:pt x="0" y="20144"/>
              </a:moveTo>
              <a:lnTo>
                <a:pt x="572011" y="20144"/>
              </a:lnTo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1880000">
        <a:off x="3042548" y="3040613"/>
        <a:ext cx="28600" cy="28600"/>
      </dsp:txXfrm>
    </dsp:sp>
    <dsp:sp modelId="{4E286A11-6FBE-294E-97FE-23D8CC31A51F}">
      <dsp:nvSpPr>
        <dsp:cNvPr id="0" name=""/>
        <dsp:cNvSpPr/>
      </dsp:nvSpPr>
      <dsp:spPr>
        <a:xfrm>
          <a:off x="938025" y="1727454"/>
          <a:ext cx="1893144" cy="189314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noProof="0" dirty="0" smtClean="0"/>
            <a:t>Liquido Sinovial</a:t>
          </a:r>
          <a:endParaRPr lang="es-ES_tradnl" sz="2100" kern="1200" noProof="0" dirty="0"/>
        </a:p>
      </dsp:txBody>
      <dsp:txXfrm>
        <a:off x="938025" y="1727454"/>
        <a:ext cx="1893144" cy="189314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EC8956-2F00-774D-91E6-37E1E8B245BD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noProof="0" dirty="0" smtClean="0"/>
            <a:t>Ligamento Capsular</a:t>
          </a:r>
          <a:endParaRPr lang="es-ES_tradnl" sz="2900" kern="1200" noProof="0" dirty="0"/>
        </a:p>
      </dsp:txBody>
      <dsp:txXfrm>
        <a:off x="460905" y="1047"/>
        <a:ext cx="3479899" cy="2087939"/>
      </dsp:txXfrm>
    </dsp:sp>
    <dsp:sp modelId="{9354AB58-65FE-214C-8E4F-095E75BCE978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2">
            <a:hueOff val="-2847829"/>
            <a:satOff val="8321"/>
            <a:lumOff val="-1569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noProof="0" dirty="0" smtClean="0"/>
            <a:t>Ligamento colaterales</a:t>
          </a:r>
          <a:endParaRPr lang="es-ES_tradnl" sz="2900" kern="1200" noProof="0" dirty="0"/>
        </a:p>
      </dsp:txBody>
      <dsp:txXfrm>
        <a:off x="4288794" y="1047"/>
        <a:ext cx="3479899" cy="2087939"/>
      </dsp:txXfrm>
    </dsp:sp>
    <dsp:sp modelId="{7D4FFB44-94B0-274E-8331-B06307F6D551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accent2">
            <a:hueOff val="-5695658"/>
            <a:satOff val="16641"/>
            <a:lumOff val="-3137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noProof="0" dirty="0" err="1" smtClean="0"/>
            <a:t>temporomandibular</a:t>
          </a:r>
          <a:endParaRPr lang="es-ES_tradnl" sz="2900" kern="1200" noProof="0" dirty="0"/>
        </a:p>
      </dsp:txBody>
      <dsp:txXfrm>
        <a:off x="460905" y="2436976"/>
        <a:ext cx="3479899" cy="2087939"/>
      </dsp:txXfrm>
    </dsp:sp>
    <dsp:sp modelId="{A33FD969-534B-9343-A997-C8A207AF306A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noProof="0" dirty="0" smtClean="0"/>
            <a:t>Ligamento temporodiscal</a:t>
          </a:r>
          <a:endParaRPr lang="es-ES_tradnl" sz="2900" kern="1200" noProof="0" dirty="0"/>
        </a:p>
      </dsp:txBody>
      <dsp:txXfrm>
        <a:off x="4288794" y="2436976"/>
        <a:ext cx="3479899" cy="20879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07DC9B-C052-7947-BB7A-5F1672B60A0A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6CE430-621C-C341-9D4B-594502A47846}">
      <dsp:nvSpPr>
        <dsp:cNvPr id="0" name=""/>
        <dsp:cNvSpPr/>
      </dsp:nvSpPr>
      <dsp:spPr>
        <a:xfrm>
          <a:off x="8840" y="1357788"/>
          <a:ext cx="2648902" cy="1810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i="1" kern="1200" noProof="0" dirty="0" smtClean="0"/>
            <a:t>El Ligamento </a:t>
          </a:r>
          <a:r>
            <a:rPr lang="es-ES_tradnl" sz="2200" i="1" kern="1200" noProof="0" dirty="0" err="1" smtClean="0"/>
            <a:t>Pterigomandibular</a:t>
          </a:r>
          <a:endParaRPr lang="es-ES_tradnl" sz="2200" kern="1200" noProof="0" dirty="0"/>
        </a:p>
      </dsp:txBody>
      <dsp:txXfrm>
        <a:off x="8840" y="1357788"/>
        <a:ext cx="2648902" cy="1810385"/>
      </dsp:txXfrm>
    </dsp:sp>
    <dsp:sp modelId="{E83424E1-AC10-DD41-8A4B-91DB7E1D5026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i="1" kern="1200" noProof="0" dirty="0" smtClean="0"/>
            <a:t>El Ligamento </a:t>
          </a:r>
          <a:r>
            <a:rPr lang="es-ES_tradnl" sz="2200" i="1" kern="1200" noProof="0" dirty="0" err="1" smtClean="0"/>
            <a:t>Esfenomandibular</a:t>
          </a:r>
          <a:r>
            <a:rPr lang="es-ES_tradnl" sz="2200" i="1" kern="1200" noProof="0" dirty="0" smtClean="0"/>
            <a:t> </a:t>
          </a:r>
          <a:endParaRPr lang="es-ES_tradnl" sz="2200" kern="1200" noProof="0" dirty="0"/>
        </a:p>
      </dsp:txBody>
      <dsp:txXfrm>
        <a:off x="2790348" y="1357788"/>
        <a:ext cx="2648902" cy="1810385"/>
      </dsp:txXfrm>
    </dsp:sp>
    <dsp:sp modelId="{FEE35F4A-65B5-3C4C-945F-3A2A8656626F}">
      <dsp:nvSpPr>
        <dsp:cNvPr id="0" name=""/>
        <dsp:cNvSpPr/>
      </dsp:nvSpPr>
      <dsp:spPr>
        <a:xfrm>
          <a:off x="5571857" y="1357788"/>
          <a:ext cx="2648902" cy="1810385"/>
        </a:xfrm>
        <a:prstGeom prst="round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i="1" kern="1200" noProof="0" dirty="0" smtClean="0"/>
            <a:t>El Ligamento </a:t>
          </a:r>
          <a:r>
            <a:rPr lang="es-ES_tradnl" sz="2200" i="1" kern="1200" noProof="0" dirty="0" err="1" smtClean="0"/>
            <a:t>Estilomandibular</a:t>
          </a:r>
          <a:r>
            <a:rPr lang="es-ES_tradnl" sz="2200" i="1" kern="1200" noProof="0" dirty="0" smtClean="0"/>
            <a:t>.</a:t>
          </a:r>
          <a:endParaRPr lang="es-ES_tradnl" sz="2200" kern="1200" noProof="0" dirty="0"/>
        </a:p>
      </dsp:txBody>
      <dsp:txXfrm>
        <a:off x="5571857" y="1357788"/>
        <a:ext cx="2648902" cy="181038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A76651-0D68-BD42-A955-5F1058429FA2}">
      <dsp:nvSpPr>
        <dsp:cNvPr id="0" name=""/>
        <dsp:cNvSpPr/>
      </dsp:nvSpPr>
      <dsp:spPr>
        <a:xfrm>
          <a:off x="492" y="132018"/>
          <a:ext cx="1794495" cy="8972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300" kern="1200" noProof="0" dirty="0" smtClean="0"/>
            <a:t>Tipo A</a:t>
          </a:r>
          <a:endParaRPr lang="es-ES_tradnl" sz="4300" kern="1200" noProof="0" dirty="0"/>
        </a:p>
      </dsp:txBody>
      <dsp:txXfrm>
        <a:off x="492" y="132018"/>
        <a:ext cx="1794495" cy="897247"/>
      </dsp:txXfrm>
    </dsp:sp>
    <dsp:sp modelId="{B92CEB05-3AAC-E54F-A9BE-4F7E0AEE499C}">
      <dsp:nvSpPr>
        <dsp:cNvPr id="0" name=""/>
        <dsp:cNvSpPr/>
      </dsp:nvSpPr>
      <dsp:spPr>
        <a:xfrm>
          <a:off x="179942" y="1029266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609B2-E8C4-B84D-B072-FE42228DD16A}">
      <dsp:nvSpPr>
        <dsp:cNvPr id="0" name=""/>
        <dsp:cNvSpPr/>
      </dsp:nvSpPr>
      <dsp:spPr>
        <a:xfrm>
          <a:off x="359392" y="1253577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noProof="0" dirty="0" smtClean="0"/>
            <a:t>Aparato de </a:t>
          </a:r>
          <a:r>
            <a:rPr lang="es-ES_tradnl" sz="1800" kern="1200" noProof="0" dirty="0" err="1" smtClean="0"/>
            <a:t>Golgi</a:t>
          </a:r>
          <a:r>
            <a:rPr lang="es-ES_tradnl" sz="1800" kern="1200" noProof="0" dirty="0" smtClean="0"/>
            <a:t> desarrollado</a:t>
          </a:r>
          <a:endParaRPr lang="es-ES_tradnl" sz="1800" kern="1200" noProof="0" dirty="0"/>
        </a:p>
      </dsp:txBody>
      <dsp:txXfrm>
        <a:off x="359392" y="1253577"/>
        <a:ext cx="1435596" cy="897247"/>
      </dsp:txXfrm>
    </dsp:sp>
    <dsp:sp modelId="{3A8A05D0-1C65-A141-B98D-33C0D532DFBB}">
      <dsp:nvSpPr>
        <dsp:cNvPr id="0" name=""/>
        <dsp:cNvSpPr/>
      </dsp:nvSpPr>
      <dsp:spPr>
        <a:xfrm>
          <a:off x="179942" y="1029266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7632C-A02E-E64D-BD3B-19A91E27AAC9}">
      <dsp:nvSpPr>
        <dsp:cNvPr id="0" name=""/>
        <dsp:cNvSpPr/>
      </dsp:nvSpPr>
      <dsp:spPr>
        <a:xfrm>
          <a:off x="359392" y="2375137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2135872"/>
              <a:satOff val="6241"/>
              <a:lumOff val="-1176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noProof="0" dirty="0" smtClean="0"/>
            <a:t>Numerosas vesículas </a:t>
          </a:r>
          <a:r>
            <a:rPr lang="es-ES_tradnl" sz="1800" kern="1200" noProof="0" dirty="0" err="1" smtClean="0"/>
            <a:t>lisosomales</a:t>
          </a:r>
          <a:r>
            <a:rPr lang="es-ES_tradnl" sz="1800" kern="1200" noProof="0" dirty="0" smtClean="0"/>
            <a:t>.</a:t>
          </a:r>
          <a:endParaRPr lang="es-ES_tradnl" sz="1800" kern="1200" noProof="0" dirty="0"/>
        </a:p>
      </dsp:txBody>
      <dsp:txXfrm>
        <a:off x="359392" y="2375137"/>
        <a:ext cx="1435596" cy="897247"/>
      </dsp:txXfrm>
    </dsp:sp>
    <dsp:sp modelId="{D33D0D3C-BDAA-1D48-8260-6F64B2C05FB1}">
      <dsp:nvSpPr>
        <dsp:cNvPr id="0" name=""/>
        <dsp:cNvSpPr/>
      </dsp:nvSpPr>
      <dsp:spPr>
        <a:xfrm>
          <a:off x="2243611" y="132018"/>
          <a:ext cx="1794495" cy="897247"/>
        </a:xfrm>
        <a:prstGeom prst="roundRect">
          <a:avLst>
            <a:gd name="adj" fmla="val 10000"/>
          </a:avLst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2">
              <a:hueOff val="-8543487"/>
              <a:satOff val="24962"/>
              <a:lumOff val="-470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300" kern="1200" noProof="0" dirty="0" smtClean="0"/>
            <a:t>Tipo B</a:t>
          </a:r>
          <a:endParaRPr lang="es-ES_tradnl" sz="4300" kern="1200" noProof="0" dirty="0"/>
        </a:p>
      </dsp:txBody>
      <dsp:txXfrm>
        <a:off x="2243611" y="132018"/>
        <a:ext cx="1794495" cy="897247"/>
      </dsp:txXfrm>
    </dsp:sp>
    <dsp:sp modelId="{7F401683-5850-CD44-8011-CE392A2C7B82}">
      <dsp:nvSpPr>
        <dsp:cNvPr id="0" name=""/>
        <dsp:cNvSpPr/>
      </dsp:nvSpPr>
      <dsp:spPr>
        <a:xfrm>
          <a:off x="2423061" y="1029266"/>
          <a:ext cx="179449" cy="672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935"/>
              </a:lnTo>
              <a:lnTo>
                <a:pt x="179449" y="67293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F0EF2-DC13-9B4E-9180-837AB926DB76}">
      <dsp:nvSpPr>
        <dsp:cNvPr id="0" name=""/>
        <dsp:cNvSpPr/>
      </dsp:nvSpPr>
      <dsp:spPr>
        <a:xfrm>
          <a:off x="2602510" y="1253577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4271743"/>
              <a:satOff val="12481"/>
              <a:lumOff val="-2353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noProof="0" dirty="0" smtClean="0"/>
            <a:t>Aparato de </a:t>
          </a:r>
          <a:r>
            <a:rPr lang="es-ES_tradnl" sz="1800" kern="1200" noProof="0" dirty="0" err="1" smtClean="0"/>
            <a:t>Golgi</a:t>
          </a:r>
          <a:r>
            <a:rPr lang="es-ES_tradnl" sz="1800" kern="1200" noProof="0" dirty="0" smtClean="0"/>
            <a:t> mas </a:t>
          </a:r>
          <a:r>
            <a:rPr lang="es-ES_tradnl" sz="1800" kern="1200" noProof="0" dirty="0" err="1" smtClean="0"/>
            <a:t>pequeno</a:t>
          </a:r>
          <a:r>
            <a:rPr lang="es-ES_tradnl" sz="1800" kern="1200" noProof="0" dirty="0" smtClean="0"/>
            <a:t> </a:t>
          </a:r>
          <a:endParaRPr lang="es-ES_tradnl" sz="1800" kern="1200" noProof="0" dirty="0"/>
        </a:p>
      </dsp:txBody>
      <dsp:txXfrm>
        <a:off x="2602510" y="1253577"/>
        <a:ext cx="1435596" cy="897247"/>
      </dsp:txXfrm>
    </dsp:sp>
    <dsp:sp modelId="{8303A07E-8A90-AD46-A79D-078A49A943C3}">
      <dsp:nvSpPr>
        <dsp:cNvPr id="0" name=""/>
        <dsp:cNvSpPr/>
      </dsp:nvSpPr>
      <dsp:spPr>
        <a:xfrm>
          <a:off x="2423061" y="1029266"/>
          <a:ext cx="179449" cy="1794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4495"/>
              </a:lnTo>
              <a:lnTo>
                <a:pt x="179449" y="179449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1D756-EE2B-8444-AEA7-1758DB6D679D}">
      <dsp:nvSpPr>
        <dsp:cNvPr id="0" name=""/>
        <dsp:cNvSpPr/>
      </dsp:nvSpPr>
      <dsp:spPr>
        <a:xfrm>
          <a:off x="2602510" y="2375137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6407615"/>
              <a:satOff val="18722"/>
              <a:lumOff val="-3529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noProof="0" dirty="0" smtClean="0"/>
            <a:t>RER desarrollado</a:t>
          </a:r>
          <a:endParaRPr lang="es-ES_tradnl" sz="1800" kern="1200" noProof="0" dirty="0"/>
        </a:p>
      </dsp:txBody>
      <dsp:txXfrm>
        <a:off x="2602510" y="2375137"/>
        <a:ext cx="1435596" cy="897247"/>
      </dsp:txXfrm>
    </dsp:sp>
    <dsp:sp modelId="{47E82030-2F8C-8F40-9515-F8B408CF87BD}">
      <dsp:nvSpPr>
        <dsp:cNvPr id="0" name=""/>
        <dsp:cNvSpPr/>
      </dsp:nvSpPr>
      <dsp:spPr>
        <a:xfrm>
          <a:off x="2423061" y="1029266"/>
          <a:ext cx="179449" cy="29160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6054"/>
              </a:lnTo>
              <a:lnTo>
                <a:pt x="179449" y="2916054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313A6-CA9D-B54F-B1B2-775F2225C029}">
      <dsp:nvSpPr>
        <dsp:cNvPr id="0" name=""/>
        <dsp:cNvSpPr/>
      </dsp:nvSpPr>
      <dsp:spPr>
        <a:xfrm>
          <a:off x="2602510" y="3496696"/>
          <a:ext cx="1435596" cy="897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8543487"/>
              <a:satOff val="24962"/>
              <a:lumOff val="-4706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noProof="0" dirty="0" smtClean="0"/>
            <a:t>Produce secreción </a:t>
          </a:r>
          <a:endParaRPr lang="es-ES_tradnl" sz="1800" kern="1200" noProof="0" dirty="0"/>
        </a:p>
      </dsp:txBody>
      <dsp:txXfrm>
        <a:off x="2602510" y="3496696"/>
        <a:ext cx="1435596" cy="8972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6E7AEE-25AE-421E-A119-E3A966906671}">
      <dsp:nvSpPr>
        <dsp:cNvPr id="0" name=""/>
        <dsp:cNvSpPr/>
      </dsp:nvSpPr>
      <dsp:spPr>
        <a:xfrm rot="16200000">
          <a:off x="914399" y="-914399"/>
          <a:ext cx="2247900" cy="40767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DO" sz="3100" kern="1200" dirty="0" smtClean="0"/>
            <a:t>Cartílago</a:t>
          </a:r>
          <a:endParaRPr lang="en-US" sz="3100" kern="1200" dirty="0"/>
        </a:p>
      </dsp:txBody>
      <dsp:txXfrm rot="16200000">
        <a:off x="1195387" y="-1195387"/>
        <a:ext cx="1685925" cy="4076700"/>
      </dsp:txXfrm>
    </dsp:sp>
    <dsp:sp modelId="{91BB450C-E495-467B-89B3-462F62020876}">
      <dsp:nvSpPr>
        <dsp:cNvPr id="0" name=""/>
        <dsp:cNvSpPr/>
      </dsp:nvSpPr>
      <dsp:spPr>
        <a:xfrm>
          <a:off x="4076700" y="0"/>
          <a:ext cx="4076700" cy="22479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DO" sz="3100" kern="1200" dirty="0" smtClean="0"/>
            <a:t>Disco Articular.</a:t>
          </a:r>
          <a:endParaRPr lang="en-US" sz="3100" kern="1200" dirty="0"/>
        </a:p>
      </dsp:txBody>
      <dsp:txXfrm>
        <a:off x="4076700" y="0"/>
        <a:ext cx="4076700" cy="1685925"/>
      </dsp:txXfrm>
    </dsp:sp>
    <dsp:sp modelId="{B829115B-3FDF-4E91-A803-2387169D3ECF}">
      <dsp:nvSpPr>
        <dsp:cNvPr id="0" name=""/>
        <dsp:cNvSpPr/>
      </dsp:nvSpPr>
      <dsp:spPr>
        <a:xfrm rot="10800000">
          <a:off x="0" y="2247900"/>
          <a:ext cx="4076700" cy="22479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DO" sz="3100" kern="1200" dirty="0" smtClean="0"/>
            <a:t>Tejido Óseo mandibular</a:t>
          </a:r>
          <a:endParaRPr lang="en-US" sz="3100" kern="1200" dirty="0"/>
        </a:p>
      </dsp:txBody>
      <dsp:txXfrm rot="10800000">
        <a:off x="0" y="2809875"/>
        <a:ext cx="4076700" cy="1685925"/>
      </dsp:txXfrm>
    </dsp:sp>
    <dsp:sp modelId="{6D2D4B51-0F38-4798-9BBC-0BD246467FC8}">
      <dsp:nvSpPr>
        <dsp:cNvPr id="0" name=""/>
        <dsp:cNvSpPr/>
      </dsp:nvSpPr>
      <dsp:spPr>
        <a:xfrm rot="5400000">
          <a:off x="4991099" y="1333500"/>
          <a:ext cx="2247900" cy="40767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DO" sz="3100" kern="1200" dirty="0" smtClean="0"/>
            <a:t>Tejido Muscular de los músculos masticatorios. </a:t>
          </a:r>
          <a:endParaRPr lang="en-US" sz="3100" kern="1200" dirty="0"/>
        </a:p>
      </dsp:txBody>
      <dsp:txXfrm rot="5400000">
        <a:off x="5272087" y="1614487"/>
        <a:ext cx="1685925" cy="4076700"/>
      </dsp:txXfrm>
    </dsp:sp>
    <dsp:sp modelId="{66A4BD72-2645-4030-8A01-63FE4465D50E}">
      <dsp:nvSpPr>
        <dsp:cNvPr id="0" name=""/>
        <dsp:cNvSpPr/>
      </dsp:nvSpPr>
      <dsp:spPr>
        <a:xfrm>
          <a:off x="2853689" y="1685925"/>
          <a:ext cx="2446020" cy="112395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2853689" y="1685925"/>
        <a:ext cx="2446020" cy="112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87AE-4E9D-4102-ADFC-D0A96F1F12F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C20B8-6BC7-439C-A349-0B0B413B30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poyo.usac.ws/claseatm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http://apoyo.usac.ws/claseatm.pdf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20B8-6BC7-439C-A349-0B0B413B30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20B8-6BC7-439C-A349-0B0B413B30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2FFC13-D8E9-4D79-815C-2DDBA9A4235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B34443-B745-4FBA-AB91-7D2E0437ED8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.do/imgres?um=1&amp;hl=es&amp;biw=1920&amp;bih=872&amp;tbm=isch&amp;tbnid=MzQ1lxKlZvBz9M:&amp;imgrefurl=http://www.step.es/~jlarena/&amp;docid=LYO9UIfCKVE_QM&amp;imgurl=http://www.step.es/~jlarena/graficos/atm2.jpg&amp;w=300&amp;h=220&amp;ei=wsZaT4-mEsX5ggeVzfXpAg&amp;zoom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8153400" cy="1828800"/>
          </a:xfrm>
        </p:spPr>
        <p:txBody>
          <a:bodyPr>
            <a:normAutofit/>
          </a:bodyPr>
          <a:lstStyle/>
          <a:p>
            <a:pPr algn="ctr"/>
            <a:r>
              <a:rPr lang="es-D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Iberoamericana</a:t>
            </a:r>
            <a:br>
              <a:rPr lang="es-D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D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UNIBE</a:t>
            </a:r>
            <a:br>
              <a:rPr lang="es-D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38400" y="6059658"/>
            <a:ext cx="6705600" cy="685800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Martes</a:t>
            </a:r>
            <a:r>
              <a:rPr lang="en-US" sz="2000" dirty="0" smtClean="0"/>
              <a:t> 13 de </a:t>
            </a:r>
            <a:r>
              <a:rPr lang="en-US" sz="2000" dirty="0" err="1" smtClean="0"/>
              <a:t>marzo</a:t>
            </a:r>
            <a:r>
              <a:rPr lang="en-US" sz="2000" dirty="0" smtClean="0"/>
              <a:t>, 2012, Santo </a:t>
            </a:r>
            <a:r>
              <a:rPr lang="en-US" sz="2000" dirty="0" err="1" smtClean="0"/>
              <a:t>domingo</a:t>
            </a:r>
            <a:r>
              <a:rPr lang="en-US" sz="2000" dirty="0" smtClean="0"/>
              <a:t> , </a:t>
            </a:r>
            <a:r>
              <a:rPr lang="en-US" sz="2000" dirty="0" err="1" smtClean="0"/>
              <a:t>Republida</a:t>
            </a:r>
            <a:r>
              <a:rPr lang="en-US" sz="2000" dirty="0" smtClean="0"/>
              <a:t> </a:t>
            </a:r>
            <a:r>
              <a:rPr lang="en-US" sz="2000" dirty="0" err="1" smtClean="0"/>
              <a:t>Dominicana</a:t>
            </a:r>
            <a:endParaRPr lang="en-US" sz="2000" dirty="0"/>
          </a:p>
        </p:txBody>
      </p:sp>
      <p:pic>
        <p:nvPicPr>
          <p:cNvPr id="5" name="Picture 4" descr="http://2.bp.blogspot.com/_DOhmJRkFHvU/TOrTNQoY5qI/AAAAAAAAjdg/BuIbfE46R_w/s1600/UNI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76400"/>
            <a:ext cx="1905000" cy="1905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981200" y="39624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DO" sz="2000" dirty="0" smtClean="0"/>
              <a:t>Histología y Embriología Bucodental</a:t>
            </a:r>
            <a:br>
              <a:rPr lang="es-DO" sz="2000" dirty="0" smtClean="0"/>
            </a:br>
            <a:r>
              <a:rPr lang="es-DO" sz="2000" dirty="0" smtClean="0"/>
              <a:t>Sec.01</a:t>
            </a:r>
            <a:br>
              <a:rPr lang="es-DO" sz="2000" dirty="0" smtClean="0"/>
            </a:br>
            <a:r>
              <a:rPr lang="es-DO" sz="2000" dirty="0" smtClean="0"/>
              <a:t/>
            </a:r>
            <a:br>
              <a:rPr lang="es-DO" sz="2000" dirty="0" smtClean="0"/>
            </a:br>
            <a:r>
              <a:rPr lang="es-DO" sz="2000" dirty="0" smtClean="0"/>
              <a:t>Prof. Alina Santiago.</a:t>
            </a:r>
            <a:endParaRPr lang="es-D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Disco Articular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tiene como función establecer la armonía entre las dos superficies articulares.</a:t>
            </a:r>
            <a:r>
              <a:rPr lang="es-ES_tradnl" dirty="0" smtClean="0"/>
              <a:t> </a:t>
            </a:r>
          </a:p>
          <a:p>
            <a:r>
              <a:rPr lang="es-ES_tradnl" dirty="0"/>
              <a:t>El disco presenta dos caras: la cara anterosuperior</a:t>
            </a:r>
            <a:r>
              <a:rPr lang="es-ES_tradnl" dirty="0" smtClean="0"/>
              <a:t> y la posterior.</a:t>
            </a:r>
          </a:p>
          <a:p>
            <a:r>
              <a:rPr lang="es-ES_tradnl" dirty="0"/>
              <a:t>lamina retrodiscal </a:t>
            </a:r>
            <a:r>
              <a:rPr lang="es-ES_tradnl" dirty="0" smtClean="0"/>
              <a:t>superior.</a:t>
            </a:r>
          </a:p>
          <a:p>
            <a:r>
              <a:rPr lang="es-ES_tradnl" dirty="0"/>
              <a:t>laminilla retrodiscal </a:t>
            </a:r>
            <a:r>
              <a:rPr lang="es-ES_tradnl" dirty="0" smtClean="0"/>
              <a:t>inferior.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/>
          </a:p>
        </p:txBody>
      </p:sp>
      <p:pic>
        <p:nvPicPr>
          <p:cNvPr id="4" name="Picture 3" descr="at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0725" y="3580923"/>
            <a:ext cx="2886075" cy="2789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Ligamento y Capsula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8229600" cy="4648200"/>
          </a:xfrm>
        </p:spPr>
        <p:txBody>
          <a:bodyPr/>
          <a:lstStyle/>
          <a:p>
            <a:r>
              <a:rPr lang="es-ES_tradnl" dirty="0"/>
              <a:t>Los ligamentos son estructuras que unen los huesos articulares y que están constituidos por densos haces de fibras </a:t>
            </a:r>
            <a:r>
              <a:rPr lang="es-ES_tradnl" dirty="0" smtClean="0"/>
              <a:t>colágenas.</a:t>
            </a:r>
          </a:p>
          <a:p>
            <a:r>
              <a:rPr lang="es-ES_tradnl" dirty="0" smtClean="0"/>
              <a:t>Principales o directos</a:t>
            </a:r>
          </a:p>
          <a:p>
            <a:r>
              <a:rPr lang="es-ES_tradnl" dirty="0" smtClean="0"/>
              <a:t>Acción indirecta o accesorios.</a:t>
            </a:r>
          </a:p>
          <a:p>
            <a:r>
              <a:rPr lang="es-ES_tradnl" b="1" dirty="0" smtClean="0"/>
              <a:t>función  </a:t>
            </a:r>
            <a:r>
              <a:rPr lang="es-ES_tradnl" dirty="0" smtClean="0"/>
              <a:t>evitar los movimientos exagerados del condilo y permitir el desplazamiento del mismo. 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Ligamentos principales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Accesorios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Membrana Sinovial</a:t>
            </a:r>
            <a:br>
              <a:rPr lang="es-ES_tradnl" dirty="0" smtClean="0"/>
            </a:br>
            <a:r>
              <a:rPr lang="es-ES_tradnl" dirty="0" smtClean="0"/>
              <a:t>Tipos de </a:t>
            </a:r>
            <a:r>
              <a:rPr lang="es-ES_tradnl" dirty="0" err="1" smtClean="0"/>
              <a:t>c</a:t>
            </a:r>
            <a:r>
              <a:rPr lang="en-US" dirty="0" err="1" smtClean="0"/>
              <a:t>é</a:t>
            </a:r>
            <a:r>
              <a:rPr lang="es-ES_tradnl" dirty="0" smtClean="0"/>
              <a:t>lulas sinoviales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953000" y="1905000"/>
            <a:ext cx="3962400" cy="2209800"/>
          </a:xfrm>
          <a:ln w="63500">
            <a:solidFill>
              <a:srgbClr val="800000"/>
            </a:solidFill>
            <a:prstDash val="dash"/>
          </a:ln>
        </p:spPr>
        <p:txBody>
          <a:bodyPr/>
          <a:lstStyle/>
          <a:p>
            <a:r>
              <a:rPr lang="es-ES_tradnl" dirty="0" smtClean="0"/>
              <a:t>Formada por dos capas: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Sinovial intima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Subsinovial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Liquido Sinovial</a:t>
            </a:r>
            <a:endParaRPr lang="es-ES_trad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Tiene la función de lubricar y nutrir la articulación.</a:t>
            </a:r>
          </a:p>
          <a:p>
            <a:r>
              <a:rPr lang="es-ES_tradnl" dirty="0" smtClean="0"/>
              <a:t>Tiene una coloración amarillenta clara y es muy viscoso.</a:t>
            </a:r>
          </a:p>
          <a:p>
            <a:r>
              <a:rPr lang="es-ES_tradnl" dirty="0" smtClean="0"/>
              <a:t>Mecanismo “Lubricación limite”.</a:t>
            </a:r>
          </a:p>
          <a:p>
            <a:r>
              <a:rPr lang="es-ES_tradnl" dirty="0" smtClean="0"/>
              <a:t>Mecanismo “De lagrima”.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9-fig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500341"/>
            <a:ext cx="7315200" cy="5857320"/>
          </a:xfrm>
          <a:prstGeom prst="rect">
            <a:avLst/>
          </a:prstGeom>
          <a:ln w="63500">
            <a:solidFill>
              <a:schemeClr val="accent6">
                <a:lumMod val="75000"/>
              </a:schemeClr>
            </a:solidFill>
            <a:prstDash val="lgDash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 smtClean="0"/>
              <a:t/>
            </a:r>
            <a:br>
              <a:rPr lang="es-ES_tradnl" b="1" i="1" dirty="0" smtClean="0"/>
            </a:br>
            <a:r>
              <a:rPr lang="es-ES_tradnl" b="1" i="1" dirty="0" smtClean="0"/>
              <a:t/>
            </a:r>
            <a:br>
              <a:rPr lang="es-ES_tradnl" b="1" i="1" dirty="0" smtClean="0"/>
            </a:br>
            <a:r>
              <a:rPr lang="es-ES_tradnl" dirty="0" smtClean="0"/>
              <a:t>Estructura de los músculos masticadores</a:t>
            </a:r>
            <a:br>
              <a:rPr lang="es-ES_tradnl" dirty="0" smtClean="0"/>
            </a:br>
            <a:r>
              <a:rPr lang="es-ES_tradnl" b="1" dirty="0" smtClean="0"/>
              <a:t> 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Fibras tipo I</a:t>
            </a:r>
            <a:endParaRPr lang="es-ES_tradnl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Rojas o postulares.</a:t>
            </a:r>
          </a:p>
          <a:p>
            <a:r>
              <a:rPr lang="es-ES_tradnl" dirty="0" smtClean="0"/>
              <a:t>Contracción lenta.</a:t>
            </a:r>
          </a:p>
          <a:p>
            <a:r>
              <a:rPr lang="es-ES_tradnl" dirty="0" smtClean="0"/>
              <a:t>Resistentes a la fatiga.</a:t>
            </a:r>
          </a:p>
          <a:p>
            <a:r>
              <a:rPr lang="es-ES_tradnl" dirty="0" err="1" smtClean="0"/>
              <a:t>Est</a:t>
            </a:r>
            <a:r>
              <a:rPr lang="en-US" dirty="0" err="1" smtClean="0"/>
              <a:t>á</a:t>
            </a:r>
            <a:r>
              <a:rPr lang="es-ES_tradnl" dirty="0" err="1" smtClean="0"/>
              <a:t>n</a:t>
            </a:r>
            <a:r>
              <a:rPr lang="es-ES_tradnl" dirty="0" smtClean="0"/>
              <a:t> muy irrigadas.</a:t>
            </a:r>
          </a:p>
          <a:p>
            <a:r>
              <a:rPr lang="es-ES_tradnl" dirty="0" smtClean="0"/>
              <a:t>Contienen gran cantidad de sustancias de reserva.</a:t>
            </a:r>
            <a:endParaRPr lang="es-ES_trad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 smtClean="0"/>
              <a:t>Fibras tipo II</a:t>
            </a:r>
            <a:endParaRPr lang="es-ES_tradnl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smtClean="0"/>
              <a:t>Blancas.</a:t>
            </a:r>
          </a:p>
          <a:p>
            <a:r>
              <a:rPr lang="es-ES_tradnl" dirty="0" smtClean="0"/>
              <a:t>Mayor tama</a:t>
            </a:r>
            <a:r>
              <a:rPr lang="en-US" dirty="0" err="1" smtClean="0"/>
              <a:t>ñ</a:t>
            </a:r>
            <a:r>
              <a:rPr lang="es-ES_tradnl" dirty="0" smtClean="0"/>
              <a:t>o </a:t>
            </a:r>
          </a:p>
          <a:p>
            <a:r>
              <a:rPr lang="es-ES_tradnl" dirty="0" smtClean="0"/>
              <a:t>menos irrigadas.</a:t>
            </a:r>
          </a:p>
          <a:p>
            <a:r>
              <a:rPr lang="es-ES_tradnl" dirty="0" smtClean="0"/>
              <a:t>Escasas o nula cantidad de mioglobina.</a:t>
            </a:r>
          </a:p>
          <a:p>
            <a:r>
              <a:rPr lang="es-ES_tradnl" dirty="0" smtClean="0"/>
              <a:t>Pueden ser de tipo IIA, IIB Y IIC.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</a:t>
            </a:r>
            <a:r>
              <a:rPr lang="en-US" dirty="0" err="1" smtClean="0"/>
              <a:t>ú</a:t>
            </a:r>
            <a:r>
              <a:rPr lang="es-ES_tradnl" dirty="0" err="1" smtClean="0"/>
              <a:t>sculos</a:t>
            </a:r>
            <a:r>
              <a:rPr lang="es-ES_tradnl" dirty="0" smtClean="0"/>
              <a:t> Elevadores</a:t>
            </a:r>
            <a:endParaRPr lang="es-ES_tradnl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_tradnl" dirty="0" smtClean="0"/>
              <a:t>M</a:t>
            </a:r>
            <a:r>
              <a:rPr lang="en-US" dirty="0" err="1" smtClean="0"/>
              <a:t>ú</a:t>
            </a:r>
            <a:r>
              <a:rPr lang="es-ES_tradnl" dirty="0" err="1" smtClean="0"/>
              <a:t>sculos</a:t>
            </a:r>
            <a:r>
              <a:rPr lang="es-ES_tradnl" dirty="0" smtClean="0"/>
              <a:t> elevadores o de cierre mandibular.</a:t>
            </a:r>
          </a:p>
          <a:p>
            <a:r>
              <a:rPr lang="es-ES_tradnl" dirty="0" smtClean="0"/>
              <a:t>El masetero, pterigoideo lateral y el pterigoideo interno.</a:t>
            </a:r>
          </a:p>
          <a:p>
            <a:endParaRPr lang="es-ES_tradnl" dirty="0"/>
          </a:p>
        </p:txBody>
      </p:sp>
      <p:pic>
        <p:nvPicPr>
          <p:cNvPr id="13" name="Content Placeholder 12" descr="elevadore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-4410" r="-44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</a:t>
            </a:r>
            <a:r>
              <a:rPr lang="en-US" dirty="0" err="1" smtClean="0"/>
              <a:t>ú</a:t>
            </a:r>
            <a:r>
              <a:rPr lang="es-ES_tradnl" dirty="0" err="1" smtClean="0"/>
              <a:t>sculos</a:t>
            </a:r>
            <a:r>
              <a:rPr lang="es-ES_tradnl" dirty="0" smtClean="0"/>
              <a:t> Depresores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0574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De apertura bucal.</a:t>
            </a:r>
          </a:p>
          <a:p>
            <a:r>
              <a:rPr lang="es-ES_tradnl" dirty="0" smtClean="0"/>
              <a:t>se agrupan en músculos suprahioideos e infrahioideos. </a:t>
            </a:r>
          </a:p>
          <a:p>
            <a:pPr>
              <a:buNone/>
            </a:pPr>
            <a:endParaRPr lang="es-ES_tradnl" dirty="0" smtClean="0"/>
          </a:p>
        </p:txBody>
      </p:sp>
      <p:pic>
        <p:nvPicPr>
          <p:cNvPr id="7" name="Content Placeholder 6" descr="coll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-22629" b="-2262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228600" y="3657600"/>
            <a:ext cx="4572000" cy="2308324"/>
          </a:xfrm>
          <a:prstGeom prst="rect">
            <a:avLst/>
          </a:prstGeom>
          <a:ln w="63500"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_tradnl" b="1" dirty="0" smtClean="0"/>
              <a:t>Suprahioideos</a:t>
            </a:r>
            <a:r>
              <a:rPr lang="es-ES_tradnl" dirty="0" smtClean="0"/>
              <a:t> pertenecen los músculos:</a:t>
            </a:r>
          </a:p>
          <a:p>
            <a:r>
              <a:rPr lang="es-ES_tradnl" dirty="0" smtClean="0"/>
              <a:t>Genihioideo, milohioideo, estilohioideo y digasrico. </a:t>
            </a:r>
          </a:p>
          <a:p>
            <a:endParaRPr lang="es-ES_tradnl" dirty="0" smtClean="0"/>
          </a:p>
          <a:p>
            <a:r>
              <a:rPr lang="es-ES_tradnl" dirty="0" smtClean="0"/>
              <a:t> Los </a:t>
            </a:r>
            <a:r>
              <a:rPr lang="es-ES_tradnl" b="1" dirty="0" smtClean="0"/>
              <a:t>infrahioideos </a:t>
            </a:r>
            <a:r>
              <a:rPr lang="es-ES_tradnl" dirty="0" smtClean="0"/>
              <a:t>están integrados por los músculos:</a:t>
            </a:r>
          </a:p>
          <a:p>
            <a:r>
              <a:rPr lang="es-ES_tradnl" dirty="0" err="1" smtClean="0"/>
              <a:t>esternotiroideo</a:t>
            </a:r>
            <a:r>
              <a:rPr lang="es-ES_tradnl" dirty="0" smtClean="0"/>
              <a:t>, </a:t>
            </a:r>
            <a:r>
              <a:rPr lang="es-ES_tradnl" dirty="0" err="1" smtClean="0"/>
              <a:t>tirohioideo</a:t>
            </a:r>
            <a:r>
              <a:rPr lang="es-ES_tradnl" dirty="0" smtClean="0"/>
              <a:t>, </a:t>
            </a:r>
            <a:r>
              <a:rPr lang="es-ES_tradnl" dirty="0" err="1" smtClean="0"/>
              <a:t>esternocleidohioideo</a:t>
            </a:r>
            <a:r>
              <a:rPr lang="es-ES_tradnl" dirty="0" smtClean="0"/>
              <a:t> y </a:t>
            </a:r>
            <a:r>
              <a:rPr lang="es-ES_tradnl" dirty="0" err="1" smtClean="0"/>
              <a:t>omohioideo</a:t>
            </a:r>
            <a:r>
              <a:rPr lang="es-ES_tradnl" dirty="0" smtClean="0"/>
              <a:t>. 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685800" y="2743200"/>
            <a:ext cx="7808913" cy="3124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Anggie</a:t>
            </a:r>
            <a:r>
              <a:rPr lang="en-US" dirty="0" smtClean="0"/>
              <a:t> </a:t>
            </a:r>
            <a:r>
              <a:rPr lang="en-US" dirty="0" err="1" smtClean="0"/>
              <a:t>Almonte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Luis </a:t>
            </a:r>
            <a:r>
              <a:rPr lang="en-US" dirty="0" smtClean="0"/>
              <a:t>Miguel</a:t>
            </a:r>
            <a:br>
              <a:rPr lang="en-US" dirty="0" smtClean="0"/>
            </a:br>
            <a:r>
              <a:rPr lang="en-US" dirty="0" smtClean="0"/>
              <a:t>Jennifer Garcia </a:t>
            </a:r>
            <a:br>
              <a:rPr lang="en-US" dirty="0" smtClean="0"/>
            </a:br>
            <a:r>
              <a:rPr lang="en-US" dirty="0" smtClean="0"/>
              <a:t>Angela</a:t>
            </a:r>
            <a:br>
              <a:rPr lang="en-US" dirty="0" smtClean="0"/>
            </a:br>
            <a:r>
              <a:rPr lang="en-US" dirty="0" err="1" smtClean="0"/>
              <a:t>Rudderlee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Gabriel </a:t>
            </a:r>
            <a:r>
              <a:rPr lang="en-US" dirty="0" smtClean="0"/>
              <a:t>Garcia</a:t>
            </a:r>
            <a:endParaRPr lang="en-U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Grupo</a:t>
            </a:r>
            <a:r>
              <a:rPr lang="en-US" dirty="0" smtClean="0"/>
              <a:t> 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Vascularizacion e inervación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Vascularizacion </a:t>
            </a:r>
            <a:endParaRPr lang="es-ES_tradnl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_tradnl" dirty="0" smtClean="0"/>
              <a:t>El CATM  esta bien vascularizado pues posee un rico plexo vascular.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 smtClean="0"/>
              <a:t>Inervación</a:t>
            </a:r>
            <a:endParaRPr lang="es-ES_tradnl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El CATM esta inervado por ramificaciones de los nervios auriculotemporal, masetero y temporal profundo, ramas del nervio trigémino.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Desarrollo del CATM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51816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Maxilar</a:t>
            </a:r>
            <a:r>
              <a:rPr lang="en-US" dirty="0" smtClean="0"/>
              <a:t> inferior y el </a:t>
            </a:r>
            <a:r>
              <a:rPr lang="en-US" dirty="0" err="1" smtClean="0"/>
              <a:t>hueso</a:t>
            </a:r>
            <a:r>
              <a:rPr lang="en-US" dirty="0" smtClean="0"/>
              <a:t> temporal </a:t>
            </a:r>
            <a:r>
              <a:rPr lang="en-US" dirty="0" err="1" smtClean="0"/>
              <a:t>estan</a:t>
            </a:r>
            <a:r>
              <a:rPr lang="en-US" dirty="0" smtClean="0"/>
              <a:t> </a:t>
            </a:r>
            <a:r>
              <a:rPr lang="en-US" dirty="0" err="1" smtClean="0"/>
              <a:t>asociados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Octava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r>
              <a:rPr lang="en-US" dirty="0" smtClean="0"/>
              <a:t>  </a:t>
            </a:r>
          </a:p>
          <a:p>
            <a:endParaRPr lang="en-US" dirty="0" smtClean="0"/>
          </a:p>
          <a:p>
            <a:r>
              <a:rPr lang="en-US" dirty="0" err="1" smtClean="0"/>
              <a:t>Tejido</a:t>
            </a:r>
            <a:r>
              <a:rPr lang="en-US" dirty="0" smtClean="0"/>
              <a:t> </a:t>
            </a:r>
            <a:r>
              <a:rPr lang="en-US" dirty="0" err="1" smtClean="0"/>
              <a:t>ectomesenquimatico</a:t>
            </a:r>
            <a:r>
              <a:rPr lang="en-US" dirty="0" smtClean="0"/>
              <a:t>(</a:t>
            </a:r>
            <a:r>
              <a:rPr lang="en-US" dirty="0" err="1" smtClean="0"/>
              <a:t>cavidad</a:t>
            </a:r>
            <a:r>
              <a:rPr lang="en-US" dirty="0" smtClean="0"/>
              <a:t> infra y </a:t>
            </a:r>
            <a:r>
              <a:rPr lang="en-US" dirty="0" err="1" smtClean="0"/>
              <a:t>supradiscal</a:t>
            </a:r>
            <a:endParaRPr lang="en-US" dirty="0" smtClean="0"/>
          </a:p>
          <a:p>
            <a:r>
              <a:rPr lang="en-US" dirty="0" err="1" smtClean="0"/>
              <a:t>Condilos</a:t>
            </a:r>
            <a:r>
              <a:rPr lang="en-US" dirty="0" smtClean="0"/>
              <a:t>(</a:t>
            </a:r>
            <a:r>
              <a:rPr lang="en-US" dirty="0" err="1" smtClean="0"/>
              <a:t>cartilago</a:t>
            </a:r>
            <a:r>
              <a:rPr lang="en-US" dirty="0" smtClean="0"/>
              <a:t> </a:t>
            </a:r>
            <a:r>
              <a:rPr lang="en-US" dirty="0" err="1" smtClean="0"/>
              <a:t>secundario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7772400" cy="640080"/>
          </a:xfrm>
        </p:spPr>
        <p:txBody>
          <a:bodyPr/>
          <a:lstStyle/>
          <a:p>
            <a:r>
              <a:rPr lang="en-US" dirty="0" smtClean="0"/>
              <a:t>Desarrollo Prenatal</a:t>
            </a:r>
            <a:endParaRPr lang="en-US" dirty="0"/>
          </a:p>
        </p:txBody>
      </p:sp>
      <p:pic>
        <p:nvPicPr>
          <p:cNvPr id="2050" name="Picture 2" descr="http://t0.gstatic.com/images?q=tbn:ANd9GcS2m8n2GazpuAG25Bo0bcrhUj79NsojpqiEyie8K2eTVXLTr4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438400"/>
            <a:ext cx="2600325" cy="1762126"/>
          </a:xfrm>
          <a:prstGeom prst="rect">
            <a:avLst/>
          </a:prstGeom>
          <a:noFill/>
        </p:spPr>
      </p:pic>
      <p:sp>
        <p:nvSpPr>
          <p:cNvPr id="2052" name="AutoShape 4" descr="data:image/jpeg;base64,/9j/4AAQSkZJRgABAQAAAQABAAD/2wCEAAkGBhQSEBQUExIVFBQUFhgYGRYWFRUVGhYYFRcXFxUSFBQaHiYeFxojGhcVHy8gJCcpLCwsGB4xNTAqNSYrLCoBCQoKDgwOGg8PGi0lHyQsLC8qKSwsLCkpKSwsKSkpLCksKSkpLCksKSwsKSkpLCwsKSwsLCwsKSwtKSwpLCwsKf/AABEIAIMAoAMBIgACEQEDEQH/xAAbAAEAAgMBAQAAAAAAAAAAAAAABQYBAwQHAv/EADsQAAIBAgQDBgMFBgcBAAAAAAECEQADBBIhMQVBUQYTImFxkTJCgSNSobHBBxQV4fDxFjNicoKS0bL/xAAaAQACAwEBAAAAAAAAAAAAAAAAAQMEBQIG/8QAKBEAAgICAgEDAwUBAAAAAAAAAAECAxEhBDESFCJRMkFxM2Gh0eET/9oADAMBAAIRAxEAPwD22lK13rwUa05SUVlkSTbwjZSa4TxCo7FcYcmEaJIEwDEmJqu+VAnjx5sn5rE1VMdxfEm662WU5VIAAB8ehlj8sajLzg1utYu/DhryF9YQESpjwqT6zy5+VL1UB+ml8llrNV/B8XdWyXCZ+LMQAIZmCrI0O246ip5HBqWu2M+iKypw7Pqk0mtRuSdNuv8A5UpGbZpUXhL124iFbikg+Im2wmI2X5edYxF26iy1xBrAi2WJHpI1oEStK4bXFEyyWmNyFbUzG3rXZbuAgHrQM+qUpTAUpSgBSlKAFQPafHNbCRGs7zyjmKnqr/a27lRCVkSZ8tOlVuT+myaj60VjE9pwgloE/wCoVEYvtiMy5XVQGB1V9SDPiOXRfOuvFsjSYqjcds/aAKploUDqzHKo9TWTFLK0a6Ta7L72h41cxCZLLdyDq+SCzbaZo0U/iD0qH4S4CvmtWD3YBLsMoKjeQOZmJBGprhLhL9xFaRZt27JP3mtIEJ9wfaoniK57LEA/ZMl0Dr3TAkfUTXcHm3D6OZJxr0Xpe0zM5t2bid4vxYfEeIxuCjiCwrv4V2+BvdzdU2b2gVSxZbhJE5Wy/FEQCNdda8avYa7i7mc3FR+QUEkfXfTrU1av4xEy3lTGWwZBBK3VOwKsdZFd+UYy1JZLnpXKv3Qf5/s9vw3aFWIVpTqGUqxI3E/DH1FS1rEqdAR/XTr9K8j7PdqrV1GW4SxUHO5tKzqSRLYmx8TQdM4kaCRU7auXMOSE1Rz4JOdBOuVNVddAfDrGYRtFWlbOPZjTojk9GArW58Q8pP5CqXiu0r2LQZ5ljCop8TMx8KBTsY+m+wBNQ3+L8QlwPeS21klVYI5dreY6MZUAr4lBIJjSdNasRscllIqygoPDZ6cbq9R71yYniIUGIMCZnQRvVR452iXDKHdmhiAuSBM6g7aDQ+xrgHFbLKrme7ZRbDBtEF3NmuM/zLMCeRmqs+TPpItw40e2y0X+OqGRS5zXASoEbASWJPKpjh2MDoP6kbfnXmvFMTau3LVm7blmu3LaHMUYW0VMwzD4i8D8qmeHXyMSCbgU23uWxaOmbUNbCa6jJB+ormubjLbOrK1KOi+0rCtWa0jOFKUpgDUfxuwGt68iKkK0YsSjelRWrMGdweJJnmHaHAuqs9sCRqV8vvD9RVJweLd8YhK+GzmulYn/AC0LhvIAgV67xLDjQkeh6HqDyqo8VtsFdU0zCGAC+IHkxjUc9axm1B5ZrwbawipcBEWyzEyd55zqxNa+J3MuGvEHQ5VE7nM+s+4/GpFMKygCOv0nrUbx+4MqrEqLtuekZhOtFTzPJJJklhuyN23Yzi43e5Q3dGMqyJyzqSdfpW3heMF1QYMLuG1Knn4l2y68hvVsw9wd4xPNjVZ452SuWb5xGFVnRpL2l+JTzdBznnzqKcf+mf4LvF5TjLE3o6b/AAG3cKuGKXF+G4phl0++NxyhhFdOfFWpYO4PO5aCsjcszWTqrbfAajsBx620BmysPlfwtP1ANWPB8SRdZEdSYHv/ADp8aycH4vRJzOPXYvJrP7r/AAgbFq6+MVbgdyysWvXcoKLHiSzZHwswmWMmJHOamBbsuGNgOl20dc1wsLgUnvFYEn5SxHP8a2Xbwe5cuAnIiPL/ABLmcZAkT4vmY8oG+tcHDFFt7jsV7u0rMZ+K2MklWGoU7QBzB3rYc3nR5l1xTeSs9vsb3xFkMAbea3OY6EoDaDDkDnuCeqkc6muxeAbD4G2bpDEuxOsgZmLAHlr16muTg3ZjvbVy66z+8QchPyDW2D0YGG02JqZwOFdcP+7lcxzQp6tyDDlqQZ2geVVLbE/ai1VH7tnfxIL3Z7x2uW2kqwIBW7ddWtAHllHTQhjXTYa0boulWZrNtpY5YFy2hLyRBYwACRp4QK5MRCKVH2gdraMSWhLWUlAusT4RruJrfYRRiu5t5oVjdeRpN/xd15qBnYnnIqJLCOvItvZribXLYD5c2h06EAjT0P4GpwVV+znZ9rQPjZpI8ZEeFZyqonz351aBWjx5ScfciheoqXtFKUqyQitd7Y1srTinhSajs+ljj2iFxtuRHSqnjkIJEb/pVnxGKG1V7iaTcXQx+tYVu+jYrK3eshDLTuZE8o296gOMYbNh7g5lWP8AyXxCPoKtnF8GGOhgaf3rlwmB711WZUkr6ltGaPKnUvFnUpZWWd3Cb2cK0zmVG/7KD+tT6SCPeoD+H/upt2Qcwtr3eciM2Qkgx5r+VTVx9FPSlLUmhLZux2GtuPtbKP8A7lB/OoU4W0g+zw9pT1CCdPOrJZ8Sda5L+H3rtbOXJxWiPxGDL93GQW1Qs3eaKDPjcsNjKgzyE1EPgRxW1etYOVsWTmN0zF+4PkA3CEZhOsTMQNePt1irt0W8IgMXGAhd3LEkBuschtOvKvVOy/Z9MHhbdlQBA8Xmx39av0rzZUtfjHPyVfgNlrrd0nhKr4yQfAAR4SPvEz+PSrWOAItrKvxA5s7aktEEnyI0gV327oGhIkdTyGgOp9Nes19NfX7w9xU8aIorytkyo47gQJykQMykqIAypopU+Wn0HKpjh3DZ8TCBpyHijSfTQe1Sd7u20YqYPMjf3rK4hNgy6cpGnSuI8ZKWWdyvbWEbgtZrANZq0VxSlKYCuPi1tjabLEgSJ0BgTBPKuyteJtZkZfvKR7giuZJSWGNPDyjzbE3sSMgPdZ31Ah//AK1J9qiOHY2/fv3LbQvdQSyz80gBcw/0nWKuWO4e6X0uOvhRfizLl2M6TM/So3C8F7rPfFxQ98/CJcZF2MCNQxYmevlXHp6u8A77ekyr8ZuXlw9xw58BjxBCD6kKCfWpb9nHBMTcdLt7DtZtjxS5EtGoKJvBOsmNuddOK4fZe0lo3iEe8uZu6K6sdiS532+tejXHW2k7Ko9ugpToq1LHQV3WbWdHm/aAzibqj5WnTqCZHtPvXbw6Hs67RH86r2Kxua+zjUltx67/AJVYeDqMjDaST71ieXlNtmy04xwbOAYkuNTtXZjW1FcvDLYthuknyr54pjlSGMHUD30H513W3gjn3kjuy3DDiOLPeI+zwugnYuQQPaCa9PFVvsHhQuEz871y5cY9ZcqJ+iirIK2KoeMTNtl5SOe9gUcyyhjpv5aj2JNazwezBHdLBABEbgbA12UqUiOVuG2zM21MmTpzgCfYD2rH8LtTPdr7V10oGfNu2AAAIA0A6AaAe1fVKUwFKUoAV83ZgxvGnryr6rDUmBTL+JVXJaTNvnJ1PlyM1XeD8XhHSGOXOubI5UEtIBYA9T+FTPEMIc5AmNfmJ3JOu3WtWHsBREwOg0j0qpLl/ZInXF+7ZWuNYljZS2gJKHOSylVJ3G8MfoK3Ynj+JxWV7xHdrJS3bBVXfUZyCSWC6wTzjeKnr3BBdJzCE6Hn69fyr7s8LzH0j8OXpVK/k2TWMlymiuveCuYLCRJYGT+ZNTXDDBYdRp9N6338OqsADTD4WDmqrCOyecs7NneHu2HMf1rVfxiNevWrUHKD3rsOS2yNPq2UD1qY4koBzaiQRuelVvFKFs33BIchbSAE6lvEVA5n4BU0NyOJL25PSP2f4kXOHWSOWdf+txxVhmo7gfBkw+GtWVGltAu51I1ZvqxJ+tb8Rw1XaSXHo7KD5EA1troyX2dU1kGuA8IWfiuaAj/MbmSeu4J0PpT+EJ1faPjfXSJOu/8AOmI7prNcVrhaKwYF9DzdiNY5E+QrtFAClKUwFKUoAV83NjX1WGpPoEVDHqc0RWLGDUGSK78ZaAYnnXMGnb+1YTTya6awfDNmMDQV9XLotr561jEXwogCar3FuMqoJYwo3k8+lcyePyOKybrt3xdZrqS8IM1V8FbxmJlrFhmX7x8Kx5FiJ+lSP+HeIkZe4GY82dMo9SDP4V1XXP4FOUc9ndxBi4jaOZ0UDqxrn7K8Pt4zEJlOezhW7wuDpcvE6bcpE/8AECrDwz9n6ZR+9XGxB+5JW0D/ALBGb1b2FWfCYJLShbaKij5UUKPYVoU8fD8mVLL014xNy1mlKulMUpSmApSlAClKUAKUpQArXfeFPpWytd9JUjyrmXTwOPZWMRcDGue/ilRdfb/2ufiGLyMRu07fp5V84HsndxBzXibadB8R9By9T7VixUpPEDVfjFZk9EW2Ku33yWELMdzyHnNWTgnYO2hFzEReubwdUX0HM+dWLh/DLdhAltQo/Enqx5muuKv1cVR3LbKdnIctR0jCpAgbCkVmlXCqAKUpTAUpSgBSkUoAUpSkApSKUwFKUoAUNYpSA404fbFxrmQZ+sfptXYKUqOvoks7M0pSpSMUpSgBSlKAFKUoAUpSgBSlKAFKUoAUpSgD/9k="/>
          <p:cNvSpPr>
            <a:spLocks noChangeAspect="1" noChangeArrowheads="1"/>
          </p:cNvSpPr>
          <p:nvPr/>
        </p:nvSpPr>
        <p:spPr bwMode="auto">
          <a:xfrm>
            <a:off x="63500" y="-593725"/>
            <a:ext cx="1524000" cy="1247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t2.gstatic.com/images?q=tbn:ANd9GcToK3O4YCgjDvOLiCnYU7-8POcnjE4OHtqjMcys9AsF6BWggHW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343400"/>
            <a:ext cx="2133600" cy="1552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228600" y="2438400"/>
            <a:ext cx="5181600" cy="3581400"/>
          </a:xfrm>
        </p:spPr>
        <p:txBody>
          <a:bodyPr>
            <a:normAutofit lnSpcReduction="10000"/>
          </a:bodyPr>
          <a:lstStyle/>
          <a:p>
            <a:r>
              <a:rPr lang="es-ES" sz="3000" dirty="0" smtClean="0"/>
              <a:t>Desde el punto de vista anatómico el CATM quedan establecidos aproximadamente en la decimocuarta semana de vida prenatal y del punto de vista histológicos son  estructuras inmaduras</a:t>
            </a:r>
            <a:r>
              <a:rPr lang="es-ES" sz="3000" b="1" dirty="0" smtClean="0"/>
              <a:t>.</a:t>
            </a:r>
            <a:endParaRPr lang="en-US" sz="3000" dirty="0" smtClean="0"/>
          </a:p>
          <a:p>
            <a:endParaRPr lang="en-U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4114800" cy="86868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Etapa avanzada</a:t>
            </a:r>
            <a:endParaRPr lang="en-US" sz="3200" dirty="0"/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CYAKsDASIAAhEBAxEB/8QAGwAAAgMBAQEAAAAAAAAAAAAABAUCAwYAAQf/xAA0EAACAQMDAwMCBQQCAgMAAAABAgMABBESITEFE0EiUWEUcQYygZGhI0JSsTNiwdFD4fH/xAAZAQADAQEBAAAAAAAAAAAAAAABAgMABAX/xAAjEQACAgMBAQACAgMAAAAAAAAAAQIREiExA0EEURMiFDJh/9oADAMBAAIRAxEAPwDQwwIeoC5IAOgAn3pD+JrK3vpQ00akITgnxtTmRisS7HfbahXRXkwd2OSATv8AepvhaL3bMZ+FeoKtzcdMciVQP6RbOBjzWp+kV7Zo+5qLHBY+B7Chz+HenKTcBexMpLCRHxvVFzc3VugihmD77sY9zQsa8novNgkF409oVDOnrGMhvk1KX6WSVbWQI0vg480ld5JgVubq5zxiJVWjOkNZW0wAD6gNnkGSKAzQZJ+H7KTdo11n38VmPxL0Ke1fvQapISNyDkritisz/UvqwY9OVOrfNCvcuFLkrKjD8qbjzWboWNnziPQJVBDE7ZGd/wBKvW2juZNUBcMCd9PH38VpOq2Ik1SW5jhfGcMN6z0TXFu7SPpaMncKdwfj3oofp9F/Adt3Om288jYRNY0AY9WeT+mK1El0I2CxgnH+PArNfgm67vQDKodlEjaQRuacGWK1jLOMsx/KOSalJ4qlo5pbkGpItwhEkek+M0J1BtTrHpUp/kRxSqfrEvcIUquB+Ubmqj1wK4SVlbOBgeKkvyISVWMoSI3PUGLqkq4jYkAkYO3mrIpDJIsce749QJ4pf1mFro6rY4ccqTRVnO9vaNJPo7qjGoVzqLbdltY6KPxL1KSGOHp1g+madvW3JVfO9B9K6fa22InHemzkuxJI+2az8fUh9Tc30uXkZykWTsP/AKqlfxFdwSqwKvvuunGapjKXA40jcRxCyVu2S0R3MbHOPkZpTh4ZWcsGgYkg6efj4qdl1dL22DL6Xxuh2IoR+oG1kYOQYZN2BGwNTb3RoWiXbkuZgIE0wDJYqdt6MS7sYFEWpjp28Ug6p+ITFF2LKPJfbCikjW19KxdpFQtvp32q0ItL9BbvR9hmclAsYOeDSf6wtfSJ9NIrRqAHOwIPsacQosmtnbSv+6Qddu5YRdaIxGABHG5P5ia7JbIw/RaxMkTyIcgEkb+aW3rmaMKQy7bkbUZYyKtqkMgz6PVjzVU8LM0hLAjT6ceBSfSkVQgigxdqysQApBHmi58kZjGpivmjOnpHJDIJFGtSQSfNUJbEsTsVGzH2+1EZS2WWE8rJJG+sspzkexq7pubIdgZCq2V1fO9UdLaNb92zhEGgE+TRXUry3muUIOl41058ZP8Auinoz7R3XZrW7jKzR4dh6WTbesc8yQRNaui5VjuTxtxTUNL3biG5ZmAbCDyN6E6lbx60mzETsCzAggjwa12Cq0aT8H9QkS0S1QaY1LYbI9JPOaaPOTpZZxhDpyTuwrE2ndR4xCxjNzvgcDBp9K6W57+vVHHn23PtXF627RNrZ62lS7FipfOc4zS26jydayBT745+9A3sss47odg2eOBVgklMJ1qFbbZt651GtlYjnpnUJJItEy+tNgf8hUeu3pWwdP7iDjxSuKQxyRNqHyM0F1++MzoF4xxn9qrFuTo2Oxd3O3bqvPP6VdYxRov1V0uxB0KTjNAANJKEJ9I3bajbnU0AcMgVWCgKd9/OK66+A6wqK4WQ+n0MOKgOsMs2i6QN41D/AM1TYgySvhvSm423NQu0GsluQcYHmkwjdMLdhn1cLODEqhvJAqmW+AkYc/fFBxkrFgADfeqWyWOSM1l5oa9H1ebrCWVs05jaQBgCqcjPmln4jc3M9g4BEbOJCD42oD8P30zwrJcBWEuykHmnHWCk8cEyAAId9+DXRZCOmUxgFgwJIHIxUbm5Ggxw+mTcZPkeaMswrRhs5DcEHms51WYQdRZ1ADKcFRvnO29L9LR3osgu3guX1eScjjFN+lslwkisoGW8jmkUCCa6lMmNRI3x4Pt+9OOmI9vFIM68MPmszSqiF1bCGTCoNOo4+Kz8sqG7kJySRpdD/wCD71o74M8rBWI05yP0pFcWAkLyGRVi1D1s2N/sOa0em4gGW7hhJ0MwORksd8V7Jfx6GUjKNxtv/NCyW/byy5caSdXgj3Ga9tkiunaIDSChGT4OM7U4LGfTz/V7oDGKMYVj7/Fe9QlCiGJW3Pqffk15Yq46THq9PcbI/QUJcNqvCPCjAJrhmv7Mn9Co8SYUnAU5NeSl2WR9QPhap1dyMLGfW+wzVjR4ZUB9KjHPNRaoogW7dooDjkg8VVGpktkZsD3oi/dZFYJuRjihXjMQC/2EkjPnarQ4GwaJu2z+gs8ngc4ztVI0s+W3Izlc4rriRe4+lSGBG/tUAxJAAKtjck811pasmxhYtiSRkGMrt810qO8w7ikb5AqqOWNgiomggYb1Z1Uxtp9QCPLqJ86TtUp2nYyYPJaAAH1YPNC9tjwM01a5gMRLN6TswHOftSOUv3G0K2nO32oQuXQ2Peh9QWzjSzuhlDvG44+3wafx3KXGqEYcHdMng/8A5msMHM1ikQT1LlgR5xTHpt12bRMzKkgYgk76d9ia6GiaRs7K4QSpCW2I9K0n61BGbt1UkO7A78VLpDi7uEnkGidWyfY59vimHVbJpLgzqcrtlKUrHoH099TlSqGRfSWAxn7VobCEQpIvOrfespGy2fUSQxAbOwHFa3pk6aEVnDMVOxG4orYvpdaB+pAxyOyDctvnjBFKoen3U1lePHmNcahqGQMf+60nU4NYGMbr/PilF0J4IRBG+YwvqGdiTnahF06BF3EzccHdiRBIO6oIdTvp34+29A2djKOoFUVDhWYgnwBRnblgmCrIFEn58DA8bE1VE5E7SwEbLpAI5zttTjB9gofp0ZP5VkK8cZFLbqF1lZv7SN6edNXFsilP7mdgP4Fc1mHcRnluRXnesqmS+iSwjk7bTEAavSmf90XNAY4FI1ZfyacJaqWEQGyHA28VVex/UOAmAqelalKdsdMRLARJIBjgA1VewNqhK76Tgj2FNY4/VMMH0AZ+ajdBIr+1RwAsqsdR9xxTxm8tBZn7i3bvENHlSdznfehpoSspySMfvWovLEmFZxzGcaSOaTLG0u8sQyfI9vtXVD0tApERYH0SK6kDBKjmiJ7v6BBH22HcBwcDivY4tJDIzasnI8UXNaLe26ruSvFK5rLfAtCeG5hjVmdMtjAXHNCGRSSc4z49qtu7V7aQ7ZUHZqEJyc4P7V0RiuoVs6wult7uOTWpwcEZ5B8U4u+nR/XJIJMQSeVH+q+5npvR1GYun2mocYgXb+Kpm6dYspY2NuNO+TEtUkvosb4fJ7YNbKJI9+0Tk+SvitTCEvbRZDvkDcHfNaKZbYIRH06Fh79sYNU24RWCpDGF5wo2FLiV29oystiHlcKclc6t9/tVFrM1nKgc7KSP0r6TAlpINRgiVjydI3qf0Ni7AtaQsRyWQGjiZyrTRn0cXKDG4C5FAXFrI7ao2UxgZ0nzW1SK0DaFgjG3hRUBHbLqH0yAnb8uc0uFk1a4fLepWLxRyOoQAktkt+XGOKWdHWGS7kEgw2CyauDtX165tLCSP+tZQuf+yA4pRLa9OjlBg6Zb5HkRjajworloznTbFYrNJ9IUzFi+OMjarzaq8wkTdyMbHijrhVVyMBRnIQbAGoR5yPFcHr5Nysi1QM8It4iqHMjDGTQ62/rAAwF5weKaiKPVqKjPvXFUTwuKlL8WbXTJ0JVt4k7pYnSW3FC9a6W9wIJbMZkiOQDsKfloBn0DnJoeS9t0Yq2BRh5PzleQ1tgVnGZodMudbDGCfPmlVz0+CJ8KWEud0c52PtWjjnsyoYOqkHPNEduzuCrMVkIOQc71aEP0zWzL/QojadC40kZB81OFI41CIxHqySRwfatK1tAz7ouRVRsLZST2lw3PzRl5SYczM9WsFkj1RgZG5HvWbk6a5kYnI+K+kGyg1Y7QPtk1E9IsGOWtRk/NP55xVATRsXnktolXBydsnjNVxx3BOub1LzgcYoxxGfTcIDEv8mrRewE+nc4/KK7Bk/8AgGzrjRpxkfahZMK2JOPAp4kKzHU8JQeCasa0gaIwyRq6kZxRFcorhlzKqE6Gx5xRdrf2+SpfDnbfaiuo/h62aM9h5YzkbhtWP0NZ69/D90jeku6ch1INLsOUX9NLDokcNA4+2KnMJAjNoLVjrRuo9OukVHZlJwVkWtFH1oxri4QqfcUbRn3Wzx5nYMhGE9sUrMxhdYYo9i2WPtWitmt78h9aMo4Gf90v600EMjRqAox6iKSSZfymrqhJejVKx5OeapXxk1VPfolzHGI3ZX/vUZA+9XP21Uvq9NQlTdnNLrPQ5AIyMc70BdXZA/pjX815JM0h/pgnPAqSWs8i/wBVhGvsBvUXc/6o2hfLOJP+STHwNqpLw5wBk/FOo+n2ykHQHPu29XJBDGdkUfpSr8VvrDmhE5j0YKPxsStQRwCAmdXjFaYIuBkfpUXtoJs60B+cVT/FS2mDIWW7zxoSX39moyC4aRSWHHihLjp04kBt5Q6D+xuf3qBuWRu20bxv7EUVnHptMbDZcqCfipYB3x/NC28ncUEek8FfY1Z3MbU10LQ86r+Jore4e2s7OW7ulIUog2z96ChvuuFtUq2FmxOdAjMr/bAxj96Zp01RkwZSSZtcsnk58CjorBI1BXnPNdZRUhOOqdUSQ65teMf/AAaR9uaKTrV5jMkQ25GcE0bPEqrkJkfal0sipJ+QkfArI39WFL1zOkvayerY4Iqa9bt2JCwOMHfcUqluwgOV3xkZNUpcqjFiqBSeBRNgh417DcyKGt9jwcUNfR26yoJB6D/FV295DsrYBIyM+as6myy2bEEHTvmsKluqKrRPp70pAwMci6lND9bgb+q7Aeob/Ne9Jc/XgMdUaKSCfah+vXPckbB2BOwqcqo6fO8xdaL2YMSDBBqyVUmiAx6edqhZrmHghT4JzirMAH/rU0k0cs/9mRYRwKCoAJ8ChpbmQ7ABc8ZqVwrOxPjih+wCx42HOalKbTpGSPQ0jf3gY85qJZ8DVOo+5rigCYGnB5FCvoc40jb4pMjB8d0yrvMjfxRC3o4K5Pwc0heKL2wc+Ca8i0aiUZlx/lVI+jRmjQm8hH55FUnYB9qlIqTxgOAV8HNZu5aVoGjGmTPCk7V506+urUiG5icRZGlichapna2BIYdRZ7AJcJqIQ4b/ALL800jdXRWA5GeaFuVW7geJmBjlXH2NURz9uNU7ijSMYLUuSixkj6DE++QM1IPIHJAwtC2ko7SsN/VvRejUSSSK6TNEnlBGOc7UHJFGXLHbFXyaF/MRvxVMrxjALZB5xWsAm6lAmQykg52+3tQDFkcLpHscGn80MEwJOSCcjOwFAm20yZZUxxkDn96DY8QMxM0nGWA/arpXcwaMkn2B4r2W3RdMjHRzjLUWbRG6VFLGQGdsMT43rIZvFlNumi37sWGdvS2NgtL70mQsgjYjf1DxTDpEjSRTQMcmJsZ+KtkijDAkE4/NtzSyLwliJ4IykUaclV3z5qbbINHFWSBu8yrsFPmhjC5EoDlQ35fg1JSf6OOXWVSuccGh2ONuKlHr0iN31yoPUcfzXh1Dxk+c1zTTuzJlbZKEDHxmgiz6mIwd8EDxRRydicc4xSy6ilQk5/b2pE6YSZud9JAPqwMHgChWkkIbLDSx23rkJOnSckNkgirJwsxyQAc+1UyDRQ8pZCC2lVGSc1G16oM6XOU+TULuJSukkj7UF2VU4GSfenVNGNpYurqpQ7UnmyZpCBtqPj5ozpJaGCMNkHTvRygYGW3+KWW0gfTR2VwIrrSxyGI4p0ZSq/mOnxWXacEEOuLjOVGKP6NNJIxS4JbO6ua7rGlH6MLoasMDn5zQy5OdxRlxGSjZJ/ShI1wCMnUP0oGRYgBGCSfc1UUGHklPoU8HivULA4yfY0PfyM8sVvGfU53GdqxuHdMjtbmQT3syhXP9KMH2+KcXixS2rxxFSMYGKwnUOmzdK6lpLs0TDVHIp2x7fpVSXtyMlZuf8SaOQ/8AHltMfdJgka6kXIGv1Ae+KbzJpjJLZwPHBpV0Oyka2+tDEuhwB/18inwVG0lSGX+KFWHLZm3yJX1eTvvVc4Yqe2QGxtmrr04vZvbWRmoY25qS2jnfRfCzMgkdQkw2YD2qx021jg17NapLMs2oqy+QeR7GpY0YQ4IPFLjaowFcnEJK+KCkZZbfc4NMpotyu+KXTxDJjHA81yemmFASQrqGskZ8ih72R7a3d0I18LmmojUDFC9QtZJ1IQr4xn3oRnvYwjjmnEqJdYYsMnApnbWndcnGR/aBVI6ZLJOpc5zgMf8A1T+3haBBj05HJ8V0ae0BlUzm0sdRBZxsABk58Cl8cnVZEDl9JO+nA2pxO6QoWILaRwPJqUNyrxqxgUZ8EUHVmQ46nE6SK0jEkNgZqiwumt7wpKW9ZwR4rq6uzhSLuOzVLMzqVxq23xQ05EYyykb8k11dWsRdIa1C5J3xWTubqaW9mmjfGjIxnc+9dXVkPFbYysOpo0Sx3SCdVO2sbiij0mykXuwLgvuADsK6uogmsdo0/SLL6aySE+B/NL5Ybq1uWe2USQMf+M+PtXV1Fkot9M/dOTcTBwQ+s5B8VDJ23rq6uSLMV3EPeiaMggMMZHiq44XEAR21FRzXV1MumPTllyw3HNDyQgtr52rq6oTSaYSjR6sqPuDUewwfVqyPYV1dXMtjFoj1NkbYqqdpO6gE6g+EIzmurq60qWhT1ZuVYase4qJkuAfTGmPG9dXVOUndBif/2Q=="/>
          <p:cNvSpPr>
            <a:spLocks noChangeAspect="1" noChangeArrowheads="1"/>
          </p:cNvSpPr>
          <p:nvPr/>
        </p:nvSpPr>
        <p:spPr bwMode="auto">
          <a:xfrm>
            <a:off x="63500" y="-563563"/>
            <a:ext cx="133350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CYAKsDASIAAhEBAxEB/8QAGwAAAgMBAQEAAAAAAAAAAAAABAUCAwYAAQf/xAA0EAACAQMDAwMCBQQCAgMAAAABAgMABBESITEFE0EiUWEUcQYygZGhI0JSsTNiwdFD4fH/xAAZAQADAQEBAAAAAAAAAAAAAAABAgMABAX/xAAjEQACAgMBAQACAgMAAAAAAAAAAQIREiExA0EEURMiFDJh/9oADAMBAAIRAxEAPwDQwwIeoC5IAOgAn3pD+JrK3vpQ00akITgnxtTmRisS7HfbahXRXkwd2OSATv8AepvhaL3bMZ+FeoKtzcdMciVQP6RbOBjzWp+kV7Zo+5qLHBY+B7Chz+HenKTcBexMpLCRHxvVFzc3VugihmD77sY9zQsa8novNgkF409oVDOnrGMhvk1KX6WSVbWQI0vg480ld5JgVubq5zxiJVWjOkNZW0wAD6gNnkGSKAzQZJ+H7KTdo11n38VmPxL0Ke1fvQapISNyDkritisz/UvqwY9OVOrfNCvcuFLkrKjD8qbjzWboWNnziPQJVBDE7ZGd/wBKvW2juZNUBcMCd9PH38VpOq2Ik1SW5jhfGcMN6z0TXFu7SPpaMncKdwfj3oofp9F/Adt3Om288jYRNY0AY9WeT+mK1El0I2CxgnH+PArNfgm67vQDKodlEjaQRuacGWK1jLOMsx/KOSalJ4qlo5pbkGpItwhEkek+M0J1BtTrHpUp/kRxSqfrEvcIUquB+Ubmqj1wK4SVlbOBgeKkvyISVWMoSI3PUGLqkq4jYkAkYO3mrIpDJIsce749QJ4pf1mFro6rY4ccqTRVnO9vaNJPo7qjGoVzqLbdltY6KPxL1KSGOHp1g+madvW3JVfO9B9K6fa22InHemzkuxJI+2az8fUh9Tc30uXkZykWTsP/AKqlfxFdwSqwKvvuunGapjKXA40jcRxCyVu2S0R3MbHOPkZpTh4ZWcsGgYkg6efj4qdl1dL22DL6Xxuh2IoR+oG1kYOQYZN2BGwNTb3RoWiXbkuZgIE0wDJYqdt6MS7sYFEWpjp28Ug6p+ITFF2LKPJfbCikjW19KxdpFQtvp32q0ItL9BbvR9hmclAsYOeDSf6wtfSJ9NIrRqAHOwIPsacQosmtnbSv+6Qddu5YRdaIxGABHG5P5ia7JbIw/RaxMkTyIcgEkb+aW3rmaMKQy7bkbUZYyKtqkMgz6PVjzVU8LM0hLAjT6ceBSfSkVQgigxdqysQApBHmi58kZjGpivmjOnpHJDIJFGtSQSfNUJbEsTsVGzH2+1EZS2WWE8rJJG+sspzkexq7pubIdgZCq2V1fO9UdLaNb92zhEGgE+TRXUry3muUIOl41058ZP8Auinoz7R3XZrW7jKzR4dh6WTbesc8yQRNaui5VjuTxtxTUNL3biG5ZmAbCDyN6E6lbx60mzETsCzAggjwa12Cq0aT8H9QkS0S1QaY1LYbI9JPOaaPOTpZZxhDpyTuwrE2ndR4xCxjNzvgcDBp9K6W57+vVHHn23PtXF627RNrZ62lS7FipfOc4zS26jydayBT745+9A3sss47odg2eOBVgklMJ1qFbbZt651GtlYjnpnUJJItEy+tNgf8hUeu3pWwdP7iDjxSuKQxyRNqHyM0F1++MzoF4xxn9qrFuTo2Oxd3O3bqvPP6VdYxRov1V0uxB0KTjNAANJKEJ9I3bajbnU0AcMgVWCgKd9/OK66+A6wqK4WQ+n0MOKgOsMs2i6QN41D/AM1TYgySvhvSm423NQu0GsluQcYHmkwjdMLdhn1cLODEqhvJAqmW+AkYc/fFBxkrFgADfeqWyWOSM1l5oa9H1ebrCWVs05jaQBgCqcjPmln4jc3M9g4BEbOJCD42oD8P30zwrJcBWEuykHmnHWCk8cEyAAId9+DXRZCOmUxgFgwJIHIxUbm5Ggxw+mTcZPkeaMswrRhs5DcEHms51WYQdRZ1ADKcFRvnO29L9LR3osgu3guX1eScjjFN+lslwkisoGW8jmkUCCa6lMmNRI3x4Pt+9OOmI9vFIM68MPmszSqiF1bCGTCoNOo4+Kz8sqG7kJySRpdD/wCD71o74M8rBWI05yP0pFcWAkLyGRVi1D1s2N/sOa0em4gGW7hhJ0MwORksd8V7Jfx6GUjKNxtv/NCyW/byy5caSdXgj3Ga9tkiunaIDSChGT4OM7U4LGfTz/V7oDGKMYVj7/Fe9QlCiGJW3Pqffk15Yq46THq9PcbI/QUJcNqvCPCjAJrhmv7Mn9Co8SYUnAU5NeSl2WR9QPhap1dyMLGfW+wzVjR4ZUB9KjHPNRaoogW7dooDjkg8VVGpktkZsD3oi/dZFYJuRjihXjMQC/2EkjPnarQ4GwaJu2z+gs8ngc4ztVI0s+W3Izlc4rriRe4+lSGBG/tUAxJAAKtjck811pasmxhYtiSRkGMrt810qO8w7ikb5AqqOWNgiomggYb1Z1Uxtp9QCPLqJ86TtUp2nYyYPJaAAH1YPNC9tjwM01a5gMRLN6TswHOftSOUv3G0K2nO32oQuXQ2Peh9QWzjSzuhlDvG44+3wafx3KXGqEYcHdMng/8A5msMHM1ikQT1LlgR5xTHpt12bRMzKkgYgk76d9ia6GiaRs7K4QSpCW2I9K0n61BGbt1UkO7A78VLpDi7uEnkGidWyfY59vimHVbJpLgzqcrtlKUrHoH099TlSqGRfSWAxn7VobCEQpIvOrfespGy2fUSQxAbOwHFa3pk6aEVnDMVOxG4orYvpdaB+pAxyOyDctvnjBFKoen3U1lePHmNcahqGQMf+60nU4NYGMbr/PilF0J4IRBG+YwvqGdiTnahF06BF3EzccHdiRBIO6oIdTvp34+29A2djKOoFUVDhWYgnwBRnblgmCrIFEn58DA8bE1VE5E7SwEbLpAI5zttTjB9gofp0ZP5VkK8cZFLbqF1lZv7SN6edNXFsilP7mdgP4Fc1mHcRnluRXnesqmS+iSwjk7bTEAavSmf90XNAY4FI1ZfyacJaqWEQGyHA28VVex/UOAmAqelalKdsdMRLARJIBjgA1VewNqhK76Tgj2FNY4/VMMH0AZ+ajdBIr+1RwAsqsdR9xxTxm8tBZn7i3bvENHlSdznfehpoSspySMfvWovLEmFZxzGcaSOaTLG0u8sQyfI9vtXVD0tApERYH0SK6kDBKjmiJ7v6BBH22HcBwcDivY4tJDIzasnI8UXNaLe26ruSvFK5rLfAtCeG5hjVmdMtjAXHNCGRSSc4z49qtu7V7aQ7ZUHZqEJyc4P7V0RiuoVs6wult7uOTWpwcEZ5B8U4u+nR/XJIJMQSeVH+q+5npvR1GYun2mocYgXb+Kpm6dYspY2NuNO+TEtUkvosb4fJ7YNbKJI9+0Tk+SvitTCEvbRZDvkDcHfNaKZbYIRH06Fh79sYNU24RWCpDGF5wo2FLiV29oystiHlcKclc6t9/tVFrM1nKgc7KSP0r6TAlpINRgiVjydI3qf0Ni7AtaQsRyWQGjiZyrTRn0cXKDG4C5FAXFrI7ao2UxgZ0nzW1SK0DaFgjG3hRUBHbLqH0yAnb8uc0uFk1a4fLepWLxRyOoQAktkt+XGOKWdHWGS7kEgw2CyauDtX165tLCSP+tZQuf+yA4pRLa9OjlBg6Zb5HkRjajworloznTbFYrNJ9IUzFi+OMjarzaq8wkTdyMbHijrhVVyMBRnIQbAGoR5yPFcHr5Nysi1QM8It4iqHMjDGTQ62/rAAwF5weKaiKPVqKjPvXFUTwuKlL8WbXTJ0JVt4k7pYnSW3FC9a6W9wIJbMZkiOQDsKfloBn0DnJoeS9t0Yq2BRh5PzleQ1tgVnGZodMudbDGCfPmlVz0+CJ8KWEud0c52PtWjjnsyoYOqkHPNEduzuCrMVkIOQc71aEP0zWzL/QojadC40kZB81OFI41CIxHqySRwfatK1tAz7ouRVRsLZST2lw3PzRl5SYczM9WsFkj1RgZG5HvWbk6a5kYnI+K+kGyg1Y7QPtk1E9IsGOWtRk/NP55xVATRsXnktolXBydsnjNVxx3BOub1LzgcYoxxGfTcIDEv8mrRewE+nc4/KK7Bk/8AgGzrjRpxkfahZMK2JOPAp4kKzHU8JQeCasa0gaIwyRq6kZxRFcorhlzKqE6Gx5xRdrf2+SpfDnbfaiuo/h62aM9h5YzkbhtWP0NZ69/D90jeku6ch1INLsOUX9NLDokcNA4+2KnMJAjNoLVjrRuo9OukVHZlJwVkWtFH1oxri4QqfcUbRn3Wzx5nYMhGE9sUrMxhdYYo9i2WPtWitmt78h9aMo4Gf90v600EMjRqAox6iKSSZfymrqhJejVKx5OeapXxk1VPfolzHGI3ZX/vUZA+9XP21Uvq9NQlTdnNLrPQ5AIyMc70BdXZA/pjX815JM0h/pgnPAqSWs8i/wBVhGvsBvUXc/6o2hfLOJP+STHwNqpLw5wBk/FOo+n2ykHQHPu29XJBDGdkUfpSr8VvrDmhE5j0YKPxsStQRwCAmdXjFaYIuBkfpUXtoJs60B+cVT/FS2mDIWW7zxoSX39moyC4aRSWHHihLjp04kBt5Q6D+xuf3qBuWRu20bxv7EUVnHptMbDZcqCfipYB3x/NC28ncUEek8FfY1Z3MbU10LQ86r+Jore4e2s7OW7ulIUog2z96ChvuuFtUq2FmxOdAjMr/bAxj96Zp01RkwZSSZtcsnk58CjorBI1BXnPNdZRUhOOqdUSQ65teMf/AAaR9uaKTrV5jMkQ25GcE0bPEqrkJkfal0sipJ+QkfArI39WFL1zOkvayerY4Iqa9bt2JCwOMHfcUqluwgOV3xkZNUpcqjFiqBSeBRNgh417DcyKGt9jwcUNfR26yoJB6D/FV295DsrYBIyM+as6myy2bEEHTvmsKluqKrRPp70pAwMci6lND9bgb+q7Aeob/Ne9Jc/XgMdUaKSCfah+vXPckbB2BOwqcqo6fO8xdaL2YMSDBBqyVUmiAx6edqhZrmHghT4JzirMAH/rU0k0cs/9mRYRwKCoAJ8ChpbmQ7ABc8ZqVwrOxPjih+wCx42HOalKbTpGSPQ0jf3gY85qJZ8DVOo+5rigCYGnB5FCvoc40jb4pMjB8d0yrvMjfxRC3o4K5Pwc0heKL2wc+Ca8i0aiUZlx/lVI+jRmjQm8hH55FUnYB9qlIqTxgOAV8HNZu5aVoGjGmTPCk7V506+urUiG5icRZGlichapna2BIYdRZ7AJcJqIQ4b/ALL800jdXRWA5GeaFuVW7geJmBjlXH2NURz9uNU7ijSMYLUuSixkj6DE++QM1IPIHJAwtC2ko7SsN/VvRejUSSSK6TNEnlBGOc7UHJFGXLHbFXyaF/MRvxVMrxjALZB5xWsAm6lAmQykg52+3tQDFkcLpHscGn80MEwJOSCcjOwFAm20yZZUxxkDn96DY8QMxM0nGWA/arpXcwaMkn2B4r2W3RdMjHRzjLUWbRG6VFLGQGdsMT43rIZvFlNumi37sWGdvS2NgtL70mQsgjYjf1DxTDpEjSRTQMcmJsZ+KtkijDAkE4/NtzSyLwliJ4IykUaclV3z5qbbINHFWSBu8yrsFPmhjC5EoDlQ35fg1JSf6OOXWVSuccGh2ONuKlHr0iN31yoPUcfzXh1Dxk+c1zTTuzJlbZKEDHxmgiz6mIwd8EDxRRydicc4xSy6ilQk5/b2pE6YSZud9JAPqwMHgChWkkIbLDSx23rkJOnSckNkgirJwsxyQAc+1UyDRQ8pZCC2lVGSc1G16oM6XOU+TULuJSukkj7UF2VU4GSfenVNGNpYurqpQ7UnmyZpCBtqPj5ozpJaGCMNkHTvRygYGW3+KWW0gfTR2VwIrrSxyGI4p0ZSq/mOnxWXacEEOuLjOVGKP6NNJIxS4JbO6ua7rGlH6MLoasMDn5zQy5OdxRlxGSjZJ/ShI1wCMnUP0oGRYgBGCSfc1UUGHklPoU8HivULA4yfY0PfyM8sVvGfU53GdqxuHdMjtbmQT3syhXP9KMH2+KcXixS2rxxFSMYGKwnUOmzdK6lpLs0TDVHIp2x7fpVSXtyMlZuf8SaOQ/8AHltMfdJgka6kXIGv1Ae+KbzJpjJLZwPHBpV0Oyka2+tDEuhwB/18inwVG0lSGX+KFWHLZm3yJX1eTvvVc4Yqe2QGxtmrr04vZvbWRmoY25qS2jnfRfCzMgkdQkw2YD2qx021jg17NapLMs2oqy+QeR7GpY0YQ4IPFLjaowFcnEJK+KCkZZbfc4NMpotyu+KXTxDJjHA81yemmFASQrqGskZ8ih72R7a3d0I18LmmojUDFC9QtZJ1IQr4xn3oRnvYwjjmnEqJdYYsMnApnbWndcnGR/aBVI6ZLJOpc5zgMf8A1T+3haBBj05HJ8V0ae0BlUzm0sdRBZxsABk58Cl8cnVZEDl9JO+nA2pxO6QoWILaRwPJqUNyrxqxgUZ8EUHVmQ46nE6SK0jEkNgZqiwumt7wpKW9ZwR4rq6uzhSLuOzVLMzqVxq23xQ05EYyykb8k11dWsRdIa1C5J3xWTubqaW9mmjfGjIxnc+9dXVkPFbYysOpo0Sx3SCdVO2sbiij0mykXuwLgvuADsK6uogmsdo0/SLL6aySE+B/NL5Ybq1uWe2USQMf+M+PtXV1Fkot9M/dOTcTBwQ+s5B8VDJ23rq6uSLMV3EPeiaMggMMZHiq44XEAR21FRzXV1MumPTllyw3HNDyQgtr52rq6oTSaYSjR6sqPuDUewwfVqyPYV1dXMtjFoj1NkbYqqdpO6gE6g+EIzmurq60qWhT1ZuVYase4qJkuAfTGmPG9dXVOUndBif/2Q=="/>
          <p:cNvSpPr>
            <a:spLocks noChangeAspect="1" noChangeArrowheads="1"/>
          </p:cNvSpPr>
          <p:nvPr/>
        </p:nvSpPr>
        <p:spPr bwMode="auto">
          <a:xfrm>
            <a:off x="63500" y="-563563"/>
            <a:ext cx="133350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1.gstatic.com/images?q=tbn:ANd9GcSAz4SEI4yuPGOfM9VNJfxZfTp4qc53zF0y2kjPXbuOFCaNrjIm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733800"/>
            <a:ext cx="3225905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>
          <a:xfrm>
            <a:off x="533400" y="2895600"/>
            <a:ext cx="6096000" cy="3581400"/>
          </a:xfrm>
        </p:spPr>
        <p:txBody>
          <a:bodyPr>
            <a:normAutofit/>
          </a:bodyPr>
          <a:lstStyle/>
          <a:p>
            <a:r>
              <a:rPr lang="es-ES" dirty="0" smtClean="0"/>
              <a:t>El crecimiento de la articulación </a:t>
            </a:r>
            <a:r>
              <a:rPr lang="es-ES" dirty="0" err="1" smtClean="0"/>
              <a:t>temporomandibular</a:t>
            </a:r>
            <a:r>
              <a:rPr lang="es-ES" dirty="0" smtClean="0"/>
              <a:t> se continua hasta la segunda década de la vida postnatal. </a:t>
            </a:r>
          </a:p>
          <a:p>
            <a:endParaRPr lang="en-U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457200" y="1752600"/>
            <a:ext cx="5334000" cy="868680"/>
          </a:xfrm>
        </p:spPr>
        <p:txBody>
          <a:bodyPr>
            <a:normAutofit fontScale="85000" lnSpcReduction="10000"/>
          </a:bodyPr>
          <a:lstStyle/>
          <a:p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800" dirty="0" smtClean="0"/>
              <a:t>Desarrollo y crecimiento postnatal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7" name="Picture 8" descr="http://t1.gstatic.com/images?q=tbn:ANd9GcTk7mtd7jRQUteOd7jHzPQY-Oqr_tqHiVtshXFl406BGIOXE37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4134" y="3962400"/>
            <a:ext cx="2527465" cy="2678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Histofisiologia</a:t>
            </a:r>
            <a:r>
              <a:rPr lang="en-US" dirty="0" smtClean="0"/>
              <a:t> </a:t>
            </a:r>
            <a:r>
              <a:rPr lang="es-ES" dirty="0" smtClean="0"/>
              <a:t>del</a:t>
            </a:r>
            <a:r>
              <a:rPr lang="en-US" dirty="0" smtClean="0"/>
              <a:t> CATM</a:t>
            </a:r>
            <a:endParaRPr lang="en-US" dirty="0"/>
          </a:p>
        </p:txBody>
      </p:sp>
      <p:pic>
        <p:nvPicPr>
          <p:cNvPr id="5" name="Picture 2" descr="http://4.bp.blogspot.com/_48vPN1J1UUs/Sp0qELWAwOI/AAAAAAAAAAU/P8obcc7_ZpU/s320/jairop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743200"/>
            <a:ext cx="3733800" cy="365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Histofisiologia.        </a:t>
            </a:r>
            <a:endParaRPr lang="en-US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107504" y="2276872"/>
          <a:ext cx="8820472" cy="345638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820472"/>
              </a:tblGrid>
              <a:tr h="345638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Vladimir Script" pitchFamily="66" charset="0"/>
                          <a:cs typeface="MV Boli" pitchFamily="2" charset="0"/>
                        </a:rPr>
                        <a:t>                                   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MV Boli" pitchFamily="2" charset="0"/>
                          <a:cs typeface="MV Boli" pitchFamily="2" charset="0"/>
                        </a:rPr>
                        <a:t>                            </a:t>
                      </a:r>
                      <a:endParaRPr lang="es-ES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es-ES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es-ES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600" i="0" u="none" dirty="0" smtClean="0">
                          <a:solidFill>
                            <a:schemeClr val="tx1"/>
                          </a:solidFill>
                        </a:rPr>
                        <a:t>Silencio.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" sz="1600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600" i="0" u="none" dirty="0" smtClean="0">
                          <a:solidFill>
                            <a:schemeClr val="tx1"/>
                          </a:solidFill>
                        </a:rPr>
                        <a:t>Sin interferencias.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" sz="1600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600" i="0" u="none" dirty="0" smtClean="0">
                          <a:solidFill>
                            <a:schemeClr val="tx1"/>
                          </a:solidFill>
                        </a:rPr>
                        <a:t>Sin sensación de molestias.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s-ES" sz="1600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ES" sz="1600" i="0" u="none" dirty="0" smtClean="0">
                          <a:solidFill>
                            <a:schemeClr val="tx1"/>
                          </a:solidFill>
                        </a:rPr>
                        <a:t>Trimencionales.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15 Conector recto de flecha"/>
          <p:cNvCxnSpPr/>
          <p:nvPr/>
        </p:nvCxnSpPr>
        <p:spPr>
          <a:xfrm flipV="1">
            <a:off x="3347864" y="3140968"/>
            <a:ext cx="864096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4283968" y="2924944"/>
            <a:ext cx="609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ATM</a:t>
            </a:r>
            <a:endParaRPr lang="en-US" dirty="0"/>
          </a:p>
        </p:txBody>
      </p:sp>
      <p:cxnSp>
        <p:nvCxnSpPr>
          <p:cNvPr id="21" name="20 Conector recto de flecha"/>
          <p:cNvCxnSpPr/>
          <p:nvPr/>
        </p:nvCxnSpPr>
        <p:spPr>
          <a:xfrm flipH="1" flipV="1">
            <a:off x="4932040" y="3140968"/>
            <a:ext cx="759075" cy="391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4788024" y="3645024"/>
            <a:ext cx="17576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smtClean="0"/>
              <a:t>I</a:t>
            </a:r>
            <a:r>
              <a:rPr lang="es-ES" sz="1600" dirty="0" smtClean="0">
                <a:solidFill>
                  <a:schemeClr val="tx1"/>
                </a:solidFill>
              </a:rPr>
              <a:t>nterdependencia funcional</a:t>
            </a:r>
            <a:endParaRPr lang="en-US" sz="1600" dirty="0"/>
          </a:p>
        </p:txBody>
      </p:sp>
      <p:sp>
        <p:nvSpPr>
          <p:cNvPr id="25" name="24 Rectángulo"/>
          <p:cNvSpPr/>
          <p:nvPr/>
        </p:nvSpPr>
        <p:spPr>
          <a:xfrm>
            <a:off x="2771800" y="3645024"/>
            <a:ext cx="1481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s-ES" dirty="0" smtClean="0"/>
              <a:t>Articulación </a:t>
            </a:r>
            <a:r>
              <a:rPr lang="es-ES" dirty="0"/>
              <a:t>dentaria</a:t>
            </a:r>
            <a:endParaRPr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6660232" y="2420888"/>
            <a:ext cx="226774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s-ES" sz="1400" b="1" dirty="0" smtClean="0"/>
          </a:p>
          <a:p>
            <a:pPr>
              <a:defRPr/>
            </a:pPr>
            <a:endParaRPr lang="es-ES" sz="14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s-ES" sz="1400" b="1" dirty="0" smtClean="0"/>
              <a:t> ATM.</a:t>
            </a:r>
          </a:p>
          <a:p>
            <a:pPr>
              <a:buFont typeface="Arial" pitchFamily="34" charset="0"/>
              <a:buChar char="•"/>
              <a:defRPr/>
            </a:pPr>
            <a:endParaRPr lang="es-ES" sz="1400" b="1" dirty="0"/>
          </a:p>
          <a:p>
            <a:pPr>
              <a:buFont typeface="Arial" pitchFamily="34" charset="0"/>
              <a:buChar char="•"/>
              <a:defRPr/>
            </a:pPr>
            <a:r>
              <a:rPr lang="es-ES" sz="1400" b="1" dirty="0"/>
              <a:t>Músculos masticatorios</a:t>
            </a:r>
            <a:endParaRPr lang="es-ES" sz="1400" b="1" dirty="0" smtClean="0"/>
          </a:p>
          <a:p>
            <a:pPr>
              <a:buFont typeface="Arial" pitchFamily="34" charset="0"/>
              <a:buChar char="•"/>
              <a:defRPr/>
            </a:pPr>
            <a:endParaRPr lang="es-ES" sz="14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s-ES" sz="1400" b="1" dirty="0" smtClean="0"/>
              <a:t>Elementos </a:t>
            </a:r>
            <a:r>
              <a:rPr lang="es-ES" sz="1400" b="1" dirty="0"/>
              <a:t>dentarios </a:t>
            </a:r>
            <a:r>
              <a:rPr lang="es-ES" sz="1400" b="1" dirty="0" smtClean="0"/>
              <a:t> </a:t>
            </a:r>
          </a:p>
          <a:p>
            <a:pPr>
              <a:buFont typeface="Arial" pitchFamily="34" charset="0"/>
              <a:buChar char="•"/>
              <a:defRPr/>
            </a:pPr>
            <a:endParaRPr lang="es-ES" sz="1400" b="1" dirty="0"/>
          </a:p>
          <a:p>
            <a:pPr>
              <a:buFont typeface="Arial" pitchFamily="34" charset="0"/>
              <a:buChar char="•"/>
              <a:defRPr/>
            </a:pPr>
            <a:r>
              <a:rPr lang="es-ES" sz="1400" b="1" dirty="0"/>
              <a:t>Guías óseas y dentarias</a:t>
            </a:r>
            <a:r>
              <a:rPr lang="es-ES" sz="1400" b="1" dirty="0" smtClean="0"/>
              <a:t>.</a:t>
            </a:r>
          </a:p>
          <a:p>
            <a:pPr>
              <a:buFont typeface="Arial" pitchFamily="34" charset="0"/>
              <a:buChar char="•"/>
              <a:defRPr/>
            </a:pPr>
            <a:endParaRPr lang="es-ES" sz="1400" b="1" dirty="0"/>
          </a:p>
          <a:p>
            <a:pPr>
              <a:buFont typeface="Arial" pitchFamily="34" charset="0"/>
              <a:buChar char="•"/>
              <a:defRPr/>
            </a:pPr>
            <a:r>
              <a:rPr lang="es-ES" sz="1400" b="1" dirty="0"/>
              <a:t>Guía sensorial-receptores</a:t>
            </a:r>
            <a:r>
              <a:rPr lang="es-ES" b="1" dirty="0"/>
              <a:t>.</a:t>
            </a:r>
          </a:p>
        </p:txBody>
      </p:sp>
      <p:cxnSp>
        <p:nvCxnSpPr>
          <p:cNvPr id="37" name="36 Conector recto de flecha"/>
          <p:cNvCxnSpPr/>
          <p:nvPr/>
        </p:nvCxnSpPr>
        <p:spPr>
          <a:xfrm>
            <a:off x="5868144" y="414908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 flipH="1">
            <a:off x="4499992" y="479715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H="1">
            <a:off x="3491880" y="4797152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 flipV="1">
            <a:off x="3203848" y="429309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Rectángulo"/>
          <p:cNvSpPr/>
          <p:nvPr/>
        </p:nvSpPr>
        <p:spPr>
          <a:xfrm>
            <a:off x="251520" y="2420888"/>
            <a:ext cx="3672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es-ES" sz="1400" dirty="0">
                <a:latin typeface="Bodoni MT Black" pitchFamily="18" charset="0"/>
                <a:cs typeface="MV Boli" pitchFamily="2" charset="0"/>
              </a:rPr>
              <a:t>M</a:t>
            </a:r>
            <a:r>
              <a:rPr lang="es-ES" sz="1400" b="0" dirty="0" smtClean="0">
                <a:solidFill>
                  <a:schemeClr val="tx1"/>
                </a:solidFill>
                <a:latin typeface="Bodoni MT Black" pitchFamily="18" charset="0"/>
                <a:cs typeface="MV Boli" pitchFamily="2" charset="0"/>
              </a:rPr>
              <a:t>ovimientos     ATM                                                                         </a:t>
            </a:r>
          </a:p>
        </p:txBody>
      </p:sp>
      <p:sp>
        <p:nvSpPr>
          <p:cNvPr id="53" name="52 Rectángulo"/>
          <p:cNvSpPr/>
          <p:nvPr/>
        </p:nvSpPr>
        <p:spPr>
          <a:xfrm>
            <a:off x="5292080" y="2348880"/>
            <a:ext cx="3291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Bodoni MT Black" pitchFamily="18" charset="0"/>
                <a:cs typeface="MV Boli" pitchFamily="2" charset="0"/>
              </a:rPr>
              <a:t>M</a:t>
            </a:r>
            <a:r>
              <a:rPr lang="es-ES" b="0" dirty="0" smtClean="0">
                <a:solidFill>
                  <a:schemeClr val="tx1"/>
                </a:solidFill>
                <a:latin typeface="Bodoni MT Black" pitchFamily="18" charset="0"/>
                <a:cs typeface="MV Boli" pitchFamily="2" charset="0"/>
              </a:rPr>
              <a:t>ovimientos masticadores</a:t>
            </a:r>
            <a:endParaRPr lang="en-US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6553200" y="1447800"/>
            <a:ext cx="2590800" cy="1671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LACTANTE</a:t>
            </a:r>
            <a:r>
              <a:rPr lang="en-US" sz="2000" dirty="0" smtClean="0"/>
              <a:t> liquido o papilla superficies oseas poco profundas .</a:t>
            </a:r>
            <a:endParaRPr lang="en-US" sz="2000" dirty="0"/>
          </a:p>
        </p:txBody>
      </p:sp>
      <p:sp>
        <p:nvSpPr>
          <p:cNvPr id="5" name="4 Elipse"/>
          <p:cNvSpPr/>
          <p:nvPr/>
        </p:nvSpPr>
        <p:spPr>
          <a:xfrm>
            <a:off x="6781800" y="32004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 y 2 infancia-adulto alimentacion mixta.presencia de dientes tpografia de ATM tipica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6" name="5 Elipse"/>
          <p:cNvSpPr/>
          <p:nvPr/>
        </p:nvSpPr>
        <p:spPr>
          <a:xfrm>
            <a:off x="6629400" y="5334000"/>
            <a:ext cx="23622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ANCIANO Papilla Movimientos </a:t>
            </a:r>
            <a:r>
              <a:rPr lang="es-ES" sz="1600" dirty="0"/>
              <a:t>L</a:t>
            </a:r>
            <a:r>
              <a:rPr lang="es-ES" sz="1600" dirty="0" smtClean="0"/>
              <a:t>imitados, Topografía similar bebe.</a:t>
            </a:r>
            <a:endParaRPr lang="en-US" sz="1600" dirty="0"/>
          </a:p>
        </p:txBody>
      </p:sp>
      <p:cxnSp>
        <p:nvCxnSpPr>
          <p:cNvPr id="18" name="17 Conector recto de flecha"/>
          <p:cNvCxnSpPr/>
          <p:nvPr/>
        </p:nvCxnSpPr>
        <p:spPr>
          <a:xfrm flipV="1">
            <a:off x="5580112" y="2852936"/>
            <a:ext cx="136815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562600" y="3886200"/>
            <a:ext cx="1277888" cy="1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onector"/>
          <p:cNvSpPr/>
          <p:nvPr/>
        </p:nvSpPr>
        <p:spPr>
          <a:xfrm>
            <a:off x="0" y="3276600"/>
            <a:ext cx="2667000" cy="122413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Cambios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err="1" smtClean="0"/>
              <a:t>morfofuncionales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2123728" y="3861048"/>
            <a:ext cx="4505672" cy="25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Proceso"/>
          <p:cNvSpPr/>
          <p:nvPr/>
        </p:nvSpPr>
        <p:spPr>
          <a:xfrm>
            <a:off x="2555776" y="4800600"/>
            <a:ext cx="3083024" cy="93265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Precencia o Ausencia de Dientes.</a:t>
            </a:r>
            <a:endParaRPr lang="en-US" sz="2000" dirty="0"/>
          </a:p>
        </p:txBody>
      </p:sp>
      <p:cxnSp>
        <p:nvCxnSpPr>
          <p:cNvPr id="41" name="40 Conector recto de flecha"/>
          <p:cNvCxnSpPr/>
          <p:nvPr/>
        </p:nvCxnSpPr>
        <p:spPr>
          <a:xfrm>
            <a:off x="3851920" y="2204864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Proceso"/>
          <p:cNvSpPr/>
          <p:nvPr/>
        </p:nvSpPr>
        <p:spPr>
          <a:xfrm>
            <a:off x="1905000" y="1600200"/>
            <a:ext cx="4343400" cy="13716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TIPO DE ALIMENTACION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en-US" sz="2000" dirty="0" err="1" smtClean="0">
                <a:solidFill>
                  <a:schemeClr val="bg1"/>
                </a:solidFill>
              </a:rPr>
              <a:t>determina</a:t>
            </a:r>
            <a:r>
              <a:rPr lang="en-US" sz="2000" dirty="0" smtClean="0">
                <a:solidFill>
                  <a:schemeClr val="bg1"/>
                </a:solidFill>
              </a:rPr>
              <a:t> caracteristicas topografias de las partes oseas).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 flipV="1">
            <a:off x="3851920" y="3861048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15616" y="260648"/>
            <a:ext cx="7224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ARTICULACION TEMMPOROMANDIBULAR. CAMBIOS CON LA EDAD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Los </a:t>
            </a:r>
            <a:r>
              <a:rPr lang="es-ES" dirty="0" smtClean="0"/>
              <a:t>Cambios</a:t>
            </a:r>
            <a:r>
              <a:rPr lang="en-US" dirty="0" smtClean="0"/>
              <a:t> </a:t>
            </a:r>
            <a:r>
              <a:rPr lang="es-ES" dirty="0" smtClean="0"/>
              <a:t>Mas</a:t>
            </a:r>
            <a:r>
              <a:rPr lang="en-US" dirty="0" smtClean="0"/>
              <a:t> </a:t>
            </a:r>
            <a:r>
              <a:rPr lang="es-ES" dirty="0" smtClean="0"/>
              <a:t>frecuentes</a:t>
            </a:r>
            <a:r>
              <a:rPr lang="en-US" dirty="0" smtClean="0"/>
              <a:t> en </a:t>
            </a:r>
            <a:r>
              <a:rPr lang="es-ES" dirty="0" smtClean="0"/>
              <a:t>las</a:t>
            </a:r>
            <a:r>
              <a:rPr lang="en-US" dirty="0" smtClean="0"/>
              <a:t> </a:t>
            </a:r>
            <a:r>
              <a:rPr lang="es-ES" dirty="0" smtClean="0"/>
              <a:t>Estructuras</a:t>
            </a:r>
            <a:r>
              <a:rPr lang="en-US" dirty="0" smtClean="0"/>
              <a:t> del CATM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Superficies </a:t>
            </a:r>
            <a:r>
              <a:rPr lang="es-ES" sz="2800" dirty="0" smtClean="0"/>
              <a:t>Articulares</a:t>
            </a:r>
            <a:r>
              <a:rPr lang="en-US" sz="2800" dirty="0" smtClean="0"/>
              <a:t> </a:t>
            </a:r>
            <a:r>
              <a:rPr lang="es-ES" sz="2800" dirty="0" smtClean="0"/>
              <a:t>osea: cambios en el cóndilo.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5" name="rg_hi" descr="https://encrypted-tbn1.google.com/images?q=tbn:ANd9GcTBKg-tND3RLW6WT04AKCqt2GfAHqpnMGnsNjtE5D3eIwdLZVOms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492896"/>
            <a:ext cx="2304256" cy="270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sc.ehu.es/scrwwwsr/Medicina-Legal/berlangas/exhumacion%20en%20Berlangas%20de%20Roa_archivos/image2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29474"/>
            <a:ext cx="3528392" cy="2660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457201" y="1600200"/>
          <a:ext cx="8308974" cy="4343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9658"/>
                <a:gridCol w="2769658"/>
                <a:gridCol w="2769658"/>
              </a:tblGrid>
              <a:tr h="922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Membrana Sinoviales: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Capsula Articular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Músculos Masticadores: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085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Aumento de vellosidades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Menor cantidad de capilares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Perdida de eficiencia funcional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4116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Disminución en la Producción de Liquido Sinovial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Menor cantidad de nervios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2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/>
                        <a:t>Aumento de células adiposa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371600" y="3124200"/>
            <a:ext cx="7123113" cy="1673225"/>
          </a:xfrm>
        </p:spPr>
        <p:txBody>
          <a:bodyPr>
            <a:normAutofit/>
          </a:bodyPr>
          <a:lstStyle/>
          <a:p>
            <a:r>
              <a:rPr lang="es-DO" dirty="0" smtClean="0">
                <a:solidFill>
                  <a:schemeClr val="tx1"/>
                </a:solidFill>
              </a:rPr>
              <a:t>Alteraciones en el desarrollo. </a:t>
            </a:r>
          </a:p>
          <a:p>
            <a:r>
              <a:rPr lang="es-DO" dirty="0" smtClean="0">
                <a:solidFill>
                  <a:schemeClr val="tx1"/>
                </a:solidFill>
              </a:rPr>
              <a:t>Disfunciones articulares.</a:t>
            </a:r>
          </a:p>
          <a:p>
            <a:r>
              <a:rPr lang="es-DO" dirty="0" smtClean="0">
                <a:solidFill>
                  <a:schemeClr val="tx1"/>
                </a:solidFill>
              </a:rPr>
              <a:t>Trastornos en la dinámica articular. </a:t>
            </a:r>
            <a:endParaRPr lang="es-DO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DO" dirty="0" smtClean="0">
                <a:solidFill>
                  <a:schemeClr val="bg1">
                    <a:lumMod val="85000"/>
                  </a:schemeClr>
                </a:solidFill>
              </a:rPr>
              <a:t>Biopatologías &amp; Consideraciones Clínicas </a:t>
            </a:r>
            <a:endParaRPr lang="es-DO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09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Generalidades.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81000" y="1828800"/>
            <a:ext cx="8153400" cy="4495800"/>
          </a:xfrm>
        </p:spPr>
        <p:txBody>
          <a:bodyPr/>
          <a:lstStyle/>
          <a:p>
            <a:r>
              <a:rPr lang="es-ES" dirty="0" smtClean="0"/>
              <a:t> Participa en la masticación, fonación, deglución y bostezo.</a:t>
            </a:r>
          </a:p>
          <a:p>
            <a:r>
              <a:rPr lang="es-DO" dirty="0" smtClean="0"/>
              <a:t> Es una diartrosis bicondílea.</a:t>
            </a:r>
          </a:p>
          <a:p>
            <a:r>
              <a:rPr lang="es-ES" dirty="0" smtClean="0"/>
              <a:t> Está compuesta por dos huesos convexos adaptados por un disco  y rodeados por una cápsula sinovial.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Aplasia </a:t>
            </a:r>
            <a:r>
              <a:rPr lang="es-DO" dirty="0" err="1" smtClean="0"/>
              <a:t>condilar</a:t>
            </a:r>
            <a:r>
              <a:rPr lang="es-DO" dirty="0" smtClean="0"/>
              <a:t> </a:t>
            </a:r>
            <a:endParaRPr lang="es-D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286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es-DO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645152" y="2313431"/>
            <a:ext cx="4041648" cy="347776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DO" sz="2800" dirty="0" smtClean="0"/>
              <a:t>Alteración </a:t>
            </a:r>
            <a:r>
              <a:rPr lang="es-DO" sz="2800" dirty="0"/>
              <a:t>congénita poco frecuente </a:t>
            </a:r>
            <a:endParaRPr lang="es-DO" sz="2800" dirty="0" smtClean="0"/>
          </a:p>
          <a:p>
            <a:r>
              <a:rPr lang="es-DO" sz="2800" dirty="0" smtClean="0"/>
              <a:t>Anomalía </a:t>
            </a:r>
            <a:r>
              <a:rPr lang="es-DO" sz="2800" dirty="0"/>
              <a:t>de primer arco </a:t>
            </a:r>
            <a:r>
              <a:rPr lang="es-DO" sz="2800" dirty="0" smtClean="0"/>
              <a:t>braquial</a:t>
            </a:r>
          </a:p>
          <a:p>
            <a:r>
              <a:rPr lang="es-DO" sz="2800" dirty="0"/>
              <a:t>I</a:t>
            </a:r>
            <a:r>
              <a:rPr lang="es-DO" sz="2800" dirty="0" smtClean="0"/>
              <a:t>nvade </a:t>
            </a:r>
            <a:r>
              <a:rPr lang="es-DO" sz="2800" dirty="0"/>
              <a:t>al mesénquima cefálico.</a:t>
            </a:r>
            <a:endParaRPr lang="en-US" sz="2800" dirty="0"/>
          </a:p>
          <a:p>
            <a:endParaRPr lang="es-DO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3822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605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Hipertrofia </a:t>
            </a:r>
            <a:r>
              <a:rPr lang="es-DO" dirty="0" err="1" smtClean="0"/>
              <a:t>Maseterica</a:t>
            </a:r>
            <a:r>
              <a:rPr lang="es-DO" dirty="0" smtClean="0"/>
              <a:t> </a:t>
            </a:r>
            <a:endParaRPr lang="es-D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D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DO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rigen genético</a:t>
            </a:r>
          </a:p>
          <a:p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Se manifiesta </a:t>
            </a:r>
            <a:r>
              <a:rPr lang="es-DO" dirty="0">
                <a:latin typeface="Times New Roman" pitchFamily="18" charset="0"/>
                <a:cs typeface="Times New Roman" pitchFamily="18" charset="0"/>
              </a:rPr>
              <a:t>en la </a:t>
            </a:r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pubertad</a:t>
            </a:r>
          </a:p>
          <a:p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Crecimiento </a:t>
            </a:r>
            <a:r>
              <a:rPr lang="es-DO" dirty="0">
                <a:latin typeface="Times New Roman" pitchFamily="18" charset="0"/>
                <a:cs typeface="Times New Roman" pitchFamily="18" charset="0"/>
              </a:rPr>
              <a:t>en el tejido óseo.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s-D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3801945" cy="22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2313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Perturbación </a:t>
            </a:r>
            <a:endParaRPr lang="es-D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DO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DO" dirty="0">
                <a:latin typeface="Times New Roman" pitchFamily="18" charset="0"/>
                <a:cs typeface="Times New Roman" pitchFamily="18" charset="0"/>
              </a:rPr>
              <a:t>Síndrome doloroso de Costeen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Academia  Americana </a:t>
            </a:r>
            <a:r>
              <a:rPr lang="es-DO" dirty="0">
                <a:latin typeface="Times New Roman" pitchFamily="18" charset="0"/>
                <a:cs typeface="Times New Roman" pitchFamily="18" charset="0"/>
              </a:rPr>
              <a:t>del dolor </a:t>
            </a:r>
            <a:r>
              <a:rPr lang="es-DO" dirty="0" err="1">
                <a:latin typeface="Times New Roman" pitchFamily="18" charset="0"/>
                <a:cs typeface="Times New Roman" pitchFamily="18" charset="0"/>
              </a:rPr>
              <a:t>orofacial</a:t>
            </a:r>
            <a:r>
              <a:rPr lang="es-D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DO" dirty="0">
                <a:latin typeface="Times New Roman" pitchFamily="18" charset="0"/>
                <a:cs typeface="Times New Roman" pitchFamily="18" charset="0"/>
              </a:rPr>
              <a:t>desordenes tempo mandibulares  </a:t>
            </a:r>
            <a:r>
              <a:rPr lang="es-DO" dirty="0" smtClean="0">
                <a:latin typeface="Times New Roman" pitchFamily="18" charset="0"/>
                <a:cs typeface="Times New Roman" pitchFamily="18" charset="0"/>
              </a:rPr>
              <a:t>DTM)</a:t>
            </a:r>
            <a:endParaRPr lang="es-D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2299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962400"/>
            <a:ext cx="16764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997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836" y="381000"/>
            <a:ext cx="4904828" cy="914400"/>
          </a:xfrm>
        </p:spPr>
        <p:txBody>
          <a:bodyPr/>
          <a:lstStyle/>
          <a:p>
            <a:r>
              <a:rPr lang="es-DO" dirty="0" err="1" smtClean="0"/>
              <a:t>Hipomovilidad</a:t>
            </a:r>
            <a:r>
              <a:rPr lang="es-DO" dirty="0" smtClean="0"/>
              <a:t> </a:t>
            </a:r>
            <a:endParaRPr lang="es-D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740"/>
            <a:ext cx="1828800" cy="154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565" y="1544726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1" y="3068726"/>
            <a:ext cx="1856589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99798"/>
            <a:ext cx="1765600" cy="131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398" y="3048011"/>
            <a:ext cx="1773473" cy="144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274" y="1635498"/>
            <a:ext cx="1676400" cy="1342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78619"/>
            <a:ext cx="2057400" cy="139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1" y="4491938"/>
            <a:ext cx="1828561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2" y="4448176"/>
            <a:ext cx="1428564" cy="181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4491938"/>
            <a:ext cx="2085975" cy="153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825" y="162861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66" y="3228810"/>
            <a:ext cx="1416734" cy="141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465" y="4698739"/>
            <a:ext cx="2008141" cy="123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695" y="3404124"/>
            <a:ext cx="1423305" cy="106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50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DO" dirty="0" smtClean="0"/>
              <a:t>Ingeniería Tisular.</a:t>
            </a:r>
            <a:endParaRPr lang="es-DO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Objetivos.</a:t>
            </a:r>
          </a:p>
          <a:p>
            <a:r>
              <a:rPr lang="en-US" dirty="0" smtClean="0"/>
              <a:t>Tejidos.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La </a:t>
            </a:r>
            <a:r>
              <a:rPr lang="en-US" dirty="0" err="1" smtClean="0"/>
              <a:t>ingenieria</a:t>
            </a:r>
            <a:r>
              <a:rPr lang="en-US" dirty="0" smtClean="0"/>
              <a:t> </a:t>
            </a:r>
            <a:r>
              <a:rPr lang="en-US" dirty="0" err="1" smtClean="0"/>
              <a:t>tisular</a:t>
            </a:r>
            <a:r>
              <a:rPr lang="en-US" dirty="0" smtClean="0"/>
              <a:t> en el CATM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aplicarse</a:t>
            </a:r>
            <a:r>
              <a:rPr lang="en-US" dirty="0" smtClean="0"/>
              <a:t> a </a:t>
            </a:r>
            <a:r>
              <a:rPr lang="en-US" dirty="0" err="1" smtClean="0"/>
              <a:t>distintos</a:t>
            </a:r>
            <a:r>
              <a:rPr lang="en-US" dirty="0" smtClean="0"/>
              <a:t> </a:t>
            </a:r>
            <a:r>
              <a:rPr lang="en-US" dirty="0" err="1" smtClean="0"/>
              <a:t>niveles</a:t>
            </a:r>
            <a:r>
              <a:rPr lang="en-US" dirty="0" smtClean="0"/>
              <a:t>: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438400" y="4876800"/>
            <a:ext cx="41910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Movimientos</a:t>
            </a:r>
            <a:r>
              <a:rPr lang="en-US" dirty="0" smtClean="0"/>
              <a:t> de la ATM.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Ascenso</a:t>
            </a:r>
            <a:r>
              <a:rPr lang="en-US" dirty="0" smtClean="0"/>
              <a:t> y </a:t>
            </a:r>
            <a:r>
              <a:rPr lang="en-US" dirty="0" err="1" smtClean="0"/>
              <a:t>descenso</a:t>
            </a:r>
            <a:r>
              <a:rPr lang="en-US" dirty="0" smtClean="0"/>
              <a:t> </a:t>
            </a:r>
            <a:r>
              <a:rPr lang="en-US" dirty="0" err="1" smtClean="0"/>
              <a:t>mandibula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Propulsióny</a:t>
            </a:r>
            <a:r>
              <a:rPr lang="en-US" dirty="0" smtClean="0"/>
              <a:t> </a:t>
            </a:r>
            <a:r>
              <a:rPr lang="en-US" dirty="0" err="1" smtClean="0"/>
              <a:t>protrusión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Retropulsión</a:t>
            </a:r>
            <a:r>
              <a:rPr lang="en-US" dirty="0" smtClean="0"/>
              <a:t> y </a:t>
            </a:r>
            <a:r>
              <a:rPr lang="en-US" dirty="0" err="1" smtClean="0"/>
              <a:t>retrusión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Lateralidad</a:t>
            </a:r>
            <a:r>
              <a:rPr lang="en-US" dirty="0" smtClean="0"/>
              <a:t> </a:t>
            </a:r>
            <a:r>
              <a:rPr lang="en-US" dirty="0" err="1" smtClean="0"/>
              <a:t>centrífuga</a:t>
            </a:r>
            <a:r>
              <a:rPr lang="en-US" dirty="0" smtClean="0"/>
              <a:t> y </a:t>
            </a:r>
            <a:r>
              <a:rPr lang="en-US" dirty="0" err="1" smtClean="0"/>
              <a:t>centrípeta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s-ES" b="1" dirty="0" smtClean="0"/>
              <a:t>Está directamente relacionada con oclusión y sistema neuromuscular.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componen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Superficies </a:t>
            </a:r>
            <a:r>
              <a:rPr lang="en-US" dirty="0" err="1" smtClean="0"/>
              <a:t>articulares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Disco </a:t>
            </a:r>
            <a:r>
              <a:rPr lang="en-US" dirty="0" err="1" smtClean="0"/>
              <a:t>articular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Ligamento</a:t>
            </a:r>
            <a:r>
              <a:rPr lang="en-US" dirty="0" smtClean="0"/>
              <a:t> y </a:t>
            </a:r>
            <a:r>
              <a:rPr lang="en-US" dirty="0" err="1" smtClean="0"/>
              <a:t>cápsula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Membrana</a:t>
            </a:r>
            <a:r>
              <a:rPr lang="en-US" dirty="0" smtClean="0"/>
              <a:t> </a:t>
            </a:r>
            <a:r>
              <a:rPr lang="en-US" dirty="0" err="1" smtClean="0"/>
              <a:t>sinovial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Líquido</a:t>
            </a:r>
            <a:r>
              <a:rPr lang="en-US" dirty="0" smtClean="0"/>
              <a:t> </a:t>
            </a:r>
            <a:r>
              <a:rPr lang="en-US" dirty="0" err="1" smtClean="0"/>
              <a:t>sinovial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8674" name="Picture 2" descr="http://2.bp.blogspot.com/_j62-tZb6iYM/S_0miyP_4lI/AAAAAAAAAD4/BZ1zQ79gsNQ/s1600/19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24200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ural.uv.es/caram/MovA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30480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Superficies Articulares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Están constituidas por dos superficies </a:t>
            </a:r>
            <a:r>
              <a:rPr lang="es-ES_tradnl" dirty="0" smtClean="0"/>
              <a:t>articulares: una inferior y otra superior</a:t>
            </a:r>
          </a:p>
          <a:p>
            <a:r>
              <a:rPr lang="es-ES_tradnl" dirty="0"/>
              <a:t>Su </a:t>
            </a:r>
            <a:r>
              <a:rPr lang="es-ES_tradnl" b="1" dirty="0"/>
              <a:t>función</a:t>
            </a:r>
            <a:r>
              <a:rPr lang="es-ES_tradnl" dirty="0"/>
              <a:t> consiste en amortiguar las presiones y distribuirlas sobre las superficies óseas articulares.</a:t>
            </a:r>
          </a:p>
          <a:p>
            <a:pPr>
              <a:buNone/>
            </a:pPr>
            <a:endParaRPr lang="es-ES_tradnl" dirty="0"/>
          </a:p>
        </p:txBody>
      </p:sp>
      <p:pic>
        <p:nvPicPr>
          <p:cNvPr id="4" name="Picture 3" descr="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368" y="3886200"/>
            <a:ext cx="2897008" cy="249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Cont</a:t>
            </a:r>
            <a:r>
              <a:rPr lang="en-US" smtClean="0"/>
              <a:t>…</a:t>
            </a:r>
            <a:endParaRPr lang="es-ES_tradnl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dirty="0" smtClean="0"/>
              <a:t>Las superficies articulares están constituidas por</a:t>
            </a:r>
          </a:p>
          <a:p>
            <a:pPr>
              <a:buNone/>
            </a:pPr>
            <a:r>
              <a:rPr lang="es-ES_tradnl" dirty="0" smtClean="0"/>
              <a:t>cuatro capas:</a:t>
            </a:r>
          </a:p>
          <a:p>
            <a:pPr lvl="0"/>
            <a:r>
              <a:rPr lang="es-ES_tradnl" dirty="0" smtClean="0"/>
              <a:t>Una zona externa de tejido conectivo fibroso.</a:t>
            </a:r>
          </a:p>
          <a:p>
            <a:pPr lvl="0"/>
            <a:r>
              <a:rPr lang="es-ES_tradnl" dirty="0" smtClean="0"/>
              <a:t>La segunda capa, una zona de fibrocartílagos con fibras dispuestas al azar.</a:t>
            </a:r>
          </a:p>
          <a:p>
            <a:pPr lvl="0"/>
            <a:r>
              <a:rPr lang="es-ES_tradnl" dirty="0" smtClean="0"/>
              <a:t>La tercera capa es una zona muy fina de cartílago calcificado .</a:t>
            </a:r>
          </a:p>
          <a:p>
            <a:pPr lvl="0"/>
            <a:r>
              <a:rPr lang="es-ES_tradnl" dirty="0" smtClean="0"/>
              <a:t>Cuarta capa se encuentra el tejido óseo subarticular o hueso subcondral.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706</TotalTime>
  <Words>869</Words>
  <Application>Microsoft Office PowerPoint</Application>
  <PresentationFormat>Presentación en pantalla (4:3)</PresentationFormat>
  <Paragraphs>189</Paragraphs>
  <Slides>35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Intermedio</vt:lpstr>
      <vt:lpstr>Universidad Iberoamericana UNIBE </vt:lpstr>
      <vt:lpstr>Grupo 2.</vt:lpstr>
      <vt:lpstr>Generalidades.</vt:lpstr>
      <vt:lpstr>Movimientos de la ATM.</vt:lpstr>
      <vt:lpstr>Elementos que la componen.</vt:lpstr>
      <vt:lpstr>Diapositiva 6</vt:lpstr>
      <vt:lpstr>Diapositiva 7</vt:lpstr>
      <vt:lpstr>Superficies Articulares</vt:lpstr>
      <vt:lpstr>Cont…</vt:lpstr>
      <vt:lpstr>Disco Articular</vt:lpstr>
      <vt:lpstr>Ligamento y Capsula</vt:lpstr>
      <vt:lpstr>Ligamentos principales</vt:lpstr>
      <vt:lpstr>Principales Accesorios</vt:lpstr>
      <vt:lpstr>Membrana Sinovial Tipos de células sinoviales</vt:lpstr>
      <vt:lpstr>Liquido Sinovial</vt:lpstr>
      <vt:lpstr>Diapositiva 16</vt:lpstr>
      <vt:lpstr>  Estructura de los músculos masticadores   </vt:lpstr>
      <vt:lpstr>Músculos Elevadores</vt:lpstr>
      <vt:lpstr>Músculos Depresores</vt:lpstr>
      <vt:lpstr> Vascularizacion e inervación </vt:lpstr>
      <vt:lpstr>Desarrollo del CATM</vt:lpstr>
      <vt:lpstr>Cont… </vt:lpstr>
      <vt:lpstr>Diapositiva 23</vt:lpstr>
      <vt:lpstr>Histofisiologia del CATM</vt:lpstr>
      <vt:lpstr> Histofisiologia.        </vt:lpstr>
      <vt:lpstr>Diapositiva 26</vt:lpstr>
      <vt:lpstr>Los Cambios Mas frecuentes en las Estructuras del CATM  </vt:lpstr>
      <vt:lpstr>Diapositiva 28</vt:lpstr>
      <vt:lpstr>Biopatologías &amp; Consideraciones Clínicas </vt:lpstr>
      <vt:lpstr>Aplasia condilar </vt:lpstr>
      <vt:lpstr>Hipertrofia Maseterica </vt:lpstr>
      <vt:lpstr>Perturbación </vt:lpstr>
      <vt:lpstr>Hipomovilidad </vt:lpstr>
      <vt:lpstr>Ingeniería Tisular.</vt:lpstr>
      <vt:lpstr>Diapositiva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Complejo articular temporomandibular (catm).</dc:title>
  <dc:creator>Almonte</dc:creator>
  <cp:lastModifiedBy>Arias</cp:lastModifiedBy>
  <cp:revision>4</cp:revision>
  <dcterms:created xsi:type="dcterms:W3CDTF">2012-03-09T17:22:48Z</dcterms:created>
  <dcterms:modified xsi:type="dcterms:W3CDTF">2012-04-02T21:08:47Z</dcterms:modified>
</cp:coreProperties>
</file>