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27E44-0A5B-4310-8005-3B0F3156EECA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7124D-31A9-48C9-A155-C709C10E5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6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7124D-31A9-48C9-A155-C709C10E5A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3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1C52C4-0418-4B27-9158-2B47BED7B709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3AD182-E12B-4E2C-A0F9-6339EFA7367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bell@VerticalVisions.com" TargetMode="External"/><Relationship Id="rId2" Type="http://schemas.openxmlformats.org/officeDocument/2006/relationships/hyperlink" Target="http://www.bridgeday.inf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asedream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229600" cy="914400"/>
          </a:xfrm>
        </p:spPr>
        <p:txBody>
          <a:bodyPr/>
          <a:lstStyle/>
          <a:p>
            <a:r>
              <a:rPr lang="en-US" dirty="0" smtClean="0"/>
              <a:t>B.A.S.E JUMPING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706902"/>
          </a:xfrm>
        </p:spPr>
        <p:txBody>
          <a:bodyPr/>
          <a:lstStyle/>
          <a:p>
            <a:r>
              <a:rPr lang="en-US" dirty="0" smtClean="0"/>
              <a:t>By Edgar and Clark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172075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5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basically parachuting, but from much lower heights  and you jump off specific objects.</a:t>
            </a:r>
          </a:p>
          <a:p>
            <a:r>
              <a:rPr lang="en-US" dirty="0" smtClean="0"/>
              <a:t>BASE is an acronym which refers to the locations from which you can jump;</a:t>
            </a:r>
          </a:p>
          <a:p>
            <a:endParaRPr lang="en-US" dirty="0" smtClean="0"/>
          </a:p>
          <a:p>
            <a:r>
              <a:rPr lang="en-US" dirty="0" smtClean="0"/>
              <a:t>-Buildings</a:t>
            </a:r>
          </a:p>
          <a:p>
            <a:r>
              <a:rPr lang="en-US" dirty="0" smtClean="0"/>
              <a:t>-Antennas</a:t>
            </a:r>
          </a:p>
          <a:p>
            <a:r>
              <a:rPr lang="en-US" dirty="0" smtClean="0"/>
              <a:t>-Spans (Bridges)</a:t>
            </a:r>
          </a:p>
          <a:p>
            <a:r>
              <a:rPr lang="en-US" dirty="0" smtClean="0"/>
              <a:t>-Earth (Cliffs)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24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we do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Everywhere,  assuming you have permission from the owner of the object from which you will be jumping from and that you have a BASE jumping license.</a:t>
            </a:r>
          </a:p>
          <a:p>
            <a:endParaRPr lang="en-US" dirty="0"/>
          </a:p>
          <a:p>
            <a:r>
              <a:rPr lang="en-US" dirty="0" smtClean="0"/>
              <a:t>The license can be obtained from companies like Base Dreams and Bridge Day if you have the requirement of 200 registered skydives.</a:t>
            </a:r>
          </a:p>
          <a:p>
            <a:r>
              <a:rPr lang="en-US" dirty="0" smtClean="0"/>
              <a:t>Note: To even begin skydiving you need 200 registered parachute jumps.</a:t>
            </a:r>
          </a:p>
        </p:txBody>
      </p:sp>
    </p:spTree>
    <p:extLst>
      <p:ext uri="{BB962C8B-B14F-4D97-AF65-F5344CB8AC3E}">
        <p14:creationId xmlns:p14="http://schemas.microsoft.com/office/powerpoint/2010/main" val="40471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and how much?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Anyone can do it assuming they have 200 registered sky dives.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It costs nothing if you do it on your own (excluding equipment) with permission, but if you want to do it in a regulated environment with companies like Base Dreams and Bridge day it costs about 400$ for a 3-day pass.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61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Adventure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activity belongs in the thrill seeker and ultimate workout category because;</a:t>
            </a:r>
            <a:endParaRPr lang="en-US" dirty="0"/>
          </a:p>
          <a:p>
            <a:r>
              <a:rPr lang="en-US" dirty="0" smtClean="0"/>
              <a:t>- It’s not something an everyday person will do.</a:t>
            </a:r>
          </a:p>
          <a:p>
            <a:r>
              <a:rPr lang="en-US" dirty="0" smtClean="0"/>
              <a:t>- You get a thrill out </a:t>
            </a:r>
            <a:r>
              <a:rPr lang="en-US" smtClean="0"/>
              <a:t>of it.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-The ultimate workout is because you actually need to get where you want to jump from. </a:t>
            </a:r>
          </a:p>
        </p:txBody>
      </p:sp>
    </p:spTree>
    <p:extLst>
      <p:ext uri="{BB962C8B-B14F-4D97-AF65-F5344CB8AC3E}">
        <p14:creationId xmlns:p14="http://schemas.microsoft.com/office/powerpoint/2010/main" val="78195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>
                <a:hlinkClick r:id="rId2"/>
              </a:rPr>
              <a:t>-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www.bridgeday.info</a:t>
            </a:r>
            <a:endParaRPr lang="en-US" dirty="0" smtClean="0"/>
          </a:p>
          <a:p>
            <a:r>
              <a:rPr lang="en-US" sz="1800" b="1" dirty="0">
                <a:hlinkClick r:id="rId3"/>
              </a:rPr>
              <a:t>jbell@VerticalVisions.com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2400" b="1" dirty="0" smtClean="0"/>
              <a:t>304-933-9330</a:t>
            </a:r>
            <a:endParaRPr lang="en-US" sz="2400" dirty="0" smtClean="0"/>
          </a:p>
          <a:p>
            <a:endParaRPr lang="en-US" dirty="0"/>
          </a:p>
          <a:p>
            <a:r>
              <a:rPr lang="en-US" dirty="0">
                <a:hlinkClick r:id="rId4"/>
              </a:rPr>
              <a:t>-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://basedreams.com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8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320</TotalTime>
  <Words>247</Words>
  <Application>Microsoft Office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B.A.S.E JUMPING</vt:lpstr>
      <vt:lpstr>What is it?</vt:lpstr>
      <vt:lpstr>Where can we do it?</vt:lpstr>
      <vt:lpstr>Who and how much?</vt:lpstr>
      <vt:lpstr>Adventure profile</vt:lpstr>
      <vt:lpstr>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Volney</dc:creator>
  <cp:lastModifiedBy>Volney</cp:lastModifiedBy>
  <cp:revision>9</cp:revision>
  <dcterms:created xsi:type="dcterms:W3CDTF">2012-04-22T23:37:14Z</dcterms:created>
  <dcterms:modified xsi:type="dcterms:W3CDTF">2012-04-23T04:57:52Z</dcterms:modified>
</cp:coreProperties>
</file>