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5F7D1-9BCD-4F75-A143-257D742612CC}" type="datetimeFigureOut">
              <a:rPr lang="en-US" smtClean="0"/>
              <a:t>8/19/2009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49197-E555-4C7D-9C3C-38CFA7A95C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295400" y="-990600"/>
            <a:ext cx="6553200" cy="914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enduser</dc:creator>
  <cp:lastModifiedBy>enduser</cp:lastModifiedBy>
  <cp:revision>1</cp:revision>
  <dcterms:created xsi:type="dcterms:W3CDTF">2009-08-19T06:58:56Z</dcterms:created>
  <dcterms:modified xsi:type="dcterms:W3CDTF">2009-08-19T07:00:53Z</dcterms:modified>
</cp:coreProperties>
</file>