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s-A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AR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B36A48-88EE-4192-A82C-DF7C754CC71F}" type="datetimeFigureOut">
              <a:rPr lang="es-AR" smtClean="0"/>
              <a:t>18/10/2010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196C4F-A98F-457B-9197-AFB9773C4EAF}" type="slidenum">
              <a:rPr lang="es-AR" smtClean="0"/>
              <a:t>‹Nº›</a:t>
            </a:fld>
            <a:endParaRPr lang="es-A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A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2928926" y="857232"/>
            <a:ext cx="564360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s-AR" dirty="0" smtClean="0"/>
              <a:t>Esta empresa tenia un problema informático en cuanto al sistema de información de sus operaciones. </a:t>
            </a:r>
            <a:endParaRPr lang="es-AR" dirty="0"/>
          </a:p>
        </p:txBody>
      </p:sp>
      <p:sp>
        <p:nvSpPr>
          <p:cNvPr id="5" name="4 Rectángulo"/>
          <p:cNvSpPr/>
          <p:nvPr/>
        </p:nvSpPr>
        <p:spPr>
          <a:xfrm>
            <a:off x="357158" y="214290"/>
            <a:ext cx="1357322" cy="5715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dirty="0" smtClean="0"/>
              <a:t>Escenario 1</a:t>
            </a:r>
            <a:endParaRPr lang="es-AR" dirty="0"/>
          </a:p>
        </p:txBody>
      </p:sp>
      <p:sp>
        <p:nvSpPr>
          <p:cNvPr id="6" name="5 CuadroTexto"/>
          <p:cNvSpPr txBox="1"/>
          <p:nvPr/>
        </p:nvSpPr>
        <p:spPr>
          <a:xfrm>
            <a:off x="428596" y="1000108"/>
            <a:ext cx="278608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Se formula el problema:</a:t>
            </a:r>
            <a:endParaRPr lang="es-AR" dirty="0"/>
          </a:p>
        </p:txBody>
      </p:sp>
      <p:sp>
        <p:nvSpPr>
          <p:cNvPr id="7" name="6 CuadroTexto"/>
          <p:cNvSpPr txBox="1"/>
          <p:nvPr/>
        </p:nvSpPr>
        <p:spPr>
          <a:xfrm>
            <a:off x="500034" y="1785926"/>
            <a:ext cx="32861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Se establece el objetivo:</a:t>
            </a:r>
            <a:endParaRPr lang="es-AR" dirty="0"/>
          </a:p>
        </p:txBody>
      </p:sp>
      <p:sp>
        <p:nvSpPr>
          <p:cNvPr id="8" name="7 CuadroTexto"/>
          <p:cNvSpPr txBox="1"/>
          <p:nvPr/>
        </p:nvSpPr>
        <p:spPr>
          <a:xfrm>
            <a:off x="3143240" y="1714488"/>
            <a:ext cx="507209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s-AR" dirty="0" smtClean="0"/>
              <a:t>La empresa requiere un sistema ágil y completo </a:t>
            </a:r>
            <a:r>
              <a:rPr lang="es-AR" dirty="0" smtClean="0"/>
              <a:t>de datos e información para trabajar</a:t>
            </a:r>
            <a:endParaRPr lang="es-AR" dirty="0"/>
          </a:p>
        </p:txBody>
      </p:sp>
      <p:sp>
        <p:nvSpPr>
          <p:cNvPr id="9" name="8 Rectángulo"/>
          <p:cNvSpPr/>
          <p:nvPr/>
        </p:nvSpPr>
        <p:spPr>
          <a:xfrm>
            <a:off x="571472" y="4429132"/>
            <a:ext cx="1357322" cy="5715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dirty="0" smtClean="0"/>
              <a:t>Escenario 2</a:t>
            </a:r>
            <a:endParaRPr lang="es-AR" dirty="0"/>
          </a:p>
        </p:txBody>
      </p:sp>
      <p:sp>
        <p:nvSpPr>
          <p:cNvPr id="10" name="9 CuadroTexto"/>
          <p:cNvSpPr txBox="1"/>
          <p:nvPr/>
        </p:nvSpPr>
        <p:spPr>
          <a:xfrm>
            <a:off x="500034" y="2714620"/>
            <a:ext cx="257176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Se modela </a:t>
            </a:r>
            <a:r>
              <a:rPr lang="es-AR" dirty="0"/>
              <a:t>e</a:t>
            </a:r>
            <a:r>
              <a:rPr lang="es-AR" dirty="0" smtClean="0"/>
              <a:t>l Problema</a:t>
            </a:r>
          </a:p>
          <a:p>
            <a:r>
              <a:rPr lang="es-AR" dirty="0" smtClean="0"/>
              <a:t>Relación (Causa –Efecto)</a:t>
            </a:r>
            <a:endParaRPr lang="es-AR" dirty="0"/>
          </a:p>
        </p:txBody>
      </p:sp>
      <p:sp>
        <p:nvSpPr>
          <p:cNvPr id="12" name="11 CuadroTexto"/>
          <p:cNvSpPr txBox="1"/>
          <p:nvPr/>
        </p:nvSpPr>
        <p:spPr>
          <a:xfrm>
            <a:off x="3143240" y="2643182"/>
            <a:ext cx="528641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s-AR" dirty="0" smtClean="0"/>
              <a:t>Se pensó que existía alguna falla en el equipo informático</a:t>
            </a:r>
            <a:endParaRPr lang="es-AR" dirty="0"/>
          </a:p>
        </p:txBody>
      </p:sp>
      <p:sp>
        <p:nvSpPr>
          <p:cNvPr id="13" name="12 CuadroTexto"/>
          <p:cNvSpPr txBox="1"/>
          <p:nvPr/>
        </p:nvSpPr>
        <p:spPr>
          <a:xfrm>
            <a:off x="571472" y="3643314"/>
            <a:ext cx="25717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Primer curso de acción: </a:t>
            </a:r>
            <a:endParaRPr lang="es-AR" dirty="0"/>
          </a:p>
        </p:txBody>
      </p:sp>
      <p:sp>
        <p:nvSpPr>
          <p:cNvPr id="14" name="13 CuadroTexto"/>
          <p:cNvSpPr txBox="1"/>
          <p:nvPr/>
        </p:nvSpPr>
        <p:spPr>
          <a:xfrm>
            <a:off x="3214678" y="3643314"/>
            <a:ext cx="21431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Validar el modelo</a:t>
            </a:r>
            <a:endParaRPr lang="es-AR" dirty="0"/>
          </a:p>
        </p:txBody>
      </p:sp>
      <p:sp>
        <p:nvSpPr>
          <p:cNvPr id="15" name="14 CuadroTexto"/>
          <p:cNvSpPr txBox="1"/>
          <p:nvPr/>
        </p:nvSpPr>
        <p:spPr>
          <a:xfrm>
            <a:off x="2428860" y="4357694"/>
            <a:ext cx="621510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s-AR" dirty="0" smtClean="0"/>
              <a:t>Se contrata  a un investigador en informática  para determinar en donde radica el problema de información que no fluía verticalmente</a:t>
            </a:r>
            <a:endParaRPr lang="es-AR" dirty="0"/>
          </a:p>
        </p:txBody>
      </p:sp>
      <p:sp>
        <p:nvSpPr>
          <p:cNvPr id="16" name="15 CuadroTexto"/>
          <p:cNvSpPr txBox="1"/>
          <p:nvPr/>
        </p:nvSpPr>
        <p:spPr>
          <a:xfrm>
            <a:off x="500034" y="5429264"/>
            <a:ext cx="14287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Resultado:</a:t>
            </a:r>
            <a:endParaRPr lang="es-AR" dirty="0"/>
          </a:p>
        </p:txBody>
      </p:sp>
      <p:sp>
        <p:nvSpPr>
          <p:cNvPr id="20" name="19 CuadroTexto"/>
          <p:cNvSpPr txBox="1"/>
          <p:nvPr/>
        </p:nvSpPr>
        <p:spPr>
          <a:xfrm>
            <a:off x="1714480" y="5429264"/>
            <a:ext cx="66437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No hay problema alguno en cuanto al manejo del equipo informático</a:t>
            </a:r>
            <a:endParaRPr lang="es-AR" dirty="0"/>
          </a:p>
        </p:txBody>
      </p:sp>
      <p:sp>
        <p:nvSpPr>
          <p:cNvPr id="21" name="20 CuadroTexto"/>
          <p:cNvSpPr txBox="1"/>
          <p:nvPr/>
        </p:nvSpPr>
        <p:spPr>
          <a:xfrm>
            <a:off x="2571736" y="5857892"/>
            <a:ext cx="57150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EL MODELO CAUSA EFECTO NO ES VALIDADO</a:t>
            </a:r>
            <a:endParaRPr lang="es-AR" dirty="0"/>
          </a:p>
        </p:txBody>
      </p:sp>
      <p:sp>
        <p:nvSpPr>
          <p:cNvPr id="22" name="21 CuadroTexto"/>
          <p:cNvSpPr txBox="1"/>
          <p:nvPr/>
        </p:nvSpPr>
        <p:spPr>
          <a:xfrm>
            <a:off x="2571736" y="6215082"/>
            <a:ext cx="528641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Se debe replantear el Modelo causa Efecto</a:t>
            </a:r>
            <a:endParaRPr lang="es-A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Rectángulo"/>
          <p:cNvSpPr/>
          <p:nvPr/>
        </p:nvSpPr>
        <p:spPr>
          <a:xfrm>
            <a:off x="500034" y="285728"/>
            <a:ext cx="1357322" cy="5715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dirty="0" smtClean="0"/>
              <a:t>Escenario 3</a:t>
            </a:r>
            <a:endParaRPr lang="es-AR" dirty="0"/>
          </a:p>
        </p:txBody>
      </p:sp>
      <p:sp>
        <p:nvSpPr>
          <p:cNvPr id="6" name="5 CuadroTexto"/>
          <p:cNvSpPr txBox="1"/>
          <p:nvPr/>
        </p:nvSpPr>
        <p:spPr>
          <a:xfrm>
            <a:off x="2285984" y="357166"/>
            <a:ext cx="592935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Se realizo un segundo estudio sobre el origen y difusión de la información y el flujo de información vertical.</a:t>
            </a:r>
            <a:endParaRPr lang="es-AR" dirty="0"/>
          </a:p>
        </p:txBody>
      </p:sp>
      <p:sp>
        <p:nvSpPr>
          <p:cNvPr id="7" name="6 CuadroTexto"/>
          <p:cNvSpPr txBox="1"/>
          <p:nvPr/>
        </p:nvSpPr>
        <p:spPr>
          <a:xfrm>
            <a:off x="571472" y="1071546"/>
            <a:ext cx="74295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El estudio tuvo que venir de una reformulación del modelo causa efecto:</a:t>
            </a:r>
            <a:endParaRPr lang="es-AR" dirty="0"/>
          </a:p>
        </p:txBody>
      </p:sp>
      <p:sp>
        <p:nvSpPr>
          <p:cNvPr id="8" name="7 CuadroTexto"/>
          <p:cNvSpPr txBox="1"/>
          <p:nvPr/>
        </p:nvSpPr>
        <p:spPr>
          <a:xfrm>
            <a:off x="571472" y="1500174"/>
            <a:ext cx="29289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Nuevo modelo Causa Efecto= </a:t>
            </a:r>
            <a:endParaRPr lang="es-AR" dirty="0"/>
          </a:p>
        </p:txBody>
      </p:sp>
      <p:sp>
        <p:nvSpPr>
          <p:cNvPr id="9" name="8 CuadroTexto"/>
          <p:cNvSpPr txBox="1"/>
          <p:nvPr/>
        </p:nvSpPr>
        <p:spPr>
          <a:xfrm>
            <a:off x="3643306" y="1500174"/>
            <a:ext cx="464347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Se piensa que el problema esta en el origen y difusión de la información y el flujo de información vertical</a:t>
            </a:r>
            <a:endParaRPr lang="es-AR" dirty="0"/>
          </a:p>
        </p:txBody>
      </p:sp>
      <p:sp>
        <p:nvSpPr>
          <p:cNvPr id="10" name="9 CuadroTexto"/>
          <p:cNvSpPr txBox="1"/>
          <p:nvPr/>
        </p:nvSpPr>
        <p:spPr>
          <a:xfrm>
            <a:off x="714348" y="2488164"/>
            <a:ext cx="142876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Resultado : </a:t>
            </a:r>
            <a:endParaRPr lang="es-AR" dirty="0"/>
          </a:p>
        </p:txBody>
      </p:sp>
      <p:sp>
        <p:nvSpPr>
          <p:cNvPr id="11" name="10 CuadroTexto"/>
          <p:cNvSpPr txBox="1"/>
          <p:nvPr/>
        </p:nvSpPr>
        <p:spPr>
          <a:xfrm>
            <a:off x="2285984" y="2559602"/>
            <a:ext cx="535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El modelo se valida y se identifica la Fuente:</a:t>
            </a:r>
            <a:endParaRPr lang="es-AR" dirty="0"/>
          </a:p>
        </p:txBody>
      </p:sp>
      <p:sp>
        <p:nvSpPr>
          <p:cNvPr id="12" name="11 CuadroTexto"/>
          <p:cNvSpPr txBox="1"/>
          <p:nvPr/>
        </p:nvSpPr>
        <p:spPr>
          <a:xfrm>
            <a:off x="2285984" y="2988230"/>
            <a:ext cx="53578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El problema radicaba el departamento de Contraloría</a:t>
            </a:r>
            <a:endParaRPr lang="es-AR" dirty="0"/>
          </a:p>
        </p:txBody>
      </p:sp>
      <p:sp>
        <p:nvSpPr>
          <p:cNvPr id="13" name="12 Rectángulo"/>
          <p:cNvSpPr/>
          <p:nvPr/>
        </p:nvSpPr>
        <p:spPr>
          <a:xfrm>
            <a:off x="571472" y="3714752"/>
            <a:ext cx="1357322" cy="57150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dirty="0" smtClean="0"/>
              <a:t>Escenario 4</a:t>
            </a:r>
            <a:endParaRPr lang="es-AR" dirty="0"/>
          </a:p>
        </p:txBody>
      </p:sp>
      <p:sp>
        <p:nvSpPr>
          <p:cNvPr id="15" name="14 CuadroTexto"/>
          <p:cNvSpPr txBox="1"/>
          <p:nvPr/>
        </p:nvSpPr>
        <p:spPr>
          <a:xfrm>
            <a:off x="2143108" y="3714752"/>
            <a:ext cx="635798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Se hace un estudio adicional sobre Recursos humanos.</a:t>
            </a:r>
          </a:p>
          <a:p>
            <a:r>
              <a:rPr lang="es-AR" dirty="0" smtClean="0"/>
              <a:t>Eso quiere decir que el resultado del estudio anterior era insuficiente  para resolver el problema. </a:t>
            </a:r>
            <a:endParaRPr lang="es-AR" dirty="0"/>
          </a:p>
        </p:txBody>
      </p:sp>
      <p:sp>
        <p:nvSpPr>
          <p:cNvPr id="16" name="15 CuadroTexto"/>
          <p:cNvSpPr txBox="1"/>
          <p:nvPr/>
        </p:nvSpPr>
        <p:spPr>
          <a:xfrm>
            <a:off x="500034" y="4857760"/>
            <a:ext cx="30718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Se afina modelo causa efecto</a:t>
            </a:r>
            <a:endParaRPr lang="es-AR" dirty="0"/>
          </a:p>
        </p:txBody>
      </p:sp>
      <p:sp>
        <p:nvSpPr>
          <p:cNvPr id="17" name="16 CuadroTexto"/>
          <p:cNvSpPr txBox="1"/>
          <p:nvPr/>
        </p:nvSpPr>
        <p:spPr>
          <a:xfrm>
            <a:off x="1000100" y="5214950"/>
            <a:ext cx="7286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 smtClean="0"/>
              <a:t>El problema de información tiene su Origen en el Departamento de Contraloría y no es de sistema sino de personas.</a:t>
            </a:r>
            <a:endParaRPr lang="es-AR" dirty="0"/>
          </a:p>
        </p:txBody>
      </p:sp>
      <p:sp>
        <p:nvSpPr>
          <p:cNvPr id="19" name="18 Rectángulo"/>
          <p:cNvSpPr/>
          <p:nvPr/>
        </p:nvSpPr>
        <p:spPr>
          <a:xfrm>
            <a:off x="500034" y="6000768"/>
            <a:ext cx="128227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AR" dirty="0" smtClean="0"/>
              <a:t>Resultado : </a:t>
            </a:r>
            <a:endParaRPr lang="es-AR" dirty="0"/>
          </a:p>
        </p:txBody>
      </p:sp>
      <p:sp>
        <p:nvSpPr>
          <p:cNvPr id="20" name="19 CuadroTexto"/>
          <p:cNvSpPr txBox="1"/>
          <p:nvPr/>
        </p:nvSpPr>
        <p:spPr>
          <a:xfrm>
            <a:off x="1928794" y="6000768"/>
            <a:ext cx="578647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AR" dirty="0"/>
              <a:t>E</a:t>
            </a:r>
            <a:r>
              <a:rPr lang="es-AR" dirty="0" smtClean="0"/>
              <a:t>l origen del problema era una sola persona: El Contador</a:t>
            </a:r>
          </a:p>
          <a:p>
            <a:r>
              <a:rPr lang="es-AR" dirty="0" smtClean="0"/>
              <a:t>Por implantar un sistema de información unidireccional </a:t>
            </a:r>
            <a:endParaRPr lang="es-A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271</Words>
  <Application>Microsoft Office PowerPoint</Application>
  <PresentationFormat>Presentación en pantalla (4:3)</PresentationFormat>
  <Paragraphs>32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3" baseType="lpstr">
      <vt:lpstr>Tema de Office</vt:lpstr>
      <vt:lpstr>Diapositiva 1</vt:lpstr>
      <vt:lpstr>Diapositiva 2</vt:lpstr>
    </vt:vector>
  </TitlesOfParts>
  <Company>FIIS-UNI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Areas Académicas</dc:creator>
  <cp:lastModifiedBy>Areas Académicas</cp:lastModifiedBy>
  <cp:revision>6</cp:revision>
  <dcterms:created xsi:type="dcterms:W3CDTF">2010-10-18T17:08:04Z</dcterms:created>
  <dcterms:modified xsi:type="dcterms:W3CDTF">2010-10-18T18:00:26Z</dcterms:modified>
</cp:coreProperties>
</file>

<file path=docProps/thumbnail.jpeg>
</file>